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7" r:id="rId3"/>
    <p:sldId id="258" r:id="rId4"/>
    <p:sldId id="301" r:id="rId5"/>
    <p:sldId id="336" r:id="rId6"/>
    <p:sldId id="337" r:id="rId7"/>
    <p:sldId id="340" r:id="rId8"/>
    <p:sldId id="341" r:id="rId9"/>
    <p:sldId id="342" r:id="rId10"/>
    <p:sldId id="277" r:id="rId11"/>
    <p:sldId id="292" r:id="rId12"/>
    <p:sldId id="299" r:id="rId13"/>
    <p:sldId id="300" r:id="rId14"/>
    <p:sldId id="302" r:id="rId15"/>
    <p:sldId id="303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09ED2"/>
    <a:srgbClr val="00FF00"/>
    <a:srgbClr val="FF7F00"/>
    <a:srgbClr val="FFFFFF"/>
    <a:srgbClr val="E78DDA"/>
    <a:srgbClr val="AC2499"/>
    <a:srgbClr val="00FFFF"/>
    <a:srgbClr val="393730"/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5" autoAdjust="0"/>
    <p:restoredTop sz="90126" autoAdjust="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4899D-3FBC-4EBF-A1E4-74C10C9A1E2D}" type="doc">
      <dgm:prSet loTypeId="urn:microsoft.com/office/officeart/2005/8/layout/vList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763D56-A4FA-42F6-B510-ADBD28B386FA}">
      <dgm:prSet phldrT="[Text]"/>
      <dgm:spPr/>
      <dgm:t>
        <a:bodyPr/>
        <a:lstStyle/>
        <a:p>
          <a:r>
            <a:rPr lang="en-US" dirty="0"/>
            <a:t>Condition</a:t>
          </a:r>
        </a:p>
      </dgm:t>
    </dgm:pt>
    <dgm:pt modelId="{300FDDE0-52A4-4A60-9D23-2E4BFA6A8D64}" type="parTrans" cxnId="{9868F242-C02B-4C99-A3A7-22F0C3EDF042}">
      <dgm:prSet/>
      <dgm:spPr/>
      <dgm:t>
        <a:bodyPr/>
        <a:lstStyle/>
        <a:p>
          <a:endParaRPr lang="en-US"/>
        </a:p>
      </dgm:t>
    </dgm:pt>
    <dgm:pt modelId="{68ECB3F4-ACD8-4C21-9033-22E9FDB3F009}" type="sibTrans" cxnId="{9868F242-C02B-4C99-A3A7-22F0C3EDF042}">
      <dgm:prSet/>
      <dgm:spPr/>
      <dgm:t>
        <a:bodyPr/>
        <a:lstStyle/>
        <a:p>
          <a:endParaRPr lang="en-US"/>
        </a:p>
      </dgm:t>
    </dgm:pt>
    <dgm:pt modelId="{EB10891E-6F4F-46C8-B105-DFE664C6EA10}">
      <dgm:prSet phldrT="[Text]" custT="1"/>
      <dgm:spPr/>
      <dgm:t>
        <a:bodyPr/>
        <a:lstStyle/>
        <a:p>
          <a:r>
            <a:rPr lang="en-US" sz="2000" b="1" dirty="0"/>
            <a:t>If – simple, nested, two way, multi way</a:t>
          </a:r>
        </a:p>
      </dgm:t>
    </dgm:pt>
    <dgm:pt modelId="{32A2262A-FE03-4D71-89AA-9A48FA28CE9F}" type="parTrans" cxnId="{B9A35377-4B7C-46AE-A2B7-6CE77A19C927}">
      <dgm:prSet/>
      <dgm:spPr/>
      <dgm:t>
        <a:bodyPr/>
        <a:lstStyle/>
        <a:p>
          <a:endParaRPr lang="en-US"/>
        </a:p>
      </dgm:t>
    </dgm:pt>
    <dgm:pt modelId="{1D9349CF-CE98-475E-90BB-C1D12ED7E408}" type="sibTrans" cxnId="{B9A35377-4B7C-46AE-A2B7-6CE77A19C927}">
      <dgm:prSet/>
      <dgm:spPr/>
      <dgm:t>
        <a:bodyPr/>
        <a:lstStyle/>
        <a:p>
          <a:endParaRPr lang="en-US"/>
        </a:p>
      </dgm:t>
    </dgm:pt>
    <dgm:pt modelId="{DC002005-6EFF-4A1F-8618-C8EA8C05CD67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Iteration</a:t>
          </a:r>
        </a:p>
      </dgm:t>
    </dgm:pt>
    <dgm:pt modelId="{1FEB50B2-257C-4EF0-B762-73F2860C192E}" type="parTrans" cxnId="{DCF569B0-A2EC-4298-87DA-044C4DD04D73}">
      <dgm:prSet/>
      <dgm:spPr/>
      <dgm:t>
        <a:bodyPr/>
        <a:lstStyle/>
        <a:p>
          <a:endParaRPr lang="en-US"/>
        </a:p>
      </dgm:t>
    </dgm:pt>
    <dgm:pt modelId="{DCFB1A00-A077-4325-9D4F-0260668480B6}" type="sibTrans" cxnId="{DCF569B0-A2EC-4298-87DA-044C4DD04D73}">
      <dgm:prSet/>
      <dgm:spPr/>
      <dgm:t>
        <a:bodyPr/>
        <a:lstStyle/>
        <a:p>
          <a:endParaRPr lang="en-US"/>
        </a:p>
      </dgm:t>
    </dgm:pt>
    <dgm:pt modelId="{CBCC7870-5283-4E8A-8125-26CB6D72F749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latin typeface="Calibri" panose="020F0502020204030204"/>
              <a:ea typeface="+mn-ea"/>
              <a:cs typeface="+mn-cs"/>
            </a:rPr>
            <a:t>While</a:t>
          </a:r>
          <a:endParaRPr lang="en-US" sz="2000" b="1" kern="1200" dirty="0">
            <a:latin typeface="Calibri" panose="020F0502020204030204"/>
            <a:ea typeface="+mn-ea"/>
            <a:cs typeface="+mn-cs"/>
          </a:endParaRPr>
        </a:p>
      </dgm:t>
    </dgm:pt>
    <dgm:pt modelId="{CAD498FC-84AE-4BBB-B487-A31D0B5D4842}" type="parTrans" cxnId="{D6AD2C52-689F-4003-8096-EBCE2BC279D5}">
      <dgm:prSet/>
      <dgm:spPr/>
      <dgm:t>
        <a:bodyPr/>
        <a:lstStyle/>
        <a:p>
          <a:endParaRPr lang="en-US"/>
        </a:p>
      </dgm:t>
    </dgm:pt>
    <dgm:pt modelId="{EC8986A3-4D71-4DE9-B85E-BCD989DF82ED}" type="sibTrans" cxnId="{D6AD2C52-689F-4003-8096-EBCE2BC279D5}">
      <dgm:prSet/>
      <dgm:spPr/>
      <dgm:t>
        <a:bodyPr/>
        <a:lstStyle/>
        <a:p>
          <a:endParaRPr lang="en-US"/>
        </a:p>
      </dgm:t>
    </dgm:pt>
    <dgm:pt modelId="{53B3641D-360C-4D4A-B2F3-A0A1E335C7D5}">
      <dgm:prSet phldrT="[Text]" custT="1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latin typeface="Calibri" panose="020F0502020204030204"/>
              <a:ea typeface="+mn-ea"/>
              <a:cs typeface="+mn-cs"/>
            </a:rPr>
            <a:t>For</a:t>
          </a:r>
          <a:endParaRPr lang="en-US" sz="2000" b="1" kern="1200" dirty="0">
            <a:latin typeface="Calibri" panose="020F0502020204030204"/>
            <a:ea typeface="+mn-ea"/>
            <a:cs typeface="+mn-cs"/>
          </a:endParaRPr>
        </a:p>
      </dgm:t>
    </dgm:pt>
    <dgm:pt modelId="{0CB1E878-FAE3-46FC-BED1-30C88DB1D84D}" type="parTrans" cxnId="{AE506DD3-3E43-4617-9D07-E0C71EE8A781}">
      <dgm:prSet/>
      <dgm:spPr/>
      <dgm:t>
        <a:bodyPr/>
        <a:lstStyle/>
        <a:p>
          <a:endParaRPr lang="en-US"/>
        </a:p>
      </dgm:t>
    </dgm:pt>
    <dgm:pt modelId="{7E3E0B30-ABF6-4E16-985F-A5F9F5EFA974}" type="sibTrans" cxnId="{AE506DD3-3E43-4617-9D07-E0C71EE8A781}">
      <dgm:prSet/>
      <dgm:spPr/>
      <dgm:t>
        <a:bodyPr/>
        <a:lstStyle/>
        <a:p>
          <a:endParaRPr lang="en-US"/>
        </a:p>
      </dgm:t>
    </dgm:pt>
    <dgm:pt modelId="{10BDBEAD-8CE0-4CD6-8F17-215B7EAB47D4}">
      <dgm:prSet phldrT="[Text]"/>
      <dgm:spPr/>
      <dgm:t>
        <a:bodyPr/>
        <a:lstStyle/>
        <a:p>
          <a:r>
            <a:rPr lang="en-US" dirty="0"/>
            <a:t>Collection</a:t>
          </a:r>
        </a:p>
      </dgm:t>
    </dgm:pt>
    <dgm:pt modelId="{F5313600-CC33-4706-9034-54C3C732461A}" type="parTrans" cxnId="{2BACAA97-6730-4D60-8426-608CCD6137C7}">
      <dgm:prSet/>
      <dgm:spPr/>
      <dgm:t>
        <a:bodyPr/>
        <a:lstStyle/>
        <a:p>
          <a:endParaRPr lang="en-US"/>
        </a:p>
      </dgm:t>
    </dgm:pt>
    <dgm:pt modelId="{ABFD849C-B30B-49CB-97AF-87A2B8DC5C7C}" type="sibTrans" cxnId="{2BACAA97-6730-4D60-8426-608CCD6137C7}">
      <dgm:prSet/>
      <dgm:spPr/>
      <dgm:t>
        <a:bodyPr/>
        <a:lstStyle/>
        <a:p>
          <a:endParaRPr lang="en-US"/>
        </a:p>
      </dgm:t>
    </dgm:pt>
    <dgm:pt modelId="{4915FADE-7932-40CE-B342-56A11CD38495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List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</dgm:t>
    </dgm:pt>
    <dgm:pt modelId="{CEAD1735-E676-4A1B-B913-94326FDCD9B8}" type="parTrans" cxnId="{B6C6A667-4A77-42F8-9255-09AFE2AE8EE9}">
      <dgm:prSet/>
      <dgm:spPr/>
      <dgm:t>
        <a:bodyPr/>
        <a:lstStyle/>
        <a:p>
          <a:endParaRPr lang="en-US"/>
        </a:p>
      </dgm:t>
    </dgm:pt>
    <dgm:pt modelId="{18FDAF9E-1DE6-48D4-A36D-E09AFDCEE6A3}" type="sibTrans" cxnId="{B6C6A667-4A77-42F8-9255-09AFE2AE8EE9}">
      <dgm:prSet/>
      <dgm:spPr/>
      <dgm:t>
        <a:bodyPr/>
        <a:lstStyle/>
        <a:p>
          <a:endParaRPr lang="en-US"/>
        </a:p>
      </dgm:t>
    </dgm:pt>
    <dgm:pt modelId="{E81848BC-2CEB-40CB-8443-C974856EFB19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Dictionary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</dgm:t>
    </dgm:pt>
    <dgm:pt modelId="{9EFD963D-DE0D-409E-B533-A49BE7DE7EF7}" type="parTrans" cxnId="{8507380A-12C6-4C7A-95F9-D1A0A8A7891F}">
      <dgm:prSet/>
      <dgm:spPr/>
      <dgm:t>
        <a:bodyPr/>
        <a:lstStyle/>
        <a:p>
          <a:endParaRPr lang="en-US"/>
        </a:p>
      </dgm:t>
    </dgm:pt>
    <dgm:pt modelId="{723E46CE-72CC-4FBF-82F1-F664BCCB676D}" type="sibTrans" cxnId="{8507380A-12C6-4C7A-95F9-D1A0A8A7891F}">
      <dgm:prSet/>
      <dgm:spPr/>
      <dgm:t>
        <a:bodyPr/>
        <a:lstStyle/>
        <a:p>
          <a:endParaRPr lang="en-US"/>
        </a:p>
      </dgm:t>
    </dgm:pt>
    <dgm:pt modelId="{F6DBEFBA-1DEA-4891-8C3F-C0DB1C5A4504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Tuples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</dgm:t>
    </dgm:pt>
    <dgm:pt modelId="{DDC97DFB-3D00-492C-872B-D12A4FA2DCBD}" type="parTrans" cxnId="{BA92112A-A1C5-4E94-8042-08A0A14145A6}">
      <dgm:prSet/>
      <dgm:spPr/>
      <dgm:t>
        <a:bodyPr/>
        <a:lstStyle/>
        <a:p>
          <a:endParaRPr lang="en-US"/>
        </a:p>
      </dgm:t>
    </dgm:pt>
    <dgm:pt modelId="{1FDA9FBA-8D1D-4B78-AE95-8308B9CD235F}" type="sibTrans" cxnId="{BA92112A-A1C5-4E94-8042-08A0A14145A6}">
      <dgm:prSet/>
      <dgm:spPr/>
      <dgm:t>
        <a:bodyPr/>
        <a:lstStyle/>
        <a:p>
          <a:endParaRPr lang="en-US"/>
        </a:p>
      </dgm:t>
    </dgm:pt>
    <dgm:pt modelId="{313D7BA2-E43D-4A56-9737-CBFD185EB7A2}">
      <dgm:prSet phldrT="[Text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Set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</dgm:t>
    </dgm:pt>
    <dgm:pt modelId="{28A6A444-055A-41CC-AB87-B4AF521F8E04}" type="parTrans" cxnId="{A8DBEB56-AAD9-4B1D-872D-98B9840B65FD}">
      <dgm:prSet/>
      <dgm:spPr/>
      <dgm:t>
        <a:bodyPr/>
        <a:lstStyle/>
        <a:p>
          <a:endParaRPr lang="en-US"/>
        </a:p>
      </dgm:t>
    </dgm:pt>
    <dgm:pt modelId="{932D51FD-C6EB-454A-82AB-F6D63869079D}" type="sibTrans" cxnId="{A8DBEB56-AAD9-4B1D-872D-98B9840B65FD}">
      <dgm:prSet/>
      <dgm:spPr/>
      <dgm:t>
        <a:bodyPr/>
        <a:lstStyle/>
        <a:p>
          <a:endParaRPr lang="en-US"/>
        </a:p>
      </dgm:t>
    </dgm:pt>
    <dgm:pt modelId="{83DC1257-538B-4105-9275-64B364CACBCE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7580695D-1C8D-4901-9A23-88EC597AB41F}" type="parTrans" cxnId="{64FF2249-64B7-4EB1-B689-581F14113783}">
      <dgm:prSet/>
      <dgm:spPr/>
      <dgm:t>
        <a:bodyPr/>
        <a:lstStyle/>
        <a:p>
          <a:endParaRPr lang="en-US"/>
        </a:p>
      </dgm:t>
    </dgm:pt>
    <dgm:pt modelId="{E6FBF61F-0A06-49B3-AC0B-9B76967E6866}" type="sibTrans" cxnId="{64FF2249-64B7-4EB1-B689-581F14113783}">
      <dgm:prSet/>
      <dgm:spPr/>
      <dgm:t>
        <a:bodyPr/>
        <a:lstStyle/>
        <a:p>
          <a:endParaRPr lang="en-US"/>
        </a:p>
      </dgm:t>
    </dgm:pt>
    <dgm:pt modelId="{AB97308B-F1BF-4E9A-BDAA-27B992D72123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234E885D-4B07-4E02-946E-05B84681559C}" type="parTrans" cxnId="{60750540-A3DD-4595-9A3A-8524F87F0473}">
      <dgm:prSet/>
      <dgm:spPr/>
      <dgm:t>
        <a:bodyPr/>
        <a:lstStyle/>
        <a:p>
          <a:endParaRPr lang="en-US"/>
        </a:p>
      </dgm:t>
    </dgm:pt>
    <dgm:pt modelId="{798705C5-8546-4185-89CE-1CBD53B4C6D4}" type="sibTrans" cxnId="{60750540-A3DD-4595-9A3A-8524F87F0473}">
      <dgm:prSet/>
      <dgm:spPr/>
      <dgm:t>
        <a:bodyPr/>
        <a:lstStyle/>
        <a:p>
          <a:endParaRPr lang="en-US"/>
        </a:p>
      </dgm:t>
    </dgm:pt>
    <dgm:pt modelId="{61614AE9-ACDE-4044-B552-7CBB7753674F}" type="pres">
      <dgm:prSet presAssocID="{8EF4899D-3FBC-4EBF-A1E4-74C10C9A1E2D}" presName="Name0" presStyleCnt="0">
        <dgm:presLayoutVars>
          <dgm:dir/>
          <dgm:animLvl val="lvl"/>
          <dgm:resizeHandles/>
        </dgm:presLayoutVars>
      </dgm:prSet>
      <dgm:spPr/>
    </dgm:pt>
    <dgm:pt modelId="{5F0F932D-0AF3-4FB5-BA0A-25AD5B1A634D}" type="pres">
      <dgm:prSet presAssocID="{82763D56-A4FA-42F6-B510-ADBD28B386FA}" presName="linNode" presStyleCnt="0"/>
      <dgm:spPr/>
    </dgm:pt>
    <dgm:pt modelId="{2F77F70A-66FE-4118-84BA-853001042238}" type="pres">
      <dgm:prSet presAssocID="{82763D56-A4FA-42F6-B510-ADBD28B386FA}" presName="parentShp" presStyleLbl="node1" presStyleIdx="0" presStyleCnt="5">
        <dgm:presLayoutVars>
          <dgm:bulletEnabled val="1"/>
        </dgm:presLayoutVars>
      </dgm:prSet>
      <dgm:spPr/>
    </dgm:pt>
    <dgm:pt modelId="{D19BA533-DD42-40F0-A155-C1FFC3FBE839}" type="pres">
      <dgm:prSet presAssocID="{82763D56-A4FA-42F6-B510-ADBD28B386FA}" presName="childShp" presStyleLbl="bgAccFollowNode1" presStyleIdx="0" presStyleCnt="5">
        <dgm:presLayoutVars>
          <dgm:bulletEnabled val="1"/>
        </dgm:presLayoutVars>
      </dgm:prSet>
      <dgm:spPr/>
    </dgm:pt>
    <dgm:pt modelId="{6D0880D2-C665-43C4-9A1A-2F303F8F8076}" type="pres">
      <dgm:prSet presAssocID="{68ECB3F4-ACD8-4C21-9033-22E9FDB3F009}" presName="spacing" presStyleCnt="0"/>
      <dgm:spPr/>
    </dgm:pt>
    <dgm:pt modelId="{FB8D881E-C25B-46D6-BC29-48AF386F91B5}" type="pres">
      <dgm:prSet presAssocID="{DC002005-6EFF-4A1F-8618-C8EA8C05CD67}" presName="linNode" presStyleCnt="0"/>
      <dgm:spPr/>
    </dgm:pt>
    <dgm:pt modelId="{036E51E6-DA79-45DD-8E77-094E5DE3F002}" type="pres">
      <dgm:prSet presAssocID="{DC002005-6EFF-4A1F-8618-C8EA8C05CD67}" presName="parentShp" presStyleLbl="node1" presStyleIdx="1" presStyleCnt="5">
        <dgm:presLayoutVars>
          <dgm:bulletEnabled val="1"/>
        </dgm:presLayoutVars>
      </dgm:prSet>
      <dgm:spPr/>
    </dgm:pt>
    <dgm:pt modelId="{9BE030AA-09A5-462A-9B9C-9C301BE4A70E}" type="pres">
      <dgm:prSet presAssocID="{DC002005-6EFF-4A1F-8618-C8EA8C05CD67}" presName="childShp" presStyleLbl="bgAccFollowNode1" presStyleIdx="1" presStyleCnt="5">
        <dgm:presLayoutVars>
          <dgm:bulletEnabled val="1"/>
        </dgm:presLayoutVars>
      </dgm:prSet>
      <dgm:spPr/>
    </dgm:pt>
    <dgm:pt modelId="{774F8EC7-AFA1-446E-A829-82305073E5DC}" type="pres">
      <dgm:prSet presAssocID="{DCFB1A00-A077-4325-9D4F-0260668480B6}" presName="spacing" presStyleCnt="0"/>
      <dgm:spPr/>
    </dgm:pt>
    <dgm:pt modelId="{7D14C903-9F1D-4BD0-946B-96D501A1BFA3}" type="pres">
      <dgm:prSet presAssocID="{10BDBEAD-8CE0-4CD6-8F17-215B7EAB47D4}" presName="linNode" presStyleCnt="0"/>
      <dgm:spPr/>
    </dgm:pt>
    <dgm:pt modelId="{09D6D54D-F272-4EF5-AE7D-8B1B03DDF340}" type="pres">
      <dgm:prSet presAssocID="{10BDBEAD-8CE0-4CD6-8F17-215B7EAB47D4}" presName="parentShp" presStyleLbl="node1" presStyleIdx="2" presStyleCnt="5">
        <dgm:presLayoutVars>
          <dgm:bulletEnabled val="1"/>
        </dgm:presLayoutVars>
      </dgm:prSet>
      <dgm:spPr/>
    </dgm:pt>
    <dgm:pt modelId="{F501EA41-1DA1-40A3-8A3D-5D7214C6F3BD}" type="pres">
      <dgm:prSet presAssocID="{10BDBEAD-8CE0-4CD6-8F17-215B7EAB47D4}" presName="childShp" presStyleLbl="bgAccFollowNode1" presStyleIdx="2" presStyleCnt="5">
        <dgm:presLayoutVars>
          <dgm:bulletEnabled val="1"/>
        </dgm:presLayoutVars>
      </dgm:prSet>
      <dgm:spPr/>
    </dgm:pt>
    <dgm:pt modelId="{7E5DA416-47C2-4C3E-A6BE-14F3DBE3ACA4}" type="pres">
      <dgm:prSet presAssocID="{ABFD849C-B30B-49CB-97AF-87A2B8DC5C7C}" presName="spacing" presStyleCnt="0"/>
      <dgm:spPr/>
    </dgm:pt>
    <dgm:pt modelId="{0606E6A3-8F57-49D1-9122-C13FAE3C1816}" type="pres">
      <dgm:prSet presAssocID="{83DC1257-538B-4105-9275-64B364CACBCE}" presName="linNode" presStyleCnt="0"/>
      <dgm:spPr/>
    </dgm:pt>
    <dgm:pt modelId="{64D8D5C9-D5FA-4E58-8237-54945398BBC8}" type="pres">
      <dgm:prSet presAssocID="{83DC1257-538B-4105-9275-64B364CACBCE}" presName="parentShp" presStyleLbl="node1" presStyleIdx="3" presStyleCnt="5">
        <dgm:presLayoutVars>
          <dgm:bulletEnabled val="1"/>
        </dgm:presLayoutVars>
      </dgm:prSet>
      <dgm:spPr/>
    </dgm:pt>
    <dgm:pt modelId="{EB6F0A9E-D7EF-4F90-82E8-A9BAED4F8308}" type="pres">
      <dgm:prSet presAssocID="{83DC1257-538B-4105-9275-64B364CACBCE}" presName="childShp" presStyleLbl="bgAccFollowNode1" presStyleIdx="3" presStyleCnt="5">
        <dgm:presLayoutVars>
          <dgm:bulletEnabled val="1"/>
        </dgm:presLayoutVars>
      </dgm:prSet>
      <dgm:spPr/>
    </dgm:pt>
    <dgm:pt modelId="{093750F5-182C-41FC-A1CD-734FC11AD5F2}" type="pres">
      <dgm:prSet presAssocID="{E6FBF61F-0A06-49B3-AC0B-9B76967E6866}" presName="spacing" presStyleCnt="0"/>
      <dgm:spPr/>
    </dgm:pt>
    <dgm:pt modelId="{DF510E8A-7522-4A3C-8395-06A9D22B0257}" type="pres">
      <dgm:prSet presAssocID="{AB97308B-F1BF-4E9A-BDAA-27B992D72123}" presName="linNode" presStyleCnt="0"/>
      <dgm:spPr/>
    </dgm:pt>
    <dgm:pt modelId="{B0D1AAA6-ADAF-4880-9B63-F5DDF47E4AD7}" type="pres">
      <dgm:prSet presAssocID="{AB97308B-F1BF-4E9A-BDAA-27B992D72123}" presName="parentShp" presStyleLbl="node1" presStyleIdx="4" presStyleCnt="5">
        <dgm:presLayoutVars>
          <dgm:bulletEnabled val="1"/>
        </dgm:presLayoutVars>
      </dgm:prSet>
      <dgm:spPr/>
    </dgm:pt>
    <dgm:pt modelId="{0F2A96E0-DC92-4265-9967-02CB6D5AA897}" type="pres">
      <dgm:prSet presAssocID="{AB97308B-F1BF-4E9A-BDAA-27B992D72123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05B3A908-81E1-4035-B243-AA310838A9E9}" type="presOf" srcId="{8EF4899D-3FBC-4EBF-A1E4-74C10C9A1E2D}" destId="{61614AE9-ACDE-4044-B552-7CBB7753674F}" srcOrd="0" destOrd="0" presId="urn:microsoft.com/office/officeart/2005/8/layout/vList6"/>
    <dgm:cxn modelId="{8507380A-12C6-4C7A-95F9-D1A0A8A7891F}" srcId="{10BDBEAD-8CE0-4CD6-8F17-215B7EAB47D4}" destId="{E81848BC-2CEB-40CB-8443-C974856EFB19}" srcOrd="1" destOrd="0" parTransId="{9EFD963D-DE0D-409E-B533-A49BE7DE7EF7}" sibTransId="{723E46CE-72CC-4FBF-82F1-F664BCCB676D}"/>
    <dgm:cxn modelId="{ED1D580B-1D7F-4067-803E-580E760DCDE1}" type="presOf" srcId="{EB10891E-6F4F-46C8-B105-DFE664C6EA10}" destId="{D19BA533-DD42-40F0-A155-C1FFC3FBE839}" srcOrd="0" destOrd="0" presId="urn:microsoft.com/office/officeart/2005/8/layout/vList6"/>
    <dgm:cxn modelId="{11F51F1E-B30D-4CF1-88DF-97A14A397B2E}" type="presOf" srcId="{83DC1257-538B-4105-9275-64B364CACBCE}" destId="{64D8D5C9-D5FA-4E58-8237-54945398BBC8}" srcOrd="0" destOrd="0" presId="urn:microsoft.com/office/officeart/2005/8/layout/vList6"/>
    <dgm:cxn modelId="{05656C24-DABE-4817-BCE4-680A85F231EA}" type="presOf" srcId="{AB97308B-F1BF-4E9A-BDAA-27B992D72123}" destId="{B0D1AAA6-ADAF-4880-9B63-F5DDF47E4AD7}" srcOrd="0" destOrd="0" presId="urn:microsoft.com/office/officeart/2005/8/layout/vList6"/>
    <dgm:cxn modelId="{CC02E727-251C-4A22-9E4A-6C7112EF62F3}" type="presOf" srcId="{F6DBEFBA-1DEA-4891-8C3F-C0DB1C5A4504}" destId="{F501EA41-1DA1-40A3-8A3D-5D7214C6F3BD}" srcOrd="0" destOrd="2" presId="urn:microsoft.com/office/officeart/2005/8/layout/vList6"/>
    <dgm:cxn modelId="{BA92112A-A1C5-4E94-8042-08A0A14145A6}" srcId="{10BDBEAD-8CE0-4CD6-8F17-215B7EAB47D4}" destId="{F6DBEFBA-1DEA-4891-8C3F-C0DB1C5A4504}" srcOrd="2" destOrd="0" parTransId="{DDC97DFB-3D00-492C-872B-D12A4FA2DCBD}" sibTransId="{1FDA9FBA-8D1D-4B78-AE95-8308B9CD235F}"/>
    <dgm:cxn modelId="{60750540-A3DD-4595-9A3A-8524F87F0473}" srcId="{8EF4899D-3FBC-4EBF-A1E4-74C10C9A1E2D}" destId="{AB97308B-F1BF-4E9A-BDAA-27B992D72123}" srcOrd="4" destOrd="0" parTransId="{234E885D-4B07-4E02-946E-05B84681559C}" sibTransId="{798705C5-8546-4185-89CE-1CBD53B4C6D4}"/>
    <dgm:cxn modelId="{9868F242-C02B-4C99-A3A7-22F0C3EDF042}" srcId="{8EF4899D-3FBC-4EBF-A1E4-74C10C9A1E2D}" destId="{82763D56-A4FA-42F6-B510-ADBD28B386FA}" srcOrd="0" destOrd="0" parTransId="{300FDDE0-52A4-4A60-9D23-2E4BFA6A8D64}" sibTransId="{68ECB3F4-ACD8-4C21-9033-22E9FDB3F009}"/>
    <dgm:cxn modelId="{B6C6A667-4A77-42F8-9255-09AFE2AE8EE9}" srcId="{10BDBEAD-8CE0-4CD6-8F17-215B7EAB47D4}" destId="{4915FADE-7932-40CE-B342-56A11CD38495}" srcOrd="0" destOrd="0" parTransId="{CEAD1735-E676-4A1B-B913-94326FDCD9B8}" sibTransId="{18FDAF9E-1DE6-48D4-A36D-E09AFDCEE6A3}"/>
    <dgm:cxn modelId="{64FF2249-64B7-4EB1-B689-581F14113783}" srcId="{8EF4899D-3FBC-4EBF-A1E4-74C10C9A1E2D}" destId="{83DC1257-538B-4105-9275-64B364CACBCE}" srcOrd="3" destOrd="0" parTransId="{7580695D-1C8D-4901-9A23-88EC597AB41F}" sibTransId="{E6FBF61F-0A06-49B3-AC0B-9B76967E6866}"/>
    <dgm:cxn modelId="{AB952B6B-42D8-4622-8808-552EF023F450}" type="presOf" srcId="{DC002005-6EFF-4A1F-8618-C8EA8C05CD67}" destId="{036E51E6-DA79-45DD-8E77-094E5DE3F002}" srcOrd="0" destOrd="0" presId="urn:microsoft.com/office/officeart/2005/8/layout/vList6"/>
    <dgm:cxn modelId="{7474356C-E274-4452-95D0-BC227F4E0C5F}" type="presOf" srcId="{4915FADE-7932-40CE-B342-56A11CD38495}" destId="{F501EA41-1DA1-40A3-8A3D-5D7214C6F3BD}" srcOrd="0" destOrd="0" presId="urn:microsoft.com/office/officeart/2005/8/layout/vList6"/>
    <dgm:cxn modelId="{D6AD2C52-689F-4003-8096-EBCE2BC279D5}" srcId="{DC002005-6EFF-4A1F-8618-C8EA8C05CD67}" destId="{CBCC7870-5283-4E8A-8125-26CB6D72F749}" srcOrd="0" destOrd="0" parTransId="{CAD498FC-84AE-4BBB-B487-A31D0B5D4842}" sibTransId="{EC8986A3-4D71-4DE9-B85E-BCD989DF82ED}"/>
    <dgm:cxn modelId="{A8DBEB56-AAD9-4B1D-872D-98B9840B65FD}" srcId="{10BDBEAD-8CE0-4CD6-8F17-215B7EAB47D4}" destId="{313D7BA2-E43D-4A56-9737-CBFD185EB7A2}" srcOrd="3" destOrd="0" parTransId="{28A6A444-055A-41CC-AB87-B4AF521F8E04}" sibTransId="{932D51FD-C6EB-454A-82AB-F6D63869079D}"/>
    <dgm:cxn modelId="{B9A35377-4B7C-46AE-A2B7-6CE77A19C927}" srcId="{82763D56-A4FA-42F6-B510-ADBD28B386FA}" destId="{EB10891E-6F4F-46C8-B105-DFE664C6EA10}" srcOrd="0" destOrd="0" parTransId="{32A2262A-FE03-4D71-89AA-9A48FA28CE9F}" sibTransId="{1D9349CF-CE98-475E-90BB-C1D12ED7E408}"/>
    <dgm:cxn modelId="{45C4847D-CAE3-4789-8B74-0C73C4BD223C}" type="presOf" srcId="{E81848BC-2CEB-40CB-8443-C974856EFB19}" destId="{F501EA41-1DA1-40A3-8A3D-5D7214C6F3BD}" srcOrd="0" destOrd="1" presId="urn:microsoft.com/office/officeart/2005/8/layout/vList6"/>
    <dgm:cxn modelId="{80A53D7E-ECC2-4C75-BB16-0EF29EB555F9}" type="presOf" srcId="{10BDBEAD-8CE0-4CD6-8F17-215B7EAB47D4}" destId="{09D6D54D-F272-4EF5-AE7D-8B1B03DDF340}" srcOrd="0" destOrd="0" presId="urn:microsoft.com/office/officeart/2005/8/layout/vList6"/>
    <dgm:cxn modelId="{2BACAA97-6730-4D60-8426-608CCD6137C7}" srcId="{8EF4899D-3FBC-4EBF-A1E4-74C10C9A1E2D}" destId="{10BDBEAD-8CE0-4CD6-8F17-215B7EAB47D4}" srcOrd="2" destOrd="0" parTransId="{F5313600-CC33-4706-9034-54C3C732461A}" sibTransId="{ABFD849C-B30B-49CB-97AF-87A2B8DC5C7C}"/>
    <dgm:cxn modelId="{2EFBB39D-FD98-4380-90DA-E726BE783B4B}" type="presOf" srcId="{313D7BA2-E43D-4A56-9737-CBFD185EB7A2}" destId="{F501EA41-1DA1-40A3-8A3D-5D7214C6F3BD}" srcOrd="0" destOrd="3" presId="urn:microsoft.com/office/officeart/2005/8/layout/vList6"/>
    <dgm:cxn modelId="{CF4D8EA4-9C9D-4E5F-A3A9-149FC35BCC9F}" type="presOf" srcId="{53B3641D-360C-4D4A-B2F3-A0A1E335C7D5}" destId="{9BE030AA-09A5-462A-9B9C-9C301BE4A70E}" srcOrd="0" destOrd="1" presId="urn:microsoft.com/office/officeart/2005/8/layout/vList6"/>
    <dgm:cxn modelId="{DCF569B0-A2EC-4298-87DA-044C4DD04D73}" srcId="{8EF4899D-3FBC-4EBF-A1E4-74C10C9A1E2D}" destId="{DC002005-6EFF-4A1F-8618-C8EA8C05CD67}" srcOrd="1" destOrd="0" parTransId="{1FEB50B2-257C-4EF0-B762-73F2860C192E}" sibTransId="{DCFB1A00-A077-4325-9D4F-0260668480B6}"/>
    <dgm:cxn modelId="{F5248CB4-DCE2-4BA0-BE8C-CCB5B311A342}" type="presOf" srcId="{82763D56-A4FA-42F6-B510-ADBD28B386FA}" destId="{2F77F70A-66FE-4118-84BA-853001042238}" srcOrd="0" destOrd="0" presId="urn:microsoft.com/office/officeart/2005/8/layout/vList6"/>
    <dgm:cxn modelId="{AE506DD3-3E43-4617-9D07-E0C71EE8A781}" srcId="{DC002005-6EFF-4A1F-8618-C8EA8C05CD67}" destId="{53B3641D-360C-4D4A-B2F3-A0A1E335C7D5}" srcOrd="1" destOrd="0" parTransId="{0CB1E878-FAE3-46FC-BED1-30C88DB1D84D}" sibTransId="{7E3E0B30-ABF6-4E16-985F-A5F9F5EFA974}"/>
    <dgm:cxn modelId="{A628F5E3-FA9F-4ABF-B1C7-8E0FEB62C68E}" type="presOf" srcId="{CBCC7870-5283-4E8A-8125-26CB6D72F749}" destId="{9BE030AA-09A5-462A-9B9C-9C301BE4A70E}" srcOrd="0" destOrd="0" presId="urn:microsoft.com/office/officeart/2005/8/layout/vList6"/>
    <dgm:cxn modelId="{189251A1-9D8E-452C-AB88-CC629CA13500}" type="presParOf" srcId="{61614AE9-ACDE-4044-B552-7CBB7753674F}" destId="{5F0F932D-0AF3-4FB5-BA0A-25AD5B1A634D}" srcOrd="0" destOrd="0" presId="urn:microsoft.com/office/officeart/2005/8/layout/vList6"/>
    <dgm:cxn modelId="{D69581BB-8473-455A-BE6D-47222FFA4CA8}" type="presParOf" srcId="{5F0F932D-0AF3-4FB5-BA0A-25AD5B1A634D}" destId="{2F77F70A-66FE-4118-84BA-853001042238}" srcOrd="0" destOrd="0" presId="urn:microsoft.com/office/officeart/2005/8/layout/vList6"/>
    <dgm:cxn modelId="{B228306D-8156-408F-80B1-99480E2F29F6}" type="presParOf" srcId="{5F0F932D-0AF3-4FB5-BA0A-25AD5B1A634D}" destId="{D19BA533-DD42-40F0-A155-C1FFC3FBE839}" srcOrd="1" destOrd="0" presId="urn:microsoft.com/office/officeart/2005/8/layout/vList6"/>
    <dgm:cxn modelId="{B21D0962-3598-47AD-9029-D13D75BF15B6}" type="presParOf" srcId="{61614AE9-ACDE-4044-B552-7CBB7753674F}" destId="{6D0880D2-C665-43C4-9A1A-2F303F8F8076}" srcOrd="1" destOrd="0" presId="urn:microsoft.com/office/officeart/2005/8/layout/vList6"/>
    <dgm:cxn modelId="{61E5C1E9-2450-4BEF-8EF1-B725EE89235D}" type="presParOf" srcId="{61614AE9-ACDE-4044-B552-7CBB7753674F}" destId="{FB8D881E-C25B-46D6-BC29-48AF386F91B5}" srcOrd="2" destOrd="0" presId="urn:microsoft.com/office/officeart/2005/8/layout/vList6"/>
    <dgm:cxn modelId="{DFFC307A-F87D-4D10-951D-DFDA19302984}" type="presParOf" srcId="{FB8D881E-C25B-46D6-BC29-48AF386F91B5}" destId="{036E51E6-DA79-45DD-8E77-094E5DE3F002}" srcOrd="0" destOrd="0" presId="urn:microsoft.com/office/officeart/2005/8/layout/vList6"/>
    <dgm:cxn modelId="{C6B90D3E-9127-4841-ADCA-E3917208E694}" type="presParOf" srcId="{FB8D881E-C25B-46D6-BC29-48AF386F91B5}" destId="{9BE030AA-09A5-462A-9B9C-9C301BE4A70E}" srcOrd="1" destOrd="0" presId="urn:microsoft.com/office/officeart/2005/8/layout/vList6"/>
    <dgm:cxn modelId="{3CCCE333-9204-43FD-92DC-820668C998B1}" type="presParOf" srcId="{61614AE9-ACDE-4044-B552-7CBB7753674F}" destId="{774F8EC7-AFA1-446E-A829-82305073E5DC}" srcOrd="3" destOrd="0" presId="urn:microsoft.com/office/officeart/2005/8/layout/vList6"/>
    <dgm:cxn modelId="{6B689A5A-4FED-4576-B360-5B15D9083481}" type="presParOf" srcId="{61614AE9-ACDE-4044-B552-7CBB7753674F}" destId="{7D14C903-9F1D-4BD0-946B-96D501A1BFA3}" srcOrd="4" destOrd="0" presId="urn:microsoft.com/office/officeart/2005/8/layout/vList6"/>
    <dgm:cxn modelId="{AF6C6FA2-D406-4754-94F6-77156B48E156}" type="presParOf" srcId="{7D14C903-9F1D-4BD0-946B-96D501A1BFA3}" destId="{09D6D54D-F272-4EF5-AE7D-8B1B03DDF340}" srcOrd="0" destOrd="0" presId="urn:microsoft.com/office/officeart/2005/8/layout/vList6"/>
    <dgm:cxn modelId="{5E1FA0BD-3ABE-4297-8E58-CFC4C41A1C46}" type="presParOf" srcId="{7D14C903-9F1D-4BD0-946B-96D501A1BFA3}" destId="{F501EA41-1DA1-40A3-8A3D-5D7214C6F3BD}" srcOrd="1" destOrd="0" presId="urn:microsoft.com/office/officeart/2005/8/layout/vList6"/>
    <dgm:cxn modelId="{001ED19A-12CD-4025-AFAB-888E9A14C6DD}" type="presParOf" srcId="{61614AE9-ACDE-4044-B552-7CBB7753674F}" destId="{7E5DA416-47C2-4C3E-A6BE-14F3DBE3ACA4}" srcOrd="5" destOrd="0" presId="urn:microsoft.com/office/officeart/2005/8/layout/vList6"/>
    <dgm:cxn modelId="{6E7050B7-100C-4C6D-BAF8-E429A44F5540}" type="presParOf" srcId="{61614AE9-ACDE-4044-B552-7CBB7753674F}" destId="{0606E6A3-8F57-49D1-9122-C13FAE3C1816}" srcOrd="6" destOrd="0" presId="urn:microsoft.com/office/officeart/2005/8/layout/vList6"/>
    <dgm:cxn modelId="{F7B1B458-BF18-4BF4-8555-21AA42EE598A}" type="presParOf" srcId="{0606E6A3-8F57-49D1-9122-C13FAE3C1816}" destId="{64D8D5C9-D5FA-4E58-8237-54945398BBC8}" srcOrd="0" destOrd="0" presId="urn:microsoft.com/office/officeart/2005/8/layout/vList6"/>
    <dgm:cxn modelId="{9D150E90-7EEC-4BD3-85CD-DE478FAE577F}" type="presParOf" srcId="{0606E6A3-8F57-49D1-9122-C13FAE3C1816}" destId="{EB6F0A9E-D7EF-4F90-82E8-A9BAED4F8308}" srcOrd="1" destOrd="0" presId="urn:microsoft.com/office/officeart/2005/8/layout/vList6"/>
    <dgm:cxn modelId="{72DE5F6C-DA2F-4F73-8DE2-7271ECBEE5D9}" type="presParOf" srcId="{61614AE9-ACDE-4044-B552-7CBB7753674F}" destId="{093750F5-182C-41FC-A1CD-734FC11AD5F2}" srcOrd="7" destOrd="0" presId="urn:microsoft.com/office/officeart/2005/8/layout/vList6"/>
    <dgm:cxn modelId="{E194790F-51A4-407D-8959-C8247C7AD1A2}" type="presParOf" srcId="{61614AE9-ACDE-4044-B552-7CBB7753674F}" destId="{DF510E8A-7522-4A3C-8395-06A9D22B0257}" srcOrd="8" destOrd="0" presId="urn:microsoft.com/office/officeart/2005/8/layout/vList6"/>
    <dgm:cxn modelId="{CF82D9B1-4AF8-4EBE-ABB0-6DF65057B1C6}" type="presParOf" srcId="{DF510E8A-7522-4A3C-8395-06A9D22B0257}" destId="{B0D1AAA6-ADAF-4880-9B63-F5DDF47E4AD7}" srcOrd="0" destOrd="0" presId="urn:microsoft.com/office/officeart/2005/8/layout/vList6"/>
    <dgm:cxn modelId="{A1543B03-EEC0-4413-A515-352AA1072ACE}" type="presParOf" srcId="{DF510E8A-7522-4A3C-8395-06A9D22B0257}" destId="{0F2A96E0-DC92-4265-9967-02CB6D5AA89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BA533-DD42-40F0-A155-C1FFC3FBE839}">
      <dsp:nvSpPr>
        <dsp:cNvPr id="0" name=""/>
        <dsp:cNvSpPr/>
      </dsp:nvSpPr>
      <dsp:spPr>
        <a:xfrm>
          <a:off x="3251199" y="1852"/>
          <a:ext cx="4876800" cy="10027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If – simple, nested, two way, multi way</a:t>
          </a:r>
        </a:p>
      </dsp:txBody>
      <dsp:txXfrm>
        <a:off x="3251199" y="127198"/>
        <a:ext cx="4500761" cy="752078"/>
      </dsp:txXfrm>
    </dsp:sp>
    <dsp:sp modelId="{2F77F70A-66FE-4118-84BA-853001042238}">
      <dsp:nvSpPr>
        <dsp:cNvPr id="0" name=""/>
        <dsp:cNvSpPr/>
      </dsp:nvSpPr>
      <dsp:spPr>
        <a:xfrm>
          <a:off x="0" y="1852"/>
          <a:ext cx="3251200" cy="1002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Condition</a:t>
          </a:r>
        </a:p>
      </dsp:txBody>
      <dsp:txXfrm>
        <a:off x="48951" y="50803"/>
        <a:ext cx="3153298" cy="904868"/>
      </dsp:txXfrm>
    </dsp:sp>
    <dsp:sp modelId="{9BE030AA-09A5-462A-9B9C-9C301BE4A70E}">
      <dsp:nvSpPr>
        <dsp:cNvPr id="0" name=""/>
        <dsp:cNvSpPr/>
      </dsp:nvSpPr>
      <dsp:spPr>
        <a:xfrm>
          <a:off x="3251199" y="1104900"/>
          <a:ext cx="4876800" cy="10027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latin typeface="Calibri" panose="020F0502020204030204"/>
              <a:ea typeface="+mn-ea"/>
              <a:cs typeface="+mn-cs"/>
            </a:rPr>
            <a:t>While</a:t>
          </a:r>
          <a:endParaRPr lang="en-US" sz="2000" b="1" kern="1200" dirty="0"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latin typeface="Calibri" panose="020F0502020204030204"/>
              <a:ea typeface="+mn-ea"/>
              <a:cs typeface="+mn-cs"/>
            </a:rPr>
            <a:t>For</a:t>
          </a:r>
          <a:endParaRPr lang="en-US" sz="2000" b="1" kern="1200" dirty="0">
            <a:latin typeface="Calibri" panose="020F0502020204030204"/>
            <a:ea typeface="+mn-ea"/>
            <a:cs typeface="+mn-cs"/>
          </a:endParaRPr>
        </a:p>
      </dsp:txBody>
      <dsp:txXfrm>
        <a:off x="3251199" y="1230246"/>
        <a:ext cx="4500761" cy="752078"/>
      </dsp:txXfrm>
    </dsp:sp>
    <dsp:sp modelId="{036E51E6-DA79-45DD-8E77-094E5DE3F002}">
      <dsp:nvSpPr>
        <dsp:cNvPr id="0" name=""/>
        <dsp:cNvSpPr/>
      </dsp:nvSpPr>
      <dsp:spPr>
        <a:xfrm>
          <a:off x="0" y="1104900"/>
          <a:ext cx="3251200" cy="1002770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Iteration</a:t>
          </a:r>
        </a:p>
      </dsp:txBody>
      <dsp:txXfrm>
        <a:off x="48951" y="1153851"/>
        <a:ext cx="3153298" cy="904868"/>
      </dsp:txXfrm>
    </dsp:sp>
    <dsp:sp modelId="{F501EA41-1DA1-40A3-8A3D-5D7214C6F3BD}">
      <dsp:nvSpPr>
        <dsp:cNvPr id="0" name=""/>
        <dsp:cNvSpPr/>
      </dsp:nvSpPr>
      <dsp:spPr>
        <a:xfrm>
          <a:off x="3251199" y="2207948"/>
          <a:ext cx="4876800" cy="10027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List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Dictionary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Tuples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>
              <a:latin typeface="Calibri" panose="020F0502020204030204"/>
              <a:ea typeface="+mn-ea"/>
              <a:cs typeface="+mn-cs"/>
            </a:rPr>
            <a:t>Set</a:t>
          </a:r>
          <a:endParaRPr lang="en-US" sz="1050" b="1" kern="1200" dirty="0">
            <a:latin typeface="Calibri" panose="020F0502020204030204"/>
            <a:ea typeface="+mn-ea"/>
            <a:cs typeface="+mn-cs"/>
          </a:endParaRPr>
        </a:p>
      </dsp:txBody>
      <dsp:txXfrm>
        <a:off x="3251199" y="2333294"/>
        <a:ext cx="4500761" cy="752078"/>
      </dsp:txXfrm>
    </dsp:sp>
    <dsp:sp modelId="{09D6D54D-F272-4EF5-AE7D-8B1B03DDF340}">
      <dsp:nvSpPr>
        <dsp:cNvPr id="0" name=""/>
        <dsp:cNvSpPr/>
      </dsp:nvSpPr>
      <dsp:spPr>
        <a:xfrm>
          <a:off x="0" y="2207948"/>
          <a:ext cx="3251200" cy="10027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Collection</a:t>
          </a:r>
        </a:p>
      </dsp:txBody>
      <dsp:txXfrm>
        <a:off x="48951" y="2256899"/>
        <a:ext cx="3153298" cy="904868"/>
      </dsp:txXfrm>
    </dsp:sp>
    <dsp:sp modelId="{EB6F0A9E-D7EF-4F90-82E8-A9BAED4F8308}">
      <dsp:nvSpPr>
        <dsp:cNvPr id="0" name=""/>
        <dsp:cNvSpPr/>
      </dsp:nvSpPr>
      <dsp:spPr>
        <a:xfrm>
          <a:off x="3251199" y="3310996"/>
          <a:ext cx="4876800" cy="10027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8D5C9-D5FA-4E58-8237-54945398BBC8}">
      <dsp:nvSpPr>
        <dsp:cNvPr id="0" name=""/>
        <dsp:cNvSpPr/>
      </dsp:nvSpPr>
      <dsp:spPr>
        <a:xfrm>
          <a:off x="0" y="3310996"/>
          <a:ext cx="3251200" cy="10027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Files</a:t>
          </a:r>
        </a:p>
      </dsp:txBody>
      <dsp:txXfrm>
        <a:off x="48951" y="3359947"/>
        <a:ext cx="3153298" cy="904868"/>
      </dsp:txXfrm>
    </dsp:sp>
    <dsp:sp modelId="{0F2A96E0-DC92-4265-9967-02CB6D5AA897}">
      <dsp:nvSpPr>
        <dsp:cNvPr id="0" name=""/>
        <dsp:cNvSpPr/>
      </dsp:nvSpPr>
      <dsp:spPr>
        <a:xfrm>
          <a:off x="3251199" y="4414044"/>
          <a:ext cx="4876800" cy="10027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1AAA6-ADAF-4880-9B63-F5DDF47E4AD7}">
      <dsp:nvSpPr>
        <dsp:cNvPr id="0" name=""/>
        <dsp:cNvSpPr/>
      </dsp:nvSpPr>
      <dsp:spPr>
        <a:xfrm>
          <a:off x="0" y="4414044"/>
          <a:ext cx="3251200" cy="10027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Database</a:t>
          </a:r>
        </a:p>
      </dsp:txBody>
      <dsp:txXfrm>
        <a:off x="48951" y="4462995"/>
        <a:ext cx="3153298" cy="904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6838-EBA5-4F8D-A310-7E52EB9E2E97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07105-9ECB-4DC0-845F-88F25E6FA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6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6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7105-9ECB-4DC0-845F-88F25E6FA70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8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1C45-6C7E-482B-A45F-31499C4FE0BD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4B43-B06A-499C-9A46-964930E2EEC2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F9CF-A5C4-4971-ABF5-2575BAD33406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8715-A29C-4B4E-9905-04BC4A496E69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37947" y="6311900"/>
            <a:ext cx="1261710" cy="365125"/>
          </a:xfrm>
        </p:spPr>
        <p:txBody>
          <a:bodyPr/>
          <a:lstStyle>
            <a:lvl1pPr>
              <a:defRPr sz="1400" b="1">
                <a:solidFill>
                  <a:srgbClr val="409ED2"/>
                </a:solidFill>
              </a:defRPr>
            </a:lvl1pPr>
          </a:lstStyle>
          <a:p>
            <a:fld id="{E7B12A71-B61F-4305-84F7-12AA153BDD6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1356" y="6311900"/>
            <a:ext cx="2769288" cy="365125"/>
          </a:xfrm>
        </p:spPr>
        <p:txBody>
          <a:bodyPr/>
          <a:lstStyle>
            <a:lvl1pPr algn="ctr">
              <a:defRPr sz="1400" b="1">
                <a:solidFill>
                  <a:srgbClr val="71B7DE"/>
                </a:solidFill>
              </a:defRPr>
            </a:lvl1pPr>
          </a:lstStyle>
          <a:p>
            <a:fld id="{814DCDB9-126F-4CE1-A747-A2827BE450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A5B67-E635-403B-A001-4A5122480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9954" y="6030370"/>
            <a:ext cx="1108197" cy="59868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64548C-631E-442E-914E-253B9A411938}"/>
              </a:ext>
            </a:extLst>
          </p:cNvPr>
          <p:cNvSpPr txBox="1">
            <a:spLocks/>
          </p:cNvSpPr>
          <p:nvPr userDrawn="1"/>
        </p:nvSpPr>
        <p:spPr>
          <a:xfrm>
            <a:off x="1665991" y="6147148"/>
            <a:ext cx="1261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E7E865-1B19-4B3A-BA2D-AC4CEDEE91B9}" type="datetime1">
              <a:rPr lang="en-US" sz="1400" b="1" smtClean="0">
                <a:solidFill>
                  <a:srgbClr val="409ED2"/>
                </a:solidFill>
              </a:rPr>
              <a:pPr/>
              <a:t>6/14/2020</a:t>
            </a:fld>
            <a:endParaRPr lang="en-US" sz="1400" b="1" dirty="0">
              <a:solidFill>
                <a:srgbClr val="409ED2"/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EB4EFDF-DAD8-4CAA-8224-0E7AED8A01A4}"/>
              </a:ext>
            </a:extLst>
          </p:cNvPr>
          <p:cNvSpPr txBox="1">
            <a:spLocks/>
          </p:cNvSpPr>
          <p:nvPr userDrawn="1"/>
        </p:nvSpPr>
        <p:spPr>
          <a:xfrm>
            <a:off x="4863756" y="6147148"/>
            <a:ext cx="276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4DCDB9-126F-4CE1-A747-A2827BE4503F}" type="slidenum">
              <a:rPr lang="en-US" sz="1400" b="1" kern="1200" smtClean="0">
                <a:solidFill>
                  <a:srgbClr val="409ED2"/>
                </a:solidFill>
                <a:latin typeface="+mn-lt"/>
                <a:ea typeface="+mn-ea"/>
                <a:cs typeface="+mn-cs"/>
              </a:rPr>
              <a:pPr/>
              <a:t>‹#›</a:t>
            </a:fld>
            <a:endParaRPr lang="en-US" sz="1400" b="1" kern="1200" dirty="0">
              <a:solidFill>
                <a:srgbClr val="409ED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86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C261-C2D2-4439-96CD-F92F0FF1CBE5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B4EA-0FB3-4689-A3C1-88BCFEC1FFD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6D1-AEA2-467D-8039-A654A8436FB1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BE-A053-4EB4-9DAA-5ABE0014F30A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CA84-BA6F-4D2C-8FF2-71CEAB61108C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7D71-0A90-45E6-AED4-FFBF0EA5AADA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A490-09BD-46D8-BB0D-D6121006E575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CDB9-126F-4CE1-A747-A2827BE450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0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74"/>
          <p:cNvSpPr txBox="1">
            <a:spLocks/>
          </p:cNvSpPr>
          <p:nvPr/>
        </p:nvSpPr>
        <p:spPr>
          <a:xfrm>
            <a:off x="1339780" y="2165908"/>
            <a:ext cx="9512441" cy="1346201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>
                <a:solidFill>
                  <a:srgbClr val="007CC3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PHYTHON -3 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2307060" y="3322057"/>
            <a:ext cx="7577880" cy="705947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  <a:defRPr/>
            </a:pPr>
            <a:r>
              <a:rPr lang="en-GB" sz="1952" kern="0" spc="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ITERATIONS</a:t>
            </a:r>
            <a:endParaRPr lang="en-GB" sz="2603" kern="0" spc="3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4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00FFC4A-4825-4B1A-B707-FA203FF68203}"/>
              </a:ext>
            </a:extLst>
          </p:cNvPr>
          <p:cNvSpPr/>
          <p:nvPr/>
        </p:nvSpPr>
        <p:spPr>
          <a:xfrm>
            <a:off x="623225" y="2445315"/>
            <a:ext cx="7029905" cy="41244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0737190-DEDF-4199-91BD-86CEB151A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1734" y="623110"/>
            <a:ext cx="10553700" cy="1381125"/>
          </a:xfrm>
        </p:spPr>
        <p:txBody>
          <a:bodyPr/>
          <a:lstStyle/>
          <a:p>
            <a:pPr marL="333375" indent="0">
              <a:buNone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409ED2"/>
                </a:solidFill>
              </a:rPr>
              <a:t>continue</a:t>
            </a:r>
            <a:r>
              <a:rPr lang="en-US" dirty="0"/>
              <a:t> statement ends the </a:t>
            </a:r>
            <a:r>
              <a:rPr lang="en-US" i="1" dirty="0">
                <a:solidFill>
                  <a:srgbClr val="00FFFF"/>
                </a:solidFill>
              </a:rPr>
              <a:t>current iteration</a:t>
            </a:r>
            <a:r>
              <a:rPr lang="en-US" dirty="0"/>
              <a:t> and jumps to the </a:t>
            </a:r>
            <a:r>
              <a:rPr lang="en-US" dirty="0">
                <a:solidFill>
                  <a:srgbClr val="409ED2"/>
                </a:solidFill>
              </a:rPr>
              <a:t>top of the loop </a:t>
            </a:r>
            <a:r>
              <a:rPr lang="en-US" dirty="0"/>
              <a:t>and starts the next iteration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D0C4F8D-C2A0-4A43-AF01-7FEC345DC751}"/>
              </a:ext>
            </a:extLst>
          </p:cNvPr>
          <p:cNvSpPr>
            <a:spLocks/>
          </p:cNvSpPr>
          <p:nvPr/>
        </p:nvSpPr>
        <p:spPr bwMode="auto">
          <a:xfrm>
            <a:off x="1003518" y="2654864"/>
            <a:ext cx="320613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while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True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line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=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 err="1">
                <a:solidFill>
                  <a:srgbClr val="FF00FF"/>
                </a:solidFill>
                <a:ea typeface="MS PGothic" panose="020B0600070205080204" pitchFamily="34" charset="-128"/>
              </a:rPr>
              <a:t>raw_input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'&gt; '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if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 line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[0]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==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'#' 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 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continue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if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line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==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'done' 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break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line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'Done!'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C47B056E-94FE-4A95-9B8E-C296E26C4DCF}"/>
              </a:ext>
            </a:extLst>
          </p:cNvPr>
          <p:cNvSpPr>
            <a:spLocks/>
          </p:cNvSpPr>
          <p:nvPr/>
        </p:nvSpPr>
        <p:spPr bwMode="auto">
          <a:xfrm>
            <a:off x="4589945" y="3028098"/>
            <a:ext cx="2584041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hello there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hello there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# don't print this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print this!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print this!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done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Done!</a:t>
            </a:r>
          </a:p>
        </p:txBody>
      </p:sp>
      <p:sp>
        <p:nvSpPr>
          <p:cNvPr id="8" name="Title 59">
            <a:extLst>
              <a:ext uri="{FF2B5EF4-FFF2-40B4-BE49-F238E27FC236}">
                <a16:creationId xmlns:a16="http://schemas.microsoft.com/office/drawing/2014/main" id="{2ECAAFE7-DE6B-4E49-88DC-FE1AC032DEF4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Finishing an Iteration - Continue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D78E53-AD99-44C4-9757-96C85616A4A1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7C9BF3-ACB4-44E9-8FA2-5F024D9B6B07}"/>
              </a:ext>
            </a:extLst>
          </p:cNvPr>
          <p:cNvGrpSpPr/>
          <p:nvPr/>
        </p:nvGrpSpPr>
        <p:grpSpPr>
          <a:xfrm>
            <a:off x="8033423" y="1391434"/>
            <a:ext cx="4048020" cy="4824293"/>
            <a:chOff x="6865144" y="762639"/>
            <a:chExt cx="5241131" cy="5828661"/>
          </a:xfrm>
        </p:grpSpPr>
        <p:sp>
          <p:nvSpPr>
            <p:cNvPr id="36" name="Line 1">
              <a:extLst>
                <a:ext uri="{FF2B5EF4-FFF2-40B4-BE49-F238E27FC236}">
                  <a16:creationId xmlns:a16="http://schemas.microsoft.com/office/drawing/2014/main" id="{8CAAD9A5-4D80-4BE7-B2E1-45025DAA36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644711" y="762639"/>
              <a:ext cx="8617" cy="415500"/>
            </a:xfrm>
            <a:prstGeom prst="line">
              <a:avLst/>
            </a:prstGeom>
            <a:noFill/>
            <a:ln w="38100">
              <a:solidFill>
                <a:srgbClr val="409ED2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7" name="AutoShape 2">
              <a:extLst>
                <a:ext uri="{FF2B5EF4-FFF2-40B4-BE49-F238E27FC236}">
                  <a16:creationId xmlns:a16="http://schemas.microsoft.com/office/drawing/2014/main" id="{1FF31497-9B65-4FBD-9253-F6FC1BE6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5576" y="1178139"/>
              <a:ext cx="2152650" cy="952500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rgbClr val="409ED2"/>
              </a:solidFill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325">
                  <a:solidFill>
                    <a:srgbClr val="FF0000"/>
                  </a:solidFill>
                  <a:ea typeface="MS PGothic" panose="020B0600070205080204" pitchFamily="34" charset="-128"/>
                </a:rPr>
                <a:t>True ?</a:t>
              </a:r>
            </a:p>
          </p:txBody>
        </p:sp>
        <p:sp>
          <p:nvSpPr>
            <p:cNvPr id="38" name="Line 3">
              <a:extLst>
                <a:ext uri="{FF2B5EF4-FFF2-40B4-BE49-F238E27FC236}">
                  <a16:creationId xmlns:a16="http://schemas.microsoft.com/office/drawing/2014/main" id="{4C211EBB-AB56-452D-8C06-3E7E6177A6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606121" y="2117034"/>
              <a:ext cx="18765" cy="3159645"/>
            </a:xfrm>
            <a:prstGeom prst="line">
              <a:avLst/>
            </a:prstGeom>
            <a:noFill/>
            <a:ln w="38100">
              <a:solidFill>
                <a:srgbClr val="409ED2"/>
              </a:solidFill>
              <a:miter lim="800000"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39" name="Line 4">
              <a:extLst>
                <a:ext uri="{FF2B5EF4-FFF2-40B4-BE49-F238E27FC236}">
                  <a16:creationId xmlns:a16="http://schemas.microsoft.com/office/drawing/2014/main" id="{E03C5023-C0C3-47D5-9D58-70A0CC4BF7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9680550" y="1669866"/>
              <a:ext cx="583406" cy="11906"/>
            </a:xfrm>
            <a:prstGeom prst="line">
              <a:avLst/>
            </a:prstGeom>
            <a:noFill/>
            <a:ln w="38100">
              <a:solidFill>
                <a:srgbClr val="409ED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40" name="Line 5">
              <a:extLst>
                <a:ext uri="{FF2B5EF4-FFF2-40B4-BE49-F238E27FC236}">
                  <a16:creationId xmlns:a16="http://schemas.microsoft.com/office/drawing/2014/main" id="{BD6BFF21-A7D3-4BC6-AA95-35AF2B5BFA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226279" y="1709738"/>
              <a:ext cx="11906" cy="483394"/>
            </a:xfrm>
            <a:prstGeom prst="line">
              <a:avLst/>
            </a:prstGeom>
            <a:noFill/>
            <a:ln w="38100">
              <a:solidFill>
                <a:srgbClr val="409ED2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EBFDCD58-5F05-4055-8580-0919B9D21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8219" y="5255029"/>
              <a:ext cx="1640681" cy="10715"/>
            </a:xfrm>
            <a:prstGeom prst="line">
              <a:avLst/>
            </a:prstGeom>
            <a:noFill/>
            <a:ln w="38100">
              <a:solidFill>
                <a:srgbClr val="409ED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42" name="Line 7">
              <a:extLst>
                <a:ext uri="{FF2B5EF4-FFF2-40B4-BE49-F238E27FC236}">
                  <a16:creationId xmlns:a16="http://schemas.microsoft.com/office/drawing/2014/main" id="{359898DE-D4BD-4357-84E8-66798F2FD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13997" y="1652879"/>
              <a:ext cx="343521" cy="0"/>
            </a:xfrm>
            <a:prstGeom prst="line">
              <a:avLst/>
            </a:prstGeom>
            <a:noFill/>
            <a:ln w="38100">
              <a:solidFill>
                <a:srgbClr val="409ED2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43" name="Line 8">
              <a:extLst>
                <a:ext uri="{FF2B5EF4-FFF2-40B4-BE49-F238E27FC236}">
                  <a16:creationId xmlns:a16="http://schemas.microsoft.com/office/drawing/2014/main" id="{CB10E2DE-4754-410E-982C-E01F87F2C0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530829" y="5567363"/>
              <a:ext cx="11906" cy="483394"/>
            </a:xfrm>
            <a:prstGeom prst="line">
              <a:avLst/>
            </a:prstGeom>
            <a:noFill/>
            <a:ln w="38100">
              <a:solidFill>
                <a:srgbClr val="409ED2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44" name="Line 9">
              <a:extLst>
                <a:ext uri="{FF2B5EF4-FFF2-40B4-BE49-F238E27FC236}">
                  <a16:creationId xmlns:a16="http://schemas.microsoft.com/office/drawing/2014/main" id="{9B46F33F-11F7-44D3-B30F-6D2465BC81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225904" y="1652879"/>
              <a:ext cx="17681" cy="3927581"/>
            </a:xfrm>
            <a:prstGeom prst="line">
              <a:avLst/>
            </a:prstGeom>
            <a:noFill/>
            <a:ln w="38100">
              <a:solidFill>
                <a:srgbClr val="409ED2"/>
              </a:solidFill>
              <a:miter lim="800000"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8D31C6E0-FFA9-4FF5-BBF1-A9E36B907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997" y="5580460"/>
              <a:ext cx="1314450" cy="0"/>
            </a:xfrm>
            <a:prstGeom prst="line">
              <a:avLst/>
            </a:prstGeom>
            <a:noFill/>
            <a:ln w="38100">
              <a:solidFill>
                <a:srgbClr val="409ED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46" name="Rectangle 11">
              <a:extLst>
                <a:ext uri="{FF2B5EF4-FFF2-40B4-BE49-F238E27FC236}">
                  <a16:creationId xmlns:a16="http://schemas.microsoft.com/office/drawing/2014/main" id="{EFC6B8A6-2DCD-49F3-A8F8-F83BBD84B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5144" y="1178139"/>
              <a:ext cx="405560" cy="4154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700" i="1" dirty="0">
                  <a:solidFill>
                    <a:schemeClr val="tx1"/>
                  </a:solidFill>
                  <a:ea typeface="MS PGothic" panose="020B0600070205080204" pitchFamily="34" charset="-128"/>
                </a:rPr>
                <a:t>No</a:t>
              </a:r>
            </a:p>
          </p:txBody>
        </p:sp>
        <p:sp>
          <p:nvSpPr>
            <p:cNvPr id="47" name="Rectangle 12">
              <a:extLst>
                <a:ext uri="{FF2B5EF4-FFF2-40B4-BE49-F238E27FC236}">
                  <a16:creationId xmlns:a16="http://schemas.microsoft.com/office/drawing/2014/main" id="{21DF0DDB-6562-4B20-BC38-4E842811E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8550" y="6029325"/>
              <a:ext cx="2190750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09ED2"/>
              </a:solidFill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en-US" sz="2625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PGothic" panose="020B0600070205080204" pitchFamily="34" charset="-128"/>
                </a:rPr>
                <a:t>print 'Done'</a:t>
              </a:r>
            </a:p>
          </p:txBody>
        </p:sp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686329CC-586E-4958-9B22-0B7E56747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4385" y="1511514"/>
              <a:ext cx="449610" cy="41549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700" i="1" dirty="0">
                  <a:solidFill>
                    <a:schemeClr val="tx1"/>
                  </a:solidFill>
                  <a:ea typeface="MS PGothic" panose="020B0600070205080204" pitchFamily="34" charset="-128"/>
                </a:rPr>
                <a:t>Yes</a:t>
              </a:r>
            </a:p>
          </p:txBody>
        </p:sp>
        <p:sp>
          <p:nvSpPr>
            <p:cNvPr id="49" name="Rectangle 14">
              <a:extLst>
                <a:ext uri="{FF2B5EF4-FFF2-40B4-BE49-F238E27FC236}">
                  <a16:creationId xmlns:a16="http://schemas.microsoft.com/office/drawing/2014/main" id="{BDC7188D-00A7-401D-9B35-0477E128F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0" y="2200275"/>
              <a:ext cx="2190750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09ED2"/>
              </a:solidFill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625">
                  <a:solidFill>
                    <a:schemeClr val="tx1"/>
                  </a:solidFill>
                  <a:ea typeface="MS PGothic" panose="020B0600070205080204" pitchFamily="34" charset="-128"/>
                </a:rPr>
                <a:t>....</a:t>
              </a:r>
            </a:p>
          </p:txBody>
        </p:sp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2B2F3461-3E86-42FD-9F55-1E42E7DDE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900" y="4410075"/>
              <a:ext cx="2190750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09ED2"/>
              </a:solidFill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625">
                  <a:solidFill>
                    <a:schemeClr val="tx1"/>
                  </a:solidFill>
                  <a:ea typeface="MS PGothic" panose="020B0600070205080204" pitchFamily="34" charset="-128"/>
                </a:rPr>
                <a:t>...</a:t>
              </a:r>
            </a:p>
          </p:txBody>
        </p:sp>
        <p:sp>
          <p:nvSpPr>
            <p:cNvPr id="51" name="Line 16">
              <a:extLst>
                <a:ext uri="{FF2B5EF4-FFF2-40B4-BE49-F238E27FC236}">
                  <a16:creationId xmlns:a16="http://schemas.microsoft.com/office/drawing/2014/main" id="{034E5765-B9EA-4F25-B072-FFAE45FD08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9265300" y="1386886"/>
              <a:ext cx="2586179" cy="3764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78910F37-7A8D-43D6-8A25-43CD7C9977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227364" y="1652878"/>
              <a:ext cx="9973" cy="3634737"/>
            </a:xfrm>
            <a:prstGeom prst="line">
              <a:avLst/>
            </a:prstGeom>
            <a:noFill/>
            <a:ln w="38100">
              <a:solidFill>
                <a:srgbClr val="409ED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9FC4E860-1D0D-4D79-8DE3-E50FD640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2200275"/>
              <a:ext cx="2190750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09ED2"/>
              </a:solidFill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625">
                  <a:solidFill>
                    <a:schemeClr val="tx1"/>
                  </a:solidFill>
                  <a:ea typeface="MS PGothic" panose="020B0600070205080204" pitchFamily="34" charset="-128"/>
                </a:rPr>
                <a:t>....</a:t>
              </a:r>
            </a:p>
          </p:txBody>
        </p:sp>
        <p:sp>
          <p:nvSpPr>
            <p:cNvPr id="54" name="Rectangle 22">
              <a:extLst>
                <a:ext uri="{FF2B5EF4-FFF2-40B4-BE49-F238E27FC236}">
                  <a16:creationId xmlns:a16="http://schemas.microsoft.com/office/drawing/2014/main" id="{7F521B32-9C7D-4C9E-9E05-192BF9360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5425" y="4410075"/>
              <a:ext cx="2190750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09ED2"/>
              </a:solidFill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625">
                  <a:solidFill>
                    <a:schemeClr val="tx1"/>
                  </a:solidFill>
                  <a:ea typeface="MS PGothic" panose="020B0600070205080204" pitchFamily="34" charset="-128"/>
                </a:rPr>
                <a:t>...</a:t>
              </a:r>
            </a:p>
          </p:txBody>
        </p: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67DE4FE9-C8E4-4370-A451-D0A41E8BC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7975" y="3305175"/>
              <a:ext cx="1638300" cy="5619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09ED2"/>
              </a:solidFill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en-US" sz="2625">
                  <a:solidFill>
                    <a:schemeClr val="tx1"/>
                  </a:solidFill>
                  <a:ea typeface="MS PGothic" panose="020B0600070205080204" pitchFamily="34" charset="-128"/>
                </a:rPr>
                <a:t>continue</a:t>
              </a:r>
            </a:p>
          </p:txBody>
        </p:sp>
        <p:sp>
          <p:nvSpPr>
            <p:cNvPr id="56" name="Line 24">
              <a:extLst>
                <a:ext uri="{FF2B5EF4-FFF2-40B4-BE49-F238E27FC236}">
                  <a16:creationId xmlns:a16="http://schemas.microsoft.com/office/drawing/2014/main" id="{EA700481-520C-41A1-8390-E134E3396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63388" y="1381539"/>
              <a:ext cx="23813" cy="1885537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  <p:sp>
          <p:nvSpPr>
            <p:cNvPr id="57" name="Line 25">
              <a:extLst>
                <a:ext uri="{FF2B5EF4-FFF2-40B4-BE49-F238E27FC236}">
                  <a16:creationId xmlns:a16="http://schemas.microsoft.com/office/drawing/2014/main" id="{4768A1A4-8A36-4D54-881D-C419218DC4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0834032" y="2794394"/>
              <a:ext cx="0" cy="510781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miter lim="800000"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/>
              <a:endParaRPr lang="en-US" sz="135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C06983-91E8-450F-97B4-AE5D62C36A48}"/>
              </a:ext>
            </a:extLst>
          </p:cNvPr>
          <p:cNvSpPr/>
          <p:nvPr/>
        </p:nvSpPr>
        <p:spPr>
          <a:xfrm>
            <a:off x="370861" y="1904536"/>
            <a:ext cx="6367870" cy="412350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355FD55-27B7-4240-964E-EB33F1E4B76D}"/>
              </a:ext>
            </a:extLst>
          </p:cNvPr>
          <p:cNvSpPr>
            <a:spLocks/>
          </p:cNvSpPr>
          <p:nvPr/>
        </p:nvSpPr>
        <p:spPr bwMode="auto">
          <a:xfrm>
            <a:off x="720269" y="2816184"/>
            <a:ext cx="344107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3200" dirty="0">
                <a:solidFill>
                  <a:srgbClr val="FFFF00"/>
                </a:solidFill>
                <a:ea typeface="MS PGothic" panose="020B0600070205080204" pitchFamily="34" charset="-128"/>
              </a:rPr>
              <a:t>for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rgbClr val="00FF00"/>
                </a:solidFill>
                <a:ea typeface="MS PGothic" panose="020B0600070205080204" pitchFamily="34" charset="-128"/>
              </a:rPr>
              <a:t>i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FFFF00"/>
                </a:solidFill>
                <a:ea typeface="MS PGothic" panose="020B0600070205080204" pitchFamily="34" charset="-128"/>
              </a:rPr>
              <a:t>in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FF7F00"/>
                </a:solidFill>
                <a:ea typeface="MS PGothic" panose="020B0600070205080204" pitchFamily="34" charset="-128"/>
              </a:rPr>
              <a:t>[5, 4, 3, 2, 1]</a:t>
            </a:r>
            <a:r>
              <a:rPr lang="en-US" altLang="en-US" sz="3200" dirty="0">
                <a:solidFill>
                  <a:srgbClr val="00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32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 err="1">
                <a:solidFill>
                  <a:srgbClr val="00FF00"/>
                </a:solidFill>
                <a:ea typeface="MS PGothic" panose="020B0600070205080204" pitchFamily="34" charset="-128"/>
              </a:rPr>
              <a:t>i</a:t>
            </a:r>
            <a:endParaRPr lang="en-US" altLang="en-US" sz="3200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32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32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FF7F00"/>
                </a:solidFill>
                <a:ea typeface="MS PGothic" panose="020B0600070205080204" pitchFamily="34" charset="-128"/>
              </a:rPr>
              <a:t>'Blastoff!'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41D10AD-9944-433C-A873-C4C8153B36DA}"/>
              </a:ext>
            </a:extLst>
          </p:cNvPr>
          <p:cNvSpPr>
            <a:spLocks/>
          </p:cNvSpPr>
          <p:nvPr/>
        </p:nvSpPr>
        <p:spPr bwMode="auto">
          <a:xfrm>
            <a:off x="4631795" y="2488959"/>
            <a:ext cx="139955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3200" dirty="0">
                <a:solidFill>
                  <a:srgbClr val="FF00FF"/>
                </a:solidFill>
                <a:ea typeface="MS PGothic" panose="020B0600070205080204" pitchFamily="34" charset="-128"/>
              </a:rPr>
              <a:t>5</a:t>
            </a:r>
          </a:p>
          <a:p>
            <a:pPr algn="l" eaLnBrk="1" hangingPunct="1"/>
            <a:r>
              <a:rPr lang="en-US" altLang="en-US" sz="3200" dirty="0">
                <a:solidFill>
                  <a:srgbClr val="FF00FF"/>
                </a:solidFill>
                <a:ea typeface="MS PGothic" panose="020B0600070205080204" pitchFamily="34" charset="-128"/>
              </a:rPr>
              <a:t>4</a:t>
            </a:r>
          </a:p>
          <a:p>
            <a:pPr algn="l" eaLnBrk="1" hangingPunct="1"/>
            <a:r>
              <a:rPr lang="en-US" altLang="en-US" sz="3200" dirty="0">
                <a:solidFill>
                  <a:srgbClr val="FF00FF"/>
                </a:solidFill>
                <a:ea typeface="MS PGothic" panose="020B0600070205080204" pitchFamily="34" charset="-128"/>
              </a:rPr>
              <a:t>3</a:t>
            </a:r>
          </a:p>
          <a:p>
            <a:pPr algn="l" eaLnBrk="1" hangingPunct="1"/>
            <a:r>
              <a:rPr lang="en-US" altLang="en-US" sz="3200" dirty="0">
                <a:solidFill>
                  <a:srgbClr val="FF00FF"/>
                </a:solidFill>
                <a:ea typeface="MS PGothic" panose="020B0600070205080204" pitchFamily="34" charset="-128"/>
              </a:rPr>
              <a:t>2</a:t>
            </a:r>
          </a:p>
          <a:p>
            <a:pPr algn="l" eaLnBrk="1" hangingPunct="1"/>
            <a:r>
              <a:rPr lang="en-US" altLang="en-US" sz="3200" dirty="0">
                <a:solidFill>
                  <a:srgbClr val="FF00FF"/>
                </a:solidFill>
                <a:ea typeface="MS PGothic" panose="020B0600070205080204" pitchFamily="34" charset="-128"/>
              </a:rPr>
              <a:t>1</a:t>
            </a:r>
          </a:p>
          <a:p>
            <a:pPr algn="l" eaLnBrk="1" hangingPunct="1"/>
            <a:r>
              <a:rPr lang="en-US" altLang="en-US" sz="3200" dirty="0">
                <a:solidFill>
                  <a:srgbClr val="FF00FF"/>
                </a:solidFill>
                <a:ea typeface="MS PGothic" panose="020B0600070205080204" pitchFamily="34" charset="-128"/>
              </a:rPr>
              <a:t>Blastoff!</a:t>
            </a:r>
          </a:p>
        </p:txBody>
      </p:sp>
      <p:sp>
        <p:nvSpPr>
          <p:cNvPr id="5" name="Title 59">
            <a:extLst>
              <a:ext uri="{FF2B5EF4-FFF2-40B4-BE49-F238E27FC236}">
                <a16:creationId xmlns:a16="http://schemas.microsoft.com/office/drawing/2014/main" id="{55235861-1FD8-4528-8792-C7BAA1C395F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Simple Definite Loop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054CBD-0899-476B-A058-78674709ED88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>
            <a:extLst>
              <a:ext uri="{FF2B5EF4-FFF2-40B4-BE49-F238E27FC236}">
                <a16:creationId xmlns:a16="http://schemas.microsoft.com/office/drawing/2014/main" id="{A0469269-4E15-4B6C-9172-E0FD11C67E48}"/>
              </a:ext>
            </a:extLst>
          </p:cNvPr>
          <p:cNvSpPr>
            <a:spLocks/>
          </p:cNvSpPr>
          <p:nvPr/>
        </p:nvSpPr>
        <p:spPr bwMode="auto">
          <a:xfrm>
            <a:off x="735495" y="543878"/>
            <a:ext cx="1104237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Definite loops (for loops) have explicit </a:t>
            </a:r>
            <a:r>
              <a:rPr lang="en-US" altLang="en-US" sz="2700" dirty="0">
                <a:solidFill>
                  <a:srgbClr val="409ED2"/>
                </a:solidFill>
                <a:ea typeface="MS PGothic" panose="020B0600070205080204" pitchFamily="34" charset="-128"/>
              </a:rPr>
              <a:t>iteration variables 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that change each time through a loop.  These </a:t>
            </a:r>
            <a:r>
              <a:rPr lang="en-US" altLang="en-US" sz="2700" dirty="0">
                <a:solidFill>
                  <a:srgbClr val="409ED2"/>
                </a:solidFill>
                <a:ea typeface="MS PGothic" panose="020B0600070205080204" pitchFamily="34" charset="-128"/>
              </a:rPr>
              <a:t>iteration variables 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move through the sequence or set. </a:t>
            </a: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FA32CF25-2DFA-4B24-8826-32B454F297E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433986" y="1616864"/>
            <a:ext cx="10716" cy="425053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C6DD74CF-6F0E-4677-A145-0ED49A24F4C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1108891" y="2401723"/>
            <a:ext cx="888941" cy="0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B2353976-D553-402D-88A3-39F0B573C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5016" y="2404076"/>
            <a:ext cx="8337" cy="2076213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EC500EDA-C706-4A85-B4B5-57FEFBF4D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33987" y="4459096"/>
            <a:ext cx="2563846" cy="23487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18A5507-1118-4281-88F8-A1DA5ABCFA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9839" y="2379176"/>
            <a:ext cx="297656" cy="2381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557D253D-8F21-4F36-A0C0-077183BC05B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425649" y="3667164"/>
            <a:ext cx="8337" cy="1111810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D024E-9176-44A2-9B82-3BD1F2B6F203}"/>
              </a:ext>
            </a:extLst>
          </p:cNvPr>
          <p:cNvSpPr>
            <a:spLocks/>
          </p:cNvSpPr>
          <p:nvPr/>
        </p:nvSpPr>
        <p:spPr bwMode="auto">
          <a:xfrm>
            <a:off x="8036082" y="4778974"/>
            <a:ext cx="2466975" cy="561975"/>
          </a:xfrm>
          <a:prstGeom prst="rect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>
                <a:solidFill>
                  <a:srgbClr val="002060"/>
                </a:solidFill>
                <a:ea typeface="MS PGothic" panose="020B0600070205080204" pitchFamily="34" charset="-128"/>
              </a:rPr>
              <a:t>print 'Blast off!'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0DFBB-4501-4B4B-B649-90643EEA1B81}"/>
              </a:ext>
            </a:extLst>
          </p:cNvPr>
          <p:cNvSpPr>
            <a:spLocks/>
          </p:cNvSpPr>
          <p:nvPr/>
        </p:nvSpPr>
        <p:spPr bwMode="auto">
          <a:xfrm>
            <a:off x="8294571" y="3105189"/>
            <a:ext cx="2190750" cy="561975"/>
          </a:xfrm>
          <a:prstGeom prst="rect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>
                <a:solidFill>
                  <a:srgbClr val="002060"/>
                </a:solidFill>
                <a:ea typeface="MS PGothic" panose="020B0600070205080204" pitchFamily="34" charset="-128"/>
              </a:rPr>
              <a:t>print i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3AC45B9E-C978-4A71-960E-A2A813DDE923}"/>
              </a:ext>
            </a:extLst>
          </p:cNvPr>
          <p:cNvSpPr/>
          <p:nvPr/>
        </p:nvSpPr>
        <p:spPr>
          <a:xfrm>
            <a:off x="7580450" y="2029768"/>
            <a:ext cx="3528441" cy="700088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For I  in [5,4,5,5]</a:t>
            </a: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E00D9C68-FF92-4513-AF00-3872C4EACC2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886306" y="2372063"/>
            <a:ext cx="727447" cy="11295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66D7AFAB-2FF6-4709-A62F-6DF8201465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2957" y="2372063"/>
            <a:ext cx="11152" cy="2093859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CC08AFA8-9B98-4932-B978-337E873E81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8478" y="4465729"/>
            <a:ext cx="2547167" cy="28576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22" name="Line 4">
            <a:extLst>
              <a:ext uri="{FF2B5EF4-FFF2-40B4-BE49-F238E27FC236}">
                <a16:creationId xmlns:a16="http://schemas.microsoft.com/office/drawing/2014/main" id="{4A7351CB-1D8F-4FF0-B512-F05405D0481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433986" y="5326585"/>
            <a:ext cx="10716" cy="425053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DE69E2-DAB8-4033-83D4-AD8EA59DCF72}"/>
              </a:ext>
            </a:extLst>
          </p:cNvPr>
          <p:cNvSpPr/>
          <p:nvPr/>
        </p:nvSpPr>
        <p:spPr>
          <a:xfrm>
            <a:off x="370860" y="1904536"/>
            <a:ext cx="10982939" cy="412350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AD005C9-13B3-4C43-A9A4-B25F444505DC}"/>
              </a:ext>
            </a:extLst>
          </p:cNvPr>
          <p:cNvSpPr>
            <a:spLocks/>
          </p:cNvSpPr>
          <p:nvPr/>
        </p:nvSpPr>
        <p:spPr bwMode="auto">
          <a:xfrm>
            <a:off x="1306116" y="1987243"/>
            <a:ext cx="457574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zork = 0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 'Before', zork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for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thing 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in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[9, 41, 12, 3, 74, 15] :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zork = zork + 1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zork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, thing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 'After',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zork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BD97755-B9AD-4A48-A880-CFE1E20F970C}"/>
              </a:ext>
            </a:extLst>
          </p:cNvPr>
          <p:cNvSpPr>
            <a:spLocks/>
          </p:cNvSpPr>
          <p:nvPr/>
        </p:nvSpPr>
        <p:spPr bwMode="auto">
          <a:xfrm>
            <a:off x="7696200" y="1886085"/>
            <a:ext cx="3182218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$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 python countloop.py</a:t>
            </a: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Before 0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1 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9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2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41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3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12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4 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3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5 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74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6 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15</a:t>
            </a: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After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6</a:t>
            </a:r>
            <a:endParaRPr lang="en-US" altLang="en-US" sz="2700">
              <a:solidFill>
                <a:srgbClr val="FF7F00"/>
              </a:solidFill>
              <a:ea typeface="MS PGothic" panose="020B0600070205080204" pitchFamily="34" charset="-128"/>
            </a:endParaRPr>
          </a:p>
        </p:txBody>
      </p:sp>
      <p:sp>
        <p:nvSpPr>
          <p:cNvPr id="7" name="Title 59">
            <a:extLst>
              <a:ext uri="{FF2B5EF4-FFF2-40B4-BE49-F238E27FC236}">
                <a16:creationId xmlns:a16="http://schemas.microsoft.com/office/drawing/2014/main" id="{78A4864D-94CE-454C-A0E3-B9F0999E6A51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Counting Loop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379012-D0ED-4575-B146-2665ABD4A43D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5DDCB2-1103-4EE8-97B6-22E5359CB301}"/>
              </a:ext>
            </a:extLst>
          </p:cNvPr>
          <p:cNvSpPr/>
          <p:nvPr/>
        </p:nvSpPr>
        <p:spPr>
          <a:xfrm>
            <a:off x="370860" y="1461030"/>
            <a:ext cx="10982939" cy="45670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3DDB925-91B5-40F6-86FE-1B8B90E98924}"/>
              </a:ext>
            </a:extLst>
          </p:cNvPr>
          <p:cNvSpPr>
            <a:spLocks/>
          </p:cNvSpPr>
          <p:nvPr/>
        </p:nvSpPr>
        <p:spPr bwMode="auto">
          <a:xfrm>
            <a:off x="1306116" y="1987243"/>
            <a:ext cx="457574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zork = 0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 'Before',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zork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for</a:t>
            </a:r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thing</a:t>
            </a:r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in</a:t>
            </a:r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 [9, 41, 12, 3, 74, 15] :</a:t>
            </a:r>
          </a:p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zork = zork +</a:t>
            </a:r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thing</a:t>
            </a:r>
          </a:p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zork</a:t>
            </a:r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thing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 'After',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zork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CCB7B94-548C-4CED-AD7B-7D86A3D4E987}"/>
              </a:ext>
            </a:extLst>
          </p:cNvPr>
          <p:cNvSpPr>
            <a:spLocks/>
          </p:cNvSpPr>
          <p:nvPr/>
        </p:nvSpPr>
        <p:spPr bwMode="auto">
          <a:xfrm>
            <a:off x="7696200" y="1657485"/>
            <a:ext cx="3260764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$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 python countloop.py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Before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0</a:t>
            </a:r>
          </a:p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9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9</a:t>
            </a:r>
          </a:p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50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41</a:t>
            </a:r>
          </a:p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62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12</a:t>
            </a:r>
          </a:p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65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3</a:t>
            </a:r>
          </a:p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139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74</a:t>
            </a:r>
          </a:p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154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15</a:t>
            </a: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After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154</a:t>
            </a:r>
            <a:endParaRPr lang="en-US" altLang="en-US" sz="2700">
              <a:solidFill>
                <a:srgbClr val="FF7F00"/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Title 59">
            <a:extLst>
              <a:ext uri="{FF2B5EF4-FFF2-40B4-BE49-F238E27FC236}">
                <a16:creationId xmlns:a16="http://schemas.microsoft.com/office/drawing/2014/main" id="{736283EF-B23F-4E18-B3BA-4649B70ED3AC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Summing Loop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D46787-DA5F-4D54-B2E7-84F6C83D925A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6B5E9-7C51-4619-865D-8E0455052BDF}"/>
              </a:ext>
            </a:extLst>
          </p:cNvPr>
          <p:cNvSpPr/>
          <p:nvPr/>
        </p:nvSpPr>
        <p:spPr>
          <a:xfrm>
            <a:off x="370860" y="1461030"/>
            <a:ext cx="10982939" cy="45670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65B04B87-3EE9-42ED-97EE-019DAEF42A27}"/>
              </a:ext>
            </a:extLst>
          </p:cNvPr>
          <p:cNvSpPr>
            <a:spLocks/>
          </p:cNvSpPr>
          <p:nvPr/>
        </p:nvSpPr>
        <p:spPr bwMode="auto">
          <a:xfrm>
            <a:off x="1277541" y="2019420"/>
            <a:ext cx="518904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count = 0</a:t>
            </a:r>
          </a:p>
          <a:p>
            <a:pPr algn="l" eaLnBrk="1" hangingPunct="1"/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sum = 0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 'Before',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sum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for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 value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in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 [9, 41, 12, 3, 74, 15] 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count = count + 1</a:t>
            </a:r>
          </a:p>
          <a:p>
            <a:pPr algn="l" eaLnBrk="1" hangingPunct="1"/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sum = sum + value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sum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value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 'After',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count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,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sum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,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sum / count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933541D-8F49-4EDF-94A6-A7EF597B87CE}"/>
              </a:ext>
            </a:extLst>
          </p:cNvPr>
          <p:cNvSpPr>
            <a:spLocks/>
          </p:cNvSpPr>
          <p:nvPr/>
        </p:nvSpPr>
        <p:spPr bwMode="auto">
          <a:xfrm>
            <a:off x="7525941" y="1887871"/>
            <a:ext cx="3555460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$ 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python averageloop.py </a:t>
            </a:r>
            <a:endParaRPr lang="en-US" altLang="en-US" sz="270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Before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0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0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1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9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9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2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50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41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3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62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12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4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65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3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5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139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74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6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154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15</a:t>
            </a: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After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6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154</a:t>
            </a:r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25</a:t>
            </a:r>
          </a:p>
        </p:txBody>
      </p:sp>
      <p:sp>
        <p:nvSpPr>
          <p:cNvPr id="6" name="Title 59">
            <a:extLst>
              <a:ext uri="{FF2B5EF4-FFF2-40B4-BE49-F238E27FC236}">
                <a16:creationId xmlns:a16="http://schemas.microsoft.com/office/drawing/2014/main" id="{80D81C1D-F78E-44CB-8B5B-C8C871B89E06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Average Loop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68B27F-4E90-4CCE-B457-7B341756EB85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970A2-C96C-4652-9C36-CF5B0DFB8FC3}"/>
              </a:ext>
            </a:extLst>
          </p:cNvPr>
          <p:cNvSpPr/>
          <p:nvPr/>
        </p:nvSpPr>
        <p:spPr>
          <a:xfrm>
            <a:off x="370860" y="1461030"/>
            <a:ext cx="10982939" cy="45670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1B88A45-17BC-4626-A34C-3E58A24A426D}"/>
              </a:ext>
            </a:extLst>
          </p:cNvPr>
          <p:cNvSpPr>
            <a:spLocks/>
          </p:cNvSpPr>
          <p:nvPr/>
        </p:nvSpPr>
        <p:spPr bwMode="auto">
          <a:xfrm>
            <a:off x="1277541" y="2642667"/>
            <a:ext cx="4930965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 'Before’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for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value 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in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 [9, 41, 12, 3, 74, 15] :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if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value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 &gt; 20: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 	    print 'Large number',value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 'After'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2AC62AA-1189-482B-9523-4481AEA8A829}"/>
              </a:ext>
            </a:extLst>
          </p:cNvPr>
          <p:cNvSpPr>
            <a:spLocks/>
          </p:cNvSpPr>
          <p:nvPr/>
        </p:nvSpPr>
        <p:spPr bwMode="auto">
          <a:xfrm>
            <a:off x="7525941" y="2718867"/>
            <a:ext cx="2921954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$ 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python search1.py</a:t>
            </a:r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Before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Large number 41</a:t>
            </a:r>
          </a:p>
          <a:p>
            <a:pPr algn="l" eaLnBrk="1" hangingPunct="1"/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Large number 74</a:t>
            </a:r>
          </a:p>
          <a:p>
            <a:pPr algn="l" eaLnBrk="1" hangingPunct="1"/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After</a:t>
            </a:r>
          </a:p>
        </p:txBody>
      </p:sp>
      <p:sp>
        <p:nvSpPr>
          <p:cNvPr id="9" name="Title 59">
            <a:extLst>
              <a:ext uri="{FF2B5EF4-FFF2-40B4-BE49-F238E27FC236}">
                <a16:creationId xmlns:a16="http://schemas.microsoft.com/office/drawing/2014/main" id="{BE0BA33E-EDE1-4D9B-87F6-39D6069F72C8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Filtering Loop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940A9E-BF31-4FB5-93F4-1D6B8D260955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41594" y="2101761"/>
            <a:ext cx="4108818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82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</a:rPr>
              <a:t>Agenda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752" y="386716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2890" y="124254"/>
            <a:ext cx="11727188" cy="214260"/>
          </a:xfrm>
          <a:prstGeom prst="rect">
            <a:avLst/>
          </a:prstGeom>
          <a:gradFill flip="none" rotWithShape="1">
            <a:gsLst>
              <a:gs pos="94000">
                <a:schemeClr val="bg1"/>
              </a:gs>
              <a:gs pos="50000">
                <a:srgbClr val="A9BBED"/>
              </a:gs>
              <a:gs pos="8000">
                <a:srgbClr val="21409A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1" kern="0" dirty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BECECC-6E19-46FC-A135-145AB1CB4653}"/>
              </a:ext>
            </a:extLst>
          </p:cNvPr>
          <p:cNvSpPr txBox="1"/>
          <p:nvPr/>
        </p:nvSpPr>
        <p:spPr>
          <a:xfrm>
            <a:off x="471948" y="943897"/>
            <a:ext cx="10097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Overview of the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247B1D6-A929-48B4-89B1-73C1C38C8DAF}"/>
              </a:ext>
            </a:extLst>
          </p:cNvPr>
          <p:cNvSpPr txBox="1">
            <a:spLocks noChangeArrowheads="1"/>
          </p:cNvSpPr>
          <p:nvPr/>
        </p:nvSpPr>
        <p:spPr>
          <a:xfrm>
            <a:off x="1125220" y="1912620"/>
            <a:ext cx="13931900" cy="5702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defRPr/>
            </a:pPr>
            <a:r>
              <a:rPr lang="en-US" dirty="0"/>
              <a:t>While loops (indefinite)</a:t>
            </a:r>
          </a:p>
          <a:p>
            <a:pPr marL="685800">
              <a:defRPr/>
            </a:pPr>
            <a:r>
              <a:rPr lang="en-US" dirty="0"/>
              <a:t>Infinite loops</a:t>
            </a:r>
          </a:p>
          <a:p>
            <a:pPr marL="685800">
              <a:defRPr/>
            </a:pPr>
            <a:r>
              <a:rPr lang="en-US" dirty="0"/>
              <a:t>Using break</a:t>
            </a:r>
          </a:p>
          <a:p>
            <a:pPr marL="685800">
              <a:defRPr/>
            </a:pPr>
            <a:r>
              <a:rPr lang="en-US" dirty="0"/>
              <a:t>Using continue</a:t>
            </a:r>
          </a:p>
          <a:p>
            <a:pPr marL="685800">
              <a:defRPr/>
            </a:pPr>
            <a:r>
              <a:rPr lang="en-US" dirty="0"/>
              <a:t>For loops (definite)</a:t>
            </a:r>
          </a:p>
          <a:p>
            <a:pPr marL="685800">
              <a:defRPr/>
            </a:pPr>
            <a:r>
              <a:rPr lang="en-US" dirty="0"/>
              <a:t>Iteration variables</a:t>
            </a:r>
          </a:p>
          <a:p>
            <a:pPr marL="685800">
              <a:defRPr/>
            </a:pPr>
            <a:r>
              <a:rPr lang="en-US" dirty="0"/>
              <a:t>Largest or smallest</a:t>
            </a:r>
          </a:p>
        </p:txBody>
      </p:sp>
    </p:spTree>
    <p:extLst>
      <p:ext uri="{BB962C8B-B14F-4D97-AF65-F5344CB8AC3E}">
        <p14:creationId xmlns:p14="http://schemas.microsoft.com/office/powerpoint/2010/main" val="2463827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4253194" y="2768558"/>
            <a:ext cx="3685625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94581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9"/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Overview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Slide Number Placeholder 2"/>
          <p:cNvSpPr txBox="1">
            <a:spLocks/>
          </p:cNvSpPr>
          <p:nvPr/>
        </p:nvSpPr>
        <p:spPr>
          <a:xfrm>
            <a:off x="6103900" y="7725010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Slide Number Placeholder 2"/>
          <p:cNvSpPr txBox="1">
            <a:spLocks/>
          </p:cNvSpPr>
          <p:nvPr/>
        </p:nvSpPr>
        <p:spPr>
          <a:xfrm>
            <a:off x="11529296" y="7737738"/>
            <a:ext cx="273744" cy="296125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en-GB" sz="146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563FA77-3DFC-4686-94C0-D6FF93849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1009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5CBA77E-48B3-417E-B748-5205E9A0F8C5}"/>
              </a:ext>
            </a:extLst>
          </p:cNvPr>
          <p:cNvSpPr/>
          <p:nvPr/>
        </p:nvSpPr>
        <p:spPr>
          <a:xfrm>
            <a:off x="1356852" y="2890686"/>
            <a:ext cx="9035845" cy="3401957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EF945-63C9-4A86-A0C9-BD3376F9BD7C}"/>
              </a:ext>
            </a:extLst>
          </p:cNvPr>
          <p:cNvSpPr/>
          <p:nvPr/>
        </p:nvSpPr>
        <p:spPr>
          <a:xfrm>
            <a:off x="1356851" y="641967"/>
            <a:ext cx="9035845" cy="1098342"/>
          </a:xfrm>
          <a:prstGeom prst="rect">
            <a:avLst/>
          </a:prstGeom>
          <a:solidFill>
            <a:schemeClr val="bg1">
              <a:lumMod val="6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0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 rot="5400000">
            <a:off x="-88287" y="2659523"/>
            <a:ext cx="1280160" cy="1103586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ectangle 5"/>
          <p:cNvSpPr/>
          <p:nvPr/>
        </p:nvSpPr>
        <p:spPr>
          <a:xfrm>
            <a:off x="1103592" y="2261139"/>
            <a:ext cx="105012" cy="19003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4407110" y="2768558"/>
            <a:ext cx="3377849" cy="923460"/>
          </a:xfrm>
          <a:prstGeom prst="rect">
            <a:avLst/>
          </a:prstGeom>
          <a:noFill/>
        </p:spPr>
        <p:txBody>
          <a:bodyPr wrap="none" lIns="91440" tIns="45721" rIns="91440" bIns="45721">
            <a:spAutoFit/>
          </a:bodyPr>
          <a:lstStyle/>
          <a:p>
            <a:pPr algn="ctr"/>
            <a:r>
              <a:rPr lang="en-US" sz="5401" spc="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24033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1">
            <a:extLst>
              <a:ext uri="{FF2B5EF4-FFF2-40B4-BE49-F238E27FC236}">
                <a16:creationId xmlns:a16="http://schemas.microsoft.com/office/drawing/2014/main" id="{4DFA7345-DD38-40C7-88EB-8705FE0A3A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3973" y="3304964"/>
            <a:ext cx="1190" cy="1570435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27" name="Title 59">
            <a:extLst>
              <a:ext uri="{FF2B5EF4-FFF2-40B4-BE49-F238E27FC236}">
                <a16:creationId xmlns:a16="http://schemas.microsoft.com/office/drawing/2014/main" id="{E58EAD49-05FB-448D-934E-95B09E56A7AD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Iteration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504F8-A5DE-4EBE-94EE-0492E1BA9C13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B033C5-05A2-4F5C-9BAE-CE7728C293BB}"/>
              </a:ext>
            </a:extLst>
          </p:cNvPr>
          <p:cNvSpPr/>
          <p:nvPr/>
        </p:nvSpPr>
        <p:spPr>
          <a:xfrm>
            <a:off x="5129342" y="1470991"/>
            <a:ext cx="6527408" cy="412350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DFD123E5-4FC1-40CB-BB65-31D065FF5041}"/>
              </a:ext>
            </a:extLst>
          </p:cNvPr>
          <p:cNvSpPr>
            <a:spLocks/>
          </p:cNvSpPr>
          <p:nvPr/>
        </p:nvSpPr>
        <p:spPr bwMode="auto">
          <a:xfrm>
            <a:off x="5290820" y="2241665"/>
            <a:ext cx="5534508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n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=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5</a:t>
            </a:r>
          </a:p>
          <a:p>
            <a:pPr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while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n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&gt;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0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:</a:t>
            </a:r>
          </a:p>
          <a:p>
            <a:pPr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   print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n</a:t>
            </a:r>
          </a:p>
          <a:p>
            <a:pPr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n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=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n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–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 1</a:t>
            </a:r>
          </a:p>
          <a:p>
            <a:pPr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'Blastoff!'</a:t>
            </a:r>
          </a:p>
          <a:p>
            <a:pPr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n</a:t>
            </a:r>
          </a:p>
          <a:p>
            <a:pPr algn="l" eaLnBrk="1" hangingPunct="1"/>
            <a:endParaRPr lang="en-US" altLang="en-US" sz="2700" dirty="0">
              <a:solidFill>
                <a:srgbClr val="FF7F00"/>
              </a:solidFill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C33C-0F9B-49FE-B4B4-BB9BFA6AD4DC}"/>
              </a:ext>
            </a:extLst>
          </p:cNvPr>
          <p:cNvSpPr txBox="1"/>
          <p:nvPr/>
        </p:nvSpPr>
        <p:spPr>
          <a:xfrm>
            <a:off x="903031" y="581638"/>
            <a:ext cx="10520516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Iterates the operation until the </a:t>
            </a:r>
            <a:r>
              <a:rPr lang="en-US" sz="2400" b="1" dirty="0">
                <a:solidFill>
                  <a:srgbClr val="0070C0"/>
                </a:solidFill>
              </a:rPr>
              <a:t>Boolean/Logical expression </a:t>
            </a:r>
            <a:r>
              <a:rPr lang="en-US" sz="2400" dirty="0"/>
              <a:t>satisfied</a:t>
            </a:r>
          </a:p>
        </p:txBody>
      </p:sp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F7DBEBC0-E31A-4EF0-B16B-D74DC9AC4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963">
            <a:off x="296334" y="628848"/>
            <a:ext cx="437859" cy="4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Line 4">
            <a:extLst>
              <a:ext uri="{FF2B5EF4-FFF2-40B4-BE49-F238E27FC236}">
                <a16:creationId xmlns:a16="http://schemas.microsoft.com/office/drawing/2014/main" id="{D02FE7E1-8D5F-46C7-87F8-AB46000A026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124482" y="1791680"/>
            <a:ext cx="10716" cy="425053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709B840F-16B9-452A-BFF7-D2899490FBDA}"/>
              </a:ext>
            </a:extLst>
          </p:cNvPr>
          <p:cNvSpPr>
            <a:spLocks/>
          </p:cNvSpPr>
          <p:nvPr/>
        </p:nvSpPr>
        <p:spPr bwMode="auto">
          <a:xfrm>
            <a:off x="1062444" y="2211970"/>
            <a:ext cx="2152650" cy="952500"/>
          </a:xfrm>
          <a:prstGeom prst="diamond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325">
                <a:solidFill>
                  <a:srgbClr val="FF0000"/>
                </a:solidFill>
                <a:ea typeface="MS PGothic" panose="020B0600070205080204" pitchFamily="34" charset="-128"/>
              </a:rPr>
              <a:t>n &gt; 0 ?</a:t>
            </a:r>
          </a:p>
        </p:txBody>
      </p:sp>
      <p:sp>
        <p:nvSpPr>
          <p:cNvPr id="39" name="Line 7">
            <a:extLst>
              <a:ext uri="{FF2B5EF4-FFF2-40B4-BE49-F238E27FC236}">
                <a16:creationId xmlns:a16="http://schemas.microsoft.com/office/drawing/2014/main" id="{BECA80E1-C1A2-4605-A500-AFD85DA3298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123292" y="3164470"/>
            <a:ext cx="15478" cy="1738313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23498EC5-75B5-427C-B61C-3AB60503C2EF}"/>
              </a:ext>
            </a:extLst>
          </p:cNvPr>
          <p:cNvSpPr>
            <a:spLocks/>
          </p:cNvSpPr>
          <p:nvPr/>
        </p:nvSpPr>
        <p:spPr bwMode="auto">
          <a:xfrm>
            <a:off x="2672169" y="4088395"/>
            <a:ext cx="2190750" cy="561975"/>
          </a:xfrm>
          <a:prstGeom prst="rect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>
                <a:solidFill>
                  <a:schemeClr val="tx1"/>
                </a:solidFill>
                <a:ea typeface="MS PGothic" panose="020B0600070205080204" pitchFamily="34" charset="-128"/>
              </a:rPr>
              <a:t>n = n -1</a:t>
            </a:r>
          </a:p>
        </p:txBody>
      </p:sp>
      <p:sp>
        <p:nvSpPr>
          <p:cNvPr id="41" name="Line 9">
            <a:extLst>
              <a:ext uri="{FF2B5EF4-FFF2-40B4-BE49-F238E27FC236}">
                <a16:creationId xmlns:a16="http://schemas.microsoft.com/office/drawing/2014/main" id="{D0432206-4C81-4E6E-A70A-7EDB1A52AB8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205570" y="2683458"/>
            <a:ext cx="583406" cy="11906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2" name="Line 10">
            <a:extLst>
              <a:ext uri="{FF2B5EF4-FFF2-40B4-BE49-F238E27FC236}">
                <a16:creationId xmlns:a16="http://schemas.microsoft.com/office/drawing/2014/main" id="{35D2D47F-5787-4EBC-980B-89C495E27E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763973" y="2683458"/>
            <a:ext cx="11906" cy="483394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A12A142B-87C1-48D8-A192-D8A788BFA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98" y="4877780"/>
            <a:ext cx="1640681" cy="10715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5" name="Line 13">
            <a:extLst>
              <a:ext uri="{FF2B5EF4-FFF2-40B4-BE49-F238E27FC236}">
                <a16:creationId xmlns:a16="http://schemas.microsoft.com/office/drawing/2014/main" id="{C741F3E8-D391-410B-A6AC-42F57AC47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745" y="2695364"/>
            <a:ext cx="297656" cy="2381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6" name="Line 14">
            <a:extLst>
              <a:ext uri="{FF2B5EF4-FFF2-40B4-BE49-F238E27FC236}">
                <a16:creationId xmlns:a16="http://schemas.microsoft.com/office/drawing/2014/main" id="{EC27E3E6-1937-4E7F-833D-3D81A6E6519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125673" y="5236158"/>
            <a:ext cx="11906" cy="483394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7" name="Line 15">
            <a:extLst>
              <a:ext uri="{FF2B5EF4-FFF2-40B4-BE49-F238E27FC236}">
                <a16:creationId xmlns:a16="http://schemas.microsoft.com/office/drawing/2014/main" id="{C55DE6D6-45DA-4B1B-8C18-E823BF7928D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20747" y="2683457"/>
            <a:ext cx="11906" cy="2565797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1E51CF46-1DAF-436D-856F-E12016C5A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41" y="5249255"/>
            <a:ext cx="1314450" cy="0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DFCCBAA4-C603-46FC-B1F4-E95B7C08FE1F}"/>
              </a:ext>
            </a:extLst>
          </p:cNvPr>
          <p:cNvSpPr>
            <a:spLocks/>
          </p:cNvSpPr>
          <p:nvPr/>
        </p:nvSpPr>
        <p:spPr bwMode="auto">
          <a:xfrm>
            <a:off x="779991" y="2182235"/>
            <a:ext cx="405560" cy="41549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 i="1" dirty="0">
                <a:solidFill>
                  <a:schemeClr val="tx1"/>
                </a:solidFill>
                <a:ea typeface="MS PGothic" panose="020B0600070205080204" pitchFamily="34" charset="-128"/>
              </a:rPr>
              <a:t>No</a:t>
            </a:r>
          </a:p>
        </p:txBody>
      </p:sp>
      <p:sp>
        <p:nvSpPr>
          <p:cNvPr id="50" name="Rectangle 20">
            <a:extLst>
              <a:ext uri="{FF2B5EF4-FFF2-40B4-BE49-F238E27FC236}">
                <a16:creationId xmlns:a16="http://schemas.microsoft.com/office/drawing/2014/main" id="{83FB67E3-8620-4C80-954C-75493105C9E7}"/>
              </a:ext>
            </a:extLst>
          </p:cNvPr>
          <p:cNvSpPr>
            <a:spLocks/>
          </p:cNvSpPr>
          <p:nvPr/>
        </p:nvSpPr>
        <p:spPr bwMode="auto">
          <a:xfrm>
            <a:off x="1043394" y="5698121"/>
            <a:ext cx="2190750" cy="483394"/>
          </a:xfrm>
          <a:prstGeom prst="parallelogram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print 'Blastoff'</a:t>
            </a:r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4F559045-78BE-4D97-9DC1-8C5D28250AE8}"/>
              </a:ext>
            </a:extLst>
          </p:cNvPr>
          <p:cNvSpPr>
            <a:spLocks/>
          </p:cNvSpPr>
          <p:nvPr/>
        </p:nvSpPr>
        <p:spPr bwMode="auto">
          <a:xfrm>
            <a:off x="3338920" y="2200390"/>
            <a:ext cx="449610" cy="41549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 i="1" dirty="0">
                <a:solidFill>
                  <a:schemeClr val="tx1"/>
                </a:solidFill>
                <a:ea typeface="MS PGothic" panose="020B0600070205080204" pitchFamily="34" charset="-128"/>
              </a:rPr>
              <a:t>Yes</a:t>
            </a: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BC29E9CF-1A84-4933-899E-79D095A28B5B}"/>
              </a:ext>
            </a:extLst>
          </p:cNvPr>
          <p:cNvSpPr>
            <a:spLocks/>
          </p:cNvSpPr>
          <p:nvPr/>
        </p:nvSpPr>
        <p:spPr bwMode="auto">
          <a:xfrm>
            <a:off x="1043394" y="1240420"/>
            <a:ext cx="2190750" cy="561975"/>
          </a:xfrm>
          <a:prstGeom prst="rect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>
                <a:solidFill>
                  <a:schemeClr val="tx1"/>
                </a:solidFill>
                <a:ea typeface="MS PGothic" panose="020B0600070205080204" pitchFamily="34" charset="-128"/>
              </a:rPr>
              <a:t>n = 5</a:t>
            </a:r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id="{5B04BF72-F1B3-4E58-8F68-B888503E71C1}"/>
              </a:ext>
            </a:extLst>
          </p:cNvPr>
          <p:cNvSpPr>
            <a:spLocks/>
          </p:cNvSpPr>
          <p:nvPr/>
        </p:nvSpPr>
        <p:spPr bwMode="auto">
          <a:xfrm>
            <a:off x="2681694" y="3173995"/>
            <a:ext cx="2190750" cy="561975"/>
          </a:xfrm>
          <a:prstGeom prst="parallelogram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sz="1800">
                <a:solidFill>
                  <a:srgbClr val="FF0000"/>
                </a:solidFill>
                <a:ea typeface="MS PGothic" panose="020B0600070205080204" pitchFamily="34" charset="-128"/>
              </a:rPr>
              <a:t>n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902EFBD7-0F6A-4543-906D-6379D88E1432}"/>
              </a:ext>
            </a:extLst>
          </p:cNvPr>
          <p:cNvSpPr>
            <a:spLocks/>
          </p:cNvSpPr>
          <p:nvPr/>
        </p:nvSpPr>
        <p:spPr bwMode="auto">
          <a:xfrm>
            <a:off x="9804798" y="1554496"/>
            <a:ext cx="1257267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Output:</a:t>
            </a:r>
          </a:p>
          <a:p>
            <a:pPr algn="l" eaLnBrk="1" hangingPunct="1"/>
            <a:endParaRPr lang="en-US" altLang="en-US" sz="2700">
              <a:solidFill>
                <a:srgbClr val="FF00FF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5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4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3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2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1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Blastoff! </a:t>
            </a:r>
          </a:p>
          <a:p>
            <a:pPr algn="l"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55" name="Line 5">
            <a:extLst>
              <a:ext uri="{FF2B5EF4-FFF2-40B4-BE49-F238E27FC236}">
                <a16:creationId xmlns:a16="http://schemas.microsoft.com/office/drawing/2014/main" id="{B187C8CE-4EF5-466A-BB8B-D3357E17F2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8878" y="2707308"/>
            <a:ext cx="1469231" cy="343074"/>
          </a:xfrm>
          <a:prstGeom prst="line">
            <a:avLst/>
          </a:prstGeom>
          <a:noFill/>
          <a:ln w="508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56" name="Line 17">
            <a:extLst>
              <a:ext uri="{FF2B5EF4-FFF2-40B4-BE49-F238E27FC236}">
                <a16:creationId xmlns:a16="http://schemas.microsoft.com/office/drawing/2014/main" id="{AD8A1CD8-917C-4FEF-A104-4D2E0EE77E7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154591" y="3425294"/>
            <a:ext cx="1526381" cy="737132"/>
          </a:xfrm>
          <a:prstGeom prst="line">
            <a:avLst/>
          </a:prstGeom>
          <a:noFill/>
          <a:ln w="508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8B7C2D1C-027D-4910-B8A0-F3FE8D29E7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34125" y="180975"/>
            <a:ext cx="5857875" cy="17240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Repeated Steps</a:t>
            </a:r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3B218584-1250-4FDB-A6BE-ED88C6D41A11}"/>
              </a:ext>
            </a:extLst>
          </p:cNvPr>
          <p:cNvSpPr>
            <a:spLocks/>
          </p:cNvSpPr>
          <p:nvPr/>
        </p:nvSpPr>
        <p:spPr bwMode="auto">
          <a:xfrm>
            <a:off x="5197851" y="1665091"/>
            <a:ext cx="6449264" cy="257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Loops (repeated steps) have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iteration variables</a:t>
            </a:r>
            <a:r>
              <a:rPr lang="en-US" altLang="en-US" sz="27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that change each time through a loop.  Often these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iteration variables 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go through a sequence of numbers.</a:t>
            </a:r>
          </a:p>
        </p:txBody>
      </p:sp>
      <p:sp>
        <p:nvSpPr>
          <p:cNvPr id="25" name="Title 59">
            <a:extLst>
              <a:ext uri="{FF2B5EF4-FFF2-40B4-BE49-F238E27FC236}">
                <a16:creationId xmlns:a16="http://schemas.microsoft.com/office/drawing/2014/main" id="{9FBEFAA3-6F69-4AF2-ADB8-7C2AD9A36357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Definite Loop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C9DF07-57DA-459E-8357-1659C8524B4B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11">
            <a:extLst>
              <a:ext uri="{FF2B5EF4-FFF2-40B4-BE49-F238E27FC236}">
                <a16:creationId xmlns:a16="http://schemas.microsoft.com/office/drawing/2014/main" id="{3265E398-F803-4495-80ED-8F8DE2870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113" y="3010324"/>
            <a:ext cx="1190" cy="1570435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28" name="Line 4">
            <a:extLst>
              <a:ext uri="{FF2B5EF4-FFF2-40B4-BE49-F238E27FC236}">
                <a16:creationId xmlns:a16="http://schemas.microsoft.com/office/drawing/2014/main" id="{4BC14835-5AF9-407B-8FD3-728879FCB71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093622" y="1497040"/>
            <a:ext cx="10716" cy="425053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62EBA4DE-141A-495C-B0BA-3A0B08A9DC0A}"/>
              </a:ext>
            </a:extLst>
          </p:cNvPr>
          <p:cNvSpPr>
            <a:spLocks/>
          </p:cNvSpPr>
          <p:nvPr/>
        </p:nvSpPr>
        <p:spPr bwMode="auto">
          <a:xfrm>
            <a:off x="1031584" y="1917330"/>
            <a:ext cx="2152650" cy="952500"/>
          </a:xfrm>
          <a:prstGeom prst="diamond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325">
                <a:solidFill>
                  <a:srgbClr val="FF0000"/>
                </a:solidFill>
                <a:ea typeface="MS PGothic" panose="020B0600070205080204" pitchFamily="34" charset="-128"/>
              </a:rPr>
              <a:t>n &gt; 0 ?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BD50D2B8-988D-4816-B969-27A6EF26F65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092432" y="2869830"/>
            <a:ext cx="15478" cy="1738313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3BDBB7BD-C86B-4015-860B-5BB69A14487C}"/>
              </a:ext>
            </a:extLst>
          </p:cNvPr>
          <p:cNvSpPr>
            <a:spLocks/>
          </p:cNvSpPr>
          <p:nvPr/>
        </p:nvSpPr>
        <p:spPr bwMode="auto">
          <a:xfrm>
            <a:off x="2641309" y="3793755"/>
            <a:ext cx="2190750" cy="561975"/>
          </a:xfrm>
          <a:prstGeom prst="rect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 dirty="0">
                <a:solidFill>
                  <a:srgbClr val="00FF00"/>
                </a:solidFill>
                <a:ea typeface="MS PGothic" panose="020B0600070205080204" pitchFamily="34" charset="-128"/>
              </a:rPr>
              <a:t>n = n -1</a:t>
            </a:r>
          </a:p>
        </p:txBody>
      </p:sp>
      <p:sp>
        <p:nvSpPr>
          <p:cNvPr id="32" name="Line 9">
            <a:extLst>
              <a:ext uri="{FF2B5EF4-FFF2-40B4-BE49-F238E27FC236}">
                <a16:creationId xmlns:a16="http://schemas.microsoft.com/office/drawing/2014/main" id="{3992715B-7BD4-4C4A-8E6D-2AD700D6040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174710" y="2388818"/>
            <a:ext cx="583406" cy="11906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3" name="Line 10">
            <a:extLst>
              <a:ext uri="{FF2B5EF4-FFF2-40B4-BE49-F238E27FC236}">
                <a16:creationId xmlns:a16="http://schemas.microsoft.com/office/drawing/2014/main" id="{19647697-FF78-4C6C-BE86-A99E490C4DE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733113" y="2388818"/>
            <a:ext cx="11906" cy="483394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55D521F7-E704-46D8-8D0E-F574DC867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4338" y="4583140"/>
            <a:ext cx="1640681" cy="10715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5" name="Line 13">
            <a:extLst>
              <a:ext uri="{FF2B5EF4-FFF2-40B4-BE49-F238E27FC236}">
                <a16:creationId xmlns:a16="http://schemas.microsoft.com/office/drawing/2014/main" id="{EBDFE8E0-F35B-4088-B611-922DA3F87F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885" y="2400724"/>
            <a:ext cx="297656" cy="2381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6" name="Line 14">
            <a:extLst>
              <a:ext uri="{FF2B5EF4-FFF2-40B4-BE49-F238E27FC236}">
                <a16:creationId xmlns:a16="http://schemas.microsoft.com/office/drawing/2014/main" id="{B8345FCA-319D-47E7-916B-875DA1047F4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094813" y="4941518"/>
            <a:ext cx="11906" cy="483394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3D87C576-E621-431F-9628-6975E68DB8C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9887" y="2388817"/>
            <a:ext cx="11906" cy="2565797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F5B04F1A-1B7F-486B-9358-BCE6C962D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981" y="4954615"/>
            <a:ext cx="1314450" cy="0"/>
          </a:xfrm>
          <a:prstGeom prst="line">
            <a:avLst/>
          </a:prstGeom>
          <a:noFill/>
          <a:ln w="381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D0E2572B-CCDA-49B2-A74F-0B7C56656475}"/>
              </a:ext>
            </a:extLst>
          </p:cNvPr>
          <p:cNvSpPr>
            <a:spLocks/>
          </p:cNvSpPr>
          <p:nvPr/>
        </p:nvSpPr>
        <p:spPr bwMode="auto">
          <a:xfrm>
            <a:off x="749131" y="1887595"/>
            <a:ext cx="405560" cy="41549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 i="1" dirty="0">
                <a:solidFill>
                  <a:schemeClr val="tx1"/>
                </a:solidFill>
                <a:ea typeface="MS PGothic" panose="020B0600070205080204" pitchFamily="34" charset="-128"/>
              </a:rPr>
              <a:t>No</a:t>
            </a:r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039670B4-A7AB-4FAF-9075-8B3D6BD93DD8}"/>
              </a:ext>
            </a:extLst>
          </p:cNvPr>
          <p:cNvSpPr>
            <a:spLocks/>
          </p:cNvSpPr>
          <p:nvPr/>
        </p:nvSpPr>
        <p:spPr bwMode="auto">
          <a:xfrm>
            <a:off x="1012534" y="5403481"/>
            <a:ext cx="2190750" cy="483394"/>
          </a:xfrm>
          <a:prstGeom prst="parallelogram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print 'Blastoff'</a:t>
            </a:r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BFF4C4BC-29D3-4F6B-9B5A-110821E4DED0}"/>
              </a:ext>
            </a:extLst>
          </p:cNvPr>
          <p:cNvSpPr>
            <a:spLocks/>
          </p:cNvSpPr>
          <p:nvPr/>
        </p:nvSpPr>
        <p:spPr bwMode="auto">
          <a:xfrm>
            <a:off x="3308060" y="1905750"/>
            <a:ext cx="449610" cy="41549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 i="1" dirty="0">
                <a:solidFill>
                  <a:schemeClr val="tx1"/>
                </a:solidFill>
                <a:ea typeface="MS PGothic" panose="020B0600070205080204" pitchFamily="34" charset="-128"/>
              </a:rPr>
              <a:t>Yes</a:t>
            </a:r>
          </a:p>
        </p:txBody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AD6D63DC-97B6-4A8C-A51F-EAC8BCBED91A}"/>
              </a:ext>
            </a:extLst>
          </p:cNvPr>
          <p:cNvSpPr>
            <a:spLocks/>
          </p:cNvSpPr>
          <p:nvPr/>
        </p:nvSpPr>
        <p:spPr bwMode="auto">
          <a:xfrm>
            <a:off x="1012534" y="945780"/>
            <a:ext cx="2190750" cy="561975"/>
          </a:xfrm>
          <a:prstGeom prst="rect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 dirty="0">
                <a:solidFill>
                  <a:srgbClr val="00FF00"/>
                </a:solidFill>
                <a:ea typeface="MS PGothic" panose="020B0600070205080204" pitchFamily="34" charset="-128"/>
              </a:rPr>
              <a:t>n</a:t>
            </a:r>
            <a:r>
              <a:rPr lang="en-US" altLang="en-US" sz="2625" dirty="0">
                <a:solidFill>
                  <a:schemeClr val="tx1"/>
                </a:solidFill>
                <a:ea typeface="MS PGothic" panose="020B0600070205080204" pitchFamily="34" charset="-128"/>
              </a:rPr>
              <a:t> = 5</a:t>
            </a: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56DC326C-F98A-41CA-8E23-768CF646CBA0}"/>
              </a:ext>
            </a:extLst>
          </p:cNvPr>
          <p:cNvSpPr>
            <a:spLocks/>
          </p:cNvSpPr>
          <p:nvPr/>
        </p:nvSpPr>
        <p:spPr bwMode="auto">
          <a:xfrm>
            <a:off x="2650834" y="2879355"/>
            <a:ext cx="2190750" cy="561975"/>
          </a:xfrm>
          <a:prstGeom prst="parallelogram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chemeClr val="tx1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sz="1800">
                <a:solidFill>
                  <a:srgbClr val="FF0000"/>
                </a:solidFill>
                <a:ea typeface="MS PGothic" panose="020B0600070205080204" pitchFamily="34" charset="-128"/>
              </a:rPr>
              <a:t>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CE0CB4-0F6C-4FC6-A1B7-BAA9A2E10D05}"/>
              </a:ext>
            </a:extLst>
          </p:cNvPr>
          <p:cNvSpPr/>
          <p:nvPr/>
        </p:nvSpPr>
        <p:spPr>
          <a:xfrm>
            <a:off x="5129342" y="1470991"/>
            <a:ext cx="6527408" cy="412350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9626CA1-7FD7-46AF-81B1-01233A4CCCFA}"/>
              </a:ext>
            </a:extLst>
          </p:cNvPr>
          <p:cNvSpPr>
            <a:spLocks/>
          </p:cNvSpPr>
          <p:nvPr/>
        </p:nvSpPr>
        <p:spPr bwMode="auto">
          <a:xfrm>
            <a:off x="6640116" y="2385492"/>
            <a:ext cx="2142574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n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=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5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while </a:t>
            </a:r>
            <a:r>
              <a:rPr lang="en-US" altLang="en-US" sz="2700">
                <a:solidFill>
                  <a:srgbClr val="00FF00"/>
                </a:solidFill>
                <a:ea typeface="MS PGothic" panose="020B0600070205080204" pitchFamily="34" charset="-128"/>
              </a:rPr>
              <a:t>n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00FFFF"/>
                </a:solidFill>
                <a:ea typeface="MS PGothic" panose="020B0600070205080204" pitchFamily="34" charset="-128"/>
              </a:rPr>
              <a:t>&gt;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0</a:t>
            </a:r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 :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    print 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'Lather’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    print 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'Rinse'</a:t>
            </a:r>
          </a:p>
          <a:p>
            <a:pPr algn="l" eaLnBrk="1" hangingPunct="1"/>
            <a:r>
              <a:rPr lang="en-US" altLang="en-US" sz="2700">
                <a:solidFill>
                  <a:srgbClr val="FFFF00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sz="2700">
                <a:solidFill>
                  <a:srgbClr val="FF7F00"/>
                </a:solidFill>
                <a:ea typeface="MS PGothic" panose="020B0600070205080204" pitchFamily="34" charset="-128"/>
              </a:rPr>
              <a:t>'Dry off!'</a:t>
            </a:r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BBF1B979-DD55-4CAF-96D5-82A9B877A87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139323" y="1394540"/>
            <a:ext cx="10716" cy="425053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72B07AAE-D428-40AA-BCF9-9AFF33B6C35D}"/>
              </a:ext>
            </a:extLst>
          </p:cNvPr>
          <p:cNvSpPr>
            <a:spLocks/>
          </p:cNvSpPr>
          <p:nvPr/>
        </p:nvSpPr>
        <p:spPr bwMode="auto">
          <a:xfrm>
            <a:off x="1077285" y="1814830"/>
            <a:ext cx="2152650" cy="952500"/>
          </a:xfrm>
          <a:prstGeom prst="diamond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325">
                <a:solidFill>
                  <a:srgbClr val="FF0000"/>
                </a:solidFill>
                <a:ea typeface="MS PGothic" panose="020B0600070205080204" pitchFamily="34" charset="-128"/>
              </a:rPr>
              <a:t>n &gt; 0 ?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469DF628-5380-4142-AAF0-40FEFC8ED3D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138133" y="2767330"/>
            <a:ext cx="15478" cy="1738313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EC8DD9F6-E3E2-493D-B9F0-56B3F9BC5B2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220411" y="2286318"/>
            <a:ext cx="583406" cy="11906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9096DF17-CDBE-43E7-A00E-800D5A7CE66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778814" y="2286318"/>
            <a:ext cx="11906" cy="483394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7D6E9193-A56B-4908-9F8A-3354375AF9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8814" y="2907824"/>
            <a:ext cx="1190" cy="1570435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3A3BC22D-7AB9-4B0E-83F7-F50D61808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0039" y="4480640"/>
            <a:ext cx="1640681" cy="10715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B69A3A51-ED25-43B5-BF63-6AC39105F1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586" y="2298224"/>
            <a:ext cx="297656" cy="2381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290EB694-D092-4047-89F5-922CA933E40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140514" y="4839018"/>
            <a:ext cx="11906" cy="483394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53C66355-38E3-43B8-8B38-2CD62D67107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08204" y="2276793"/>
            <a:ext cx="27385" cy="2575322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4EED36F1-75A5-4AAA-8B17-94B8E52C4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682" y="4852115"/>
            <a:ext cx="1314450" cy="0"/>
          </a:xfrm>
          <a:prstGeom prst="line">
            <a:avLst/>
          </a:prstGeom>
          <a:noFill/>
          <a:ln w="50800">
            <a:solidFill>
              <a:srgbClr val="409ED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/>
            <a:endParaRPr lang="en-US" sz="1350"/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A53557F3-A18F-499D-B52D-B41E0BB250F0}"/>
              </a:ext>
            </a:extLst>
          </p:cNvPr>
          <p:cNvSpPr>
            <a:spLocks/>
          </p:cNvSpPr>
          <p:nvPr/>
        </p:nvSpPr>
        <p:spPr bwMode="auto">
          <a:xfrm>
            <a:off x="417679" y="1754719"/>
            <a:ext cx="40556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No</a:t>
            </a: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1089DCD5-F3AB-41A7-ACFB-9D84A744FA9D}"/>
              </a:ext>
            </a:extLst>
          </p:cNvPr>
          <p:cNvSpPr>
            <a:spLocks/>
          </p:cNvSpPr>
          <p:nvPr/>
        </p:nvSpPr>
        <p:spPr bwMode="auto">
          <a:xfrm>
            <a:off x="1058235" y="5300980"/>
            <a:ext cx="2190750" cy="561975"/>
          </a:xfrm>
          <a:prstGeom prst="rect">
            <a:avLst/>
          </a:prstGeom>
          <a:solidFill>
            <a:schemeClr val="bg1"/>
          </a:solidFill>
          <a:ln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>
                <a:solidFill>
                  <a:schemeClr val="tx1"/>
                </a:solidFill>
                <a:ea typeface="MS PGothic" panose="020B0600070205080204" pitchFamily="34" charset="-128"/>
              </a:rPr>
              <a:t>print 'Dry off!'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CE675693-182B-46EE-A16C-0095072284C5}"/>
              </a:ext>
            </a:extLst>
          </p:cNvPr>
          <p:cNvSpPr>
            <a:spLocks/>
          </p:cNvSpPr>
          <p:nvPr/>
        </p:nvSpPr>
        <p:spPr bwMode="auto">
          <a:xfrm>
            <a:off x="3504970" y="1754719"/>
            <a:ext cx="4496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chemeClr val="tx1"/>
                </a:solidFill>
                <a:ea typeface="MS PGothic" panose="020B0600070205080204" pitchFamily="34" charset="-128"/>
              </a:rPr>
              <a:t>Yes</a:t>
            </a: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AA7BF20A-C75D-4EEE-A332-0DA513C1155C}"/>
              </a:ext>
            </a:extLst>
          </p:cNvPr>
          <p:cNvSpPr>
            <a:spLocks/>
          </p:cNvSpPr>
          <p:nvPr/>
        </p:nvSpPr>
        <p:spPr bwMode="auto">
          <a:xfrm>
            <a:off x="1058235" y="843280"/>
            <a:ext cx="2190750" cy="561975"/>
          </a:xfrm>
          <a:prstGeom prst="rect">
            <a:avLst/>
          </a:prstGeom>
          <a:solidFill>
            <a:schemeClr val="bg1"/>
          </a:solidFill>
          <a:ln w="38100"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>
                <a:solidFill>
                  <a:schemeClr val="tx1"/>
                </a:solidFill>
                <a:ea typeface="MS PGothic" panose="020B0600070205080204" pitchFamily="34" charset="-128"/>
              </a:rPr>
              <a:t>n = 5</a:t>
            </a:r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30E98619-63A6-4020-9D3F-A93AE98627CD}"/>
              </a:ext>
            </a:extLst>
          </p:cNvPr>
          <p:cNvSpPr>
            <a:spLocks/>
          </p:cNvSpPr>
          <p:nvPr/>
        </p:nvSpPr>
        <p:spPr bwMode="auto">
          <a:xfrm>
            <a:off x="2700108" y="2776855"/>
            <a:ext cx="2182415" cy="560785"/>
          </a:xfrm>
          <a:prstGeom prst="rect">
            <a:avLst/>
          </a:prstGeom>
          <a:solidFill>
            <a:schemeClr val="bg1"/>
          </a:solidFill>
          <a:ln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>
                <a:solidFill>
                  <a:schemeClr val="tx1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sz="2625">
                <a:solidFill>
                  <a:srgbClr val="FF0000"/>
                </a:solidFill>
                <a:ea typeface="MS PGothic" panose="020B0600070205080204" pitchFamily="34" charset="-128"/>
              </a:rPr>
              <a:t>'Lather'</a:t>
            </a: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9EB95EE3-C46B-444B-AE55-374883F4FE69}"/>
              </a:ext>
            </a:extLst>
          </p:cNvPr>
          <p:cNvSpPr>
            <a:spLocks/>
          </p:cNvSpPr>
          <p:nvPr/>
        </p:nvSpPr>
        <p:spPr bwMode="auto">
          <a:xfrm>
            <a:off x="2687010" y="3691255"/>
            <a:ext cx="2190750" cy="561975"/>
          </a:xfrm>
          <a:prstGeom prst="rect">
            <a:avLst/>
          </a:prstGeom>
          <a:solidFill>
            <a:schemeClr val="bg1"/>
          </a:solidFill>
          <a:ln>
            <a:solidFill>
              <a:srgbClr val="409ED2"/>
            </a:solidFill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625">
                <a:solidFill>
                  <a:schemeClr val="tx1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sz="2625">
                <a:solidFill>
                  <a:srgbClr val="FF0000"/>
                </a:solidFill>
                <a:ea typeface="MS PGothic" panose="020B0600070205080204" pitchFamily="34" charset="-128"/>
              </a:rPr>
              <a:t>'Rinse'</a:t>
            </a:r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F9CA2437-A52D-4228-8539-90B5F6A356C9}"/>
              </a:ext>
            </a:extLst>
          </p:cNvPr>
          <p:cNvSpPr>
            <a:spLocks/>
          </p:cNvSpPr>
          <p:nvPr/>
        </p:nvSpPr>
        <p:spPr bwMode="auto">
          <a:xfrm>
            <a:off x="6730604" y="5664414"/>
            <a:ext cx="418467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rgbClr val="FF00FF"/>
                </a:solidFill>
                <a:ea typeface="MS PGothic" panose="020B0600070205080204" pitchFamily="34" charset="-128"/>
              </a:rPr>
              <a:t>What is wrong with this loop?</a:t>
            </a:r>
          </a:p>
        </p:txBody>
      </p:sp>
      <p:sp>
        <p:nvSpPr>
          <p:cNvPr id="22" name="Title 59">
            <a:extLst>
              <a:ext uri="{FF2B5EF4-FFF2-40B4-BE49-F238E27FC236}">
                <a16:creationId xmlns:a16="http://schemas.microsoft.com/office/drawing/2014/main" id="{8D1DE1BC-AB25-43F8-B361-98EC8488AF5F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An indefinite Loop</a:t>
            </a:r>
            <a:endParaRPr lang="en-US" altLang="en-US" sz="16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853569-6C9D-4712-BF48-F69156825AF2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20AD7E-28D2-41CC-9996-60ABDF6CF379}"/>
              </a:ext>
            </a:extLst>
          </p:cNvPr>
          <p:cNvSpPr/>
          <p:nvPr/>
        </p:nvSpPr>
        <p:spPr>
          <a:xfrm>
            <a:off x="623225" y="2445315"/>
            <a:ext cx="10945550" cy="36640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5C6046A-53F0-4E35-A087-D042149EA2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555625"/>
            <a:ext cx="10553700" cy="2143125"/>
          </a:xfrm>
        </p:spPr>
        <p:txBody>
          <a:bodyPr/>
          <a:lstStyle/>
          <a:p>
            <a:pPr marL="561975"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409ED2"/>
                </a:solidFill>
              </a:rPr>
              <a:t>break</a:t>
            </a:r>
            <a:r>
              <a:rPr lang="en-US" dirty="0"/>
              <a:t> statement ends the current loop and jumps to the statement immediately following the loop</a:t>
            </a:r>
          </a:p>
          <a:p>
            <a:pPr marL="561975">
              <a:defRPr/>
            </a:pPr>
            <a:r>
              <a:rPr lang="en-US" dirty="0"/>
              <a:t>It is like a loop test that can happen anywhere in the body of the loop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B2A4664-140A-4D20-AB3F-614749837E9F}"/>
              </a:ext>
            </a:extLst>
          </p:cNvPr>
          <p:cNvSpPr>
            <a:spLocks/>
          </p:cNvSpPr>
          <p:nvPr/>
        </p:nvSpPr>
        <p:spPr bwMode="auto">
          <a:xfrm>
            <a:off x="889635" y="3030865"/>
            <a:ext cx="398121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while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True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line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FF"/>
                </a:solidFill>
                <a:ea typeface="MS PGothic" panose="020B0600070205080204" pitchFamily="34" charset="-128"/>
              </a:rPr>
              <a:t>=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00FF"/>
                </a:solidFill>
                <a:ea typeface="MS PGothic" panose="020B0600070205080204" pitchFamily="34" charset="-128"/>
              </a:rPr>
              <a:t>input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‘Done to exit'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if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line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==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'done' 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: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break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   </a:t>
            </a:r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line</a:t>
            </a:r>
          </a:p>
          <a:p>
            <a:pPr algn="l" eaLnBrk="1" hangingPunct="1"/>
            <a:r>
              <a:rPr lang="en-US" altLang="en-US" sz="2700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700" dirty="0">
                <a:solidFill>
                  <a:srgbClr val="FF7F00"/>
                </a:solidFill>
                <a:ea typeface="MS PGothic" panose="020B0600070205080204" pitchFamily="34" charset="-128"/>
              </a:rPr>
              <a:t>'Done!'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C75DD5F9-0051-4FDE-B151-39E04095738B}"/>
              </a:ext>
            </a:extLst>
          </p:cNvPr>
          <p:cNvSpPr>
            <a:spLocks/>
          </p:cNvSpPr>
          <p:nvPr/>
        </p:nvSpPr>
        <p:spPr bwMode="auto">
          <a:xfrm>
            <a:off x="7584599" y="3030865"/>
            <a:ext cx="178119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hello there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hello there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finished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finished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&gt; </a:t>
            </a:r>
            <a:r>
              <a:rPr lang="en-US" altLang="en-US" sz="2700" dirty="0">
                <a:solidFill>
                  <a:srgbClr val="00FF00"/>
                </a:solidFill>
                <a:ea typeface="MS PGothic" panose="020B0600070205080204" pitchFamily="34" charset="-128"/>
              </a:rPr>
              <a:t>done</a:t>
            </a:r>
          </a:p>
          <a:p>
            <a:pPr algn="l" eaLnBrk="1" hangingPunct="1"/>
            <a:r>
              <a:rPr lang="en-US" altLang="en-US" sz="2700" dirty="0">
                <a:solidFill>
                  <a:schemeClr val="tx1"/>
                </a:solidFill>
                <a:ea typeface="MS PGothic" panose="020B0600070205080204" pitchFamily="34" charset="-128"/>
              </a:rPr>
              <a:t>Done!</a:t>
            </a:r>
          </a:p>
        </p:txBody>
      </p:sp>
      <p:sp>
        <p:nvSpPr>
          <p:cNvPr id="6" name="Title 59">
            <a:extLst>
              <a:ext uri="{FF2B5EF4-FFF2-40B4-BE49-F238E27FC236}">
                <a16:creationId xmlns:a16="http://schemas.microsoft.com/office/drawing/2014/main" id="{596FF3A1-3BA1-4A8F-B764-61C97A7168CA}"/>
              </a:ext>
            </a:extLst>
          </p:cNvPr>
          <p:cNvSpPr>
            <a:spLocks noGrp="1"/>
          </p:cNvSpPr>
          <p:nvPr/>
        </p:nvSpPr>
        <p:spPr>
          <a:xfrm>
            <a:off x="132889" y="94708"/>
            <a:ext cx="8267396" cy="322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1" rIns="91440" bIns="45721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 sz="1600" dirty="0">
                <a:solidFill>
                  <a:srgbClr val="002060"/>
                </a:solidFill>
                <a:ea typeface="MS PGothic" panose="020B0600070205080204" pitchFamily="34" charset="-128"/>
              </a:rPr>
              <a:t>Explicit way to exit Loop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D6A166-B3C4-4B01-AB14-56E0156B3B0B}"/>
              </a:ext>
            </a:extLst>
          </p:cNvPr>
          <p:cNvCxnSpPr/>
          <p:nvPr/>
        </p:nvCxnSpPr>
        <p:spPr>
          <a:xfrm>
            <a:off x="41540" y="430994"/>
            <a:ext cx="1195629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3247</TotalTime>
  <Words>731</Words>
  <Application>Microsoft Office PowerPoint</Application>
  <PresentationFormat>Widescreen</PresentationFormat>
  <Paragraphs>196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Repeated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Kumar Punjabi</dc:creator>
  <cp:lastModifiedBy>Loyola</cp:lastModifiedBy>
  <cp:revision>282</cp:revision>
  <dcterms:created xsi:type="dcterms:W3CDTF">2018-06-21T07:05:12Z</dcterms:created>
  <dcterms:modified xsi:type="dcterms:W3CDTF">2020-06-14T06:30:45Z</dcterms:modified>
</cp:coreProperties>
</file>