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6" r:id="rId2"/>
    <p:sldId id="321" r:id="rId3"/>
    <p:sldId id="257" r:id="rId4"/>
    <p:sldId id="258" r:id="rId5"/>
    <p:sldId id="301" r:id="rId6"/>
    <p:sldId id="264" r:id="rId7"/>
    <p:sldId id="299" r:id="rId8"/>
    <p:sldId id="298" r:id="rId9"/>
    <p:sldId id="323" r:id="rId10"/>
    <p:sldId id="324" r:id="rId11"/>
    <p:sldId id="325" r:id="rId12"/>
    <p:sldId id="326" r:id="rId13"/>
    <p:sldId id="304" r:id="rId14"/>
    <p:sldId id="305" r:id="rId15"/>
    <p:sldId id="322" r:id="rId16"/>
    <p:sldId id="327" r:id="rId17"/>
    <p:sldId id="328" r:id="rId18"/>
    <p:sldId id="329" r:id="rId19"/>
    <p:sldId id="330"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393730"/>
    <a:srgbClr val="FBFCFE"/>
    <a:srgbClr val="EAEFF7"/>
    <a:srgbClr val="FFF8E5"/>
    <a:srgbClr val="5B9BD5"/>
    <a:srgbClr val="FBE4CF"/>
    <a:srgbClr val="E5F1F9"/>
    <a:srgbClr val="9FE1F9"/>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126" autoAdjust="0"/>
  </p:normalViewPr>
  <p:slideViewPr>
    <p:cSldViewPr snapToGrid="0">
      <p:cViewPr varScale="1">
        <p:scale>
          <a:sx n="61" d="100"/>
          <a:sy n="61" d="100"/>
        </p:scale>
        <p:origin x="109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46838-EBA5-4F8D-A310-7E52EB9E2E97}" type="datetimeFigureOut">
              <a:rPr lang="en-US" smtClean="0"/>
              <a:t>9/8/2020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07105-9ECB-4DC0-845F-88F25E6FA703}" type="slidenum">
              <a:rPr lang="en-US" smtClean="0"/>
              <a:t>‹#›</a:t>
            </a:fld>
            <a:endParaRPr lang="en-US" dirty="0"/>
          </a:p>
        </p:txBody>
      </p:sp>
    </p:spTree>
    <p:extLst>
      <p:ext uri="{BB962C8B-B14F-4D97-AF65-F5344CB8AC3E}">
        <p14:creationId xmlns:p14="http://schemas.microsoft.com/office/powerpoint/2010/main" val="1567460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4</a:t>
            </a:fld>
            <a:endParaRPr lang="en-US" dirty="0"/>
          </a:p>
        </p:txBody>
      </p:sp>
    </p:spTree>
    <p:extLst>
      <p:ext uri="{BB962C8B-B14F-4D97-AF65-F5344CB8AC3E}">
        <p14:creationId xmlns:p14="http://schemas.microsoft.com/office/powerpoint/2010/main" val="2429305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13</a:t>
            </a:fld>
            <a:endParaRPr lang="en-US" dirty="0"/>
          </a:p>
        </p:txBody>
      </p:sp>
    </p:spTree>
    <p:extLst>
      <p:ext uri="{BB962C8B-B14F-4D97-AF65-F5344CB8AC3E}">
        <p14:creationId xmlns:p14="http://schemas.microsoft.com/office/powerpoint/2010/main" val="1862705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14</a:t>
            </a:fld>
            <a:endParaRPr lang="en-US" dirty="0"/>
          </a:p>
        </p:txBody>
      </p:sp>
    </p:spTree>
    <p:extLst>
      <p:ext uri="{BB962C8B-B14F-4D97-AF65-F5344CB8AC3E}">
        <p14:creationId xmlns:p14="http://schemas.microsoft.com/office/powerpoint/2010/main" val="165993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15</a:t>
            </a:fld>
            <a:endParaRPr lang="en-US" dirty="0"/>
          </a:p>
        </p:txBody>
      </p:sp>
    </p:spTree>
    <p:extLst>
      <p:ext uri="{BB962C8B-B14F-4D97-AF65-F5344CB8AC3E}">
        <p14:creationId xmlns:p14="http://schemas.microsoft.com/office/powerpoint/2010/main" val="161925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16</a:t>
            </a:fld>
            <a:endParaRPr lang="en-US" dirty="0"/>
          </a:p>
        </p:txBody>
      </p:sp>
    </p:spTree>
    <p:extLst>
      <p:ext uri="{BB962C8B-B14F-4D97-AF65-F5344CB8AC3E}">
        <p14:creationId xmlns:p14="http://schemas.microsoft.com/office/powerpoint/2010/main" val="1561911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17</a:t>
            </a:fld>
            <a:endParaRPr lang="en-US" dirty="0"/>
          </a:p>
        </p:txBody>
      </p:sp>
    </p:spTree>
    <p:extLst>
      <p:ext uri="{BB962C8B-B14F-4D97-AF65-F5344CB8AC3E}">
        <p14:creationId xmlns:p14="http://schemas.microsoft.com/office/powerpoint/2010/main" val="2192316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18</a:t>
            </a:fld>
            <a:endParaRPr lang="en-US" dirty="0"/>
          </a:p>
        </p:txBody>
      </p:sp>
    </p:spTree>
    <p:extLst>
      <p:ext uri="{BB962C8B-B14F-4D97-AF65-F5344CB8AC3E}">
        <p14:creationId xmlns:p14="http://schemas.microsoft.com/office/powerpoint/2010/main" val="2939762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19</a:t>
            </a:fld>
            <a:endParaRPr lang="en-US" dirty="0"/>
          </a:p>
        </p:txBody>
      </p:sp>
    </p:spTree>
    <p:extLst>
      <p:ext uri="{BB962C8B-B14F-4D97-AF65-F5344CB8AC3E}">
        <p14:creationId xmlns:p14="http://schemas.microsoft.com/office/powerpoint/2010/main" val="122856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20</a:t>
            </a:fld>
            <a:endParaRPr lang="en-US" dirty="0"/>
          </a:p>
        </p:txBody>
      </p:sp>
    </p:spTree>
    <p:extLst>
      <p:ext uri="{BB962C8B-B14F-4D97-AF65-F5344CB8AC3E}">
        <p14:creationId xmlns:p14="http://schemas.microsoft.com/office/powerpoint/2010/main" val="254828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5</a:t>
            </a:fld>
            <a:endParaRPr lang="en-US" dirty="0"/>
          </a:p>
        </p:txBody>
      </p:sp>
    </p:spTree>
    <p:extLst>
      <p:ext uri="{BB962C8B-B14F-4D97-AF65-F5344CB8AC3E}">
        <p14:creationId xmlns:p14="http://schemas.microsoft.com/office/powerpoint/2010/main" val="2363313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6</a:t>
            </a:fld>
            <a:endParaRPr lang="en-US" dirty="0"/>
          </a:p>
        </p:txBody>
      </p:sp>
    </p:spTree>
    <p:extLst>
      <p:ext uri="{BB962C8B-B14F-4D97-AF65-F5344CB8AC3E}">
        <p14:creationId xmlns:p14="http://schemas.microsoft.com/office/powerpoint/2010/main" val="269855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7</a:t>
            </a:fld>
            <a:endParaRPr lang="en-US" dirty="0"/>
          </a:p>
        </p:txBody>
      </p:sp>
    </p:spTree>
    <p:extLst>
      <p:ext uri="{BB962C8B-B14F-4D97-AF65-F5344CB8AC3E}">
        <p14:creationId xmlns:p14="http://schemas.microsoft.com/office/powerpoint/2010/main" val="58116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8</a:t>
            </a:fld>
            <a:endParaRPr lang="en-US" dirty="0"/>
          </a:p>
        </p:txBody>
      </p:sp>
    </p:spTree>
    <p:extLst>
      <p:ext uri="{BB962C8B-B14F-4D97-AF65-F5344CB8AC3E}">
        <p14:creationId xmlns:p14="http://schemas.microsoft.com/office/powerpoint/2010/main" val="312118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9</a:t>
            </a:fld>
            <a:endParaRPr lang="en-US" dirty="0"/>
          </a:p>
        </p:txBody>
      </p:sp>
    </p:spTree>
    <p:extLst>
      <p:ext uri="{BB962C8B-B14F-4D97-AF65-F5344CB8AC3E}">
        <p14:creationId xmlns:p14="http://schemas.microsoft.com/office/powerpoint/2010/main" val="2244777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10</a:t>
            </a:fld>
            <a:endParaRPr lang="en-US" dirty="0"/>
          </a:p>
        </p:txBody>
      </p:sp>
    </p:spTree>
    <p:extLst>
      <p:ext uri="{BB962C8B-B14F-4D97-AF65-F5344CB8AC3E}">
        <p14:creationId xmlns:p14="http://schemas.microsoft.com/office/powerpoint/2010/main" val="1396777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11</a:t>
            </a:fld>
            <a:endParaRPr lang="en-US" dirty="0"/>
          </a:p>
        </p:txBody>
      </p:sp>
    </p:spTree>
    <p:extLst>
      <p:ext uri="{BB962C8B-B14F-4D97-AF65-F5344CB8AC3E}">
        <p14:creationId xmlns:p14="http://schemas.microsoft.com/office/powerpoint/2010/main" val="3041317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07105-9ECB-4DC0-845F-88F25E6FA703}" type="slidenum">
              <a:rPr lang="en-US" smtClean="0"/>
              <a:t>12</a:t>
            </a:fld>
            <a:endParaRPr lang="en-US" dirty="0"/>
          </a:p>
        </p:txBody>
      </p:sp>
    </p:spTree>
    <p:extLst>
      <p:ext uri="{BB962C8B-B14F-4D97-AF65-F5344CB8AC3E}">
        <p14:creationId xmlns:p14="http://schemas.microsoft.com/office/powerpoint/2010/main" val="379189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481C45-6C7E-482B-A45F-31499C4FE0BD}" type="datetime1">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2773767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3F9CF-A5C4-4971-ABF5-2575BAD33406}" type="datetime1">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26127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528715-A29C-4B4E-9905-04BC4A496E69}" type="datetime1">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3088351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222885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437947" y="6311900"/>
            <a:ext cx="1261710" cy="365125"/>
          </a:xfrm>
        </p:spPr>
        <p:txBody>
          <a:bodyPr/>
          <a:lstStyle>
            <a:lvl1pPr>
              <a:defRPr sz="1400" b="1">
                <a:solidFill>
                  <a:srgbClr val="409ED2"/>
                </a:solidFill>
              </a:defRPr>
            </a:lvl1pPr>
          </a:lstStyle>
          <a:p>
            <a:fld id="{E7B12A71-B61F-4305-84F7-12AA153BDD61}" type="datetime1">
              <a:rPr lang="en-US" smtClean="0"/>
              <a:t>9/8/2020</a:t>
            </a:fld>
            <a:endParaRPr lang="en-US" dirty="0"/>
          </a:p>
        </p:txBody>
      </p:sp>
      <p:sp>
        <p:nvSpPr>
          <p:cNvPr id="6" name="Slide Number Placeholder 5"/>
          <p:cNvSpPr>
            <a:spLocks noGrp="1"/>
          </p:cNvSpPr>
          <p:nvPr>
            <p:ph type="sldNum" sz="quarter" idx="12"/>
          </p:nvPr>
        </p:nvSpPr>
        <p:spPr>
          <a:xfrm>
            <a:off x="4711356" y="6311900"/>
            <a:ext cx="2769288" cy="365125"/>
          </a:xfrm>
        </p:spPr>
        <p:txBody>
          <a:bodyPr/>
          <a:lstStyle>
            <a:lvl1pPr algn="ctr">
              <a:defRPr sz="1400" b="1">
                <a:solidFill>
                  <a:srgbClr val="71B7DE"/>
                </a:solidFill>
              </a:defRPr>
            </a:lvl1pPr>
          </a:lstStyle>
          <a:p>
            <a:fld id="{814DCDB9-126F-4CE1-A747-A2827BE4503F}" type="slidenum">
              <a:rPr lang="en-US" smtClean="0"/>
              <a:pPr/>
              <a:t>‹#›</a:t>
            </a:fld>
            <a:endParaRPr lang="en-US" dirty="0"/>
          </a:p>
        </p:txBody>
      </p:sp>
      <p:pic>
        <p:nvPicPr>
          <p:cNvPr id="5" name="Picture 4">
            <a:extLst>
              <a:ext uri="{FF2B5EF4-FFF2-40B4-BE49-F238E27FC236}">
                <a16:creationId xmlns:a16="http://schemas.microsoft.com/office/drawing/2014/main" id="{8D6A5B67-E635-403B-A001-4A5122480C17}"/>
              </a:ext>
            </a:extLst>
          </p:cNvPr>
          <p:cNvPicPr>
            <a:picLocks noChangeAspect="1"/>
          </p:cNvPicPr>
          <p:nvPr userDrawn="1"/>
        </p:nvPicPr>
        <p:blipFill>
          <a:blip r:embed="rId2">
            <a:duotone>
              <a:schemeClr val="accent5">
                <a:shade val="45000"/>
                <a:satMod val="135000"/>
              </a:schemeClr>
              <a:prstClr val="white"/>
            </a:duotone>
          </a:blip>
          <a:stretch>
            <a:fillRect/>
          </a:stretch>
        </p:blipFill>
        <p:spPr>
          <a:xfrm>
            <a:off x="10199954" y="6012559"/>
            <a:ext cx="1108197" cy="598681"/>
          </a:xfrm>
          <a:prstGeom prst="rect">
            <a:avLst/>
          </a:prstGeom>
        </p:spPr>
      </p:pic>
    </p:spTree>
    <p:extLst>
      <p:ext uri="{BB962C8B-B14F-4D97-AF65-F5344CB8AC3E}">
        <p14:creationId xmlns:p14="http://schemas.microsoft.com/office/powerpoint/2010/main" val="182520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7C261-C2D2-4439-96CD-F92F0FF1CBE5}" type="datetime1">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541513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5EB4EA-0FB3-4689-A3C1-88BCFEC1FFD1}" type="datetime1">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130658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CB6D1-AEA2-467D-8039-A654A8436FB1}" type="datetime1">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399841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D4EBE-A053-4EB4-9DAA-5ABE0014F30A}" type="datetime1">
              <a:rPr lang="en-US" smtClean="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9982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1CA84-BA6F-4D2C-8FF2-71CEAB61108C}" type="datetime1">
              <a:rPr lang="en-US" smtClean="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53400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D7D71-0A90-45E6-AED4-FFBF0EA5AADA}" type="datetime1">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331034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A64B43-B06A-499C-9A46-964930E2EEC2}" type="datetime1">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4DCDB9-126F-4CE1-A747-A2827BE4503F}" type="slidenum">
              <a:rPr lang="en-US" smtClean="0"/>
              <a:t>‹#›</a:t>
            </a:fld>
            <a:endParaRPr lang="en-US" dirty="0"/>
          </a:p>
        </p:txBody>
      </p:sp>
    </p:spTree>
    <p:extLst>
      <p:ext uri="{BB962C8B-B14F-4D97-AF65-F5344CB8AC3E}">
        <p14:creationId xmlns:p14="http://schemas.microsoft.com/office/powerpoint/2010/main" val="258456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44A490-09BD-46D8-BB0D-D6121006E575}" type="datetime1">
              <a:rPr lang="en-US" smtClean="0"/>
              <a:t>9/8/2020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CDB9-126F-4CE1-A747-A2827BE4503F}" type="slidenum">
              <a:rPr lang="en-US" smtClean="0"/>
              <a:t>‹#›</a:t>
            </a:fld>
            <a:endParaRPr lang="en-US" dirty="0"/>
          </a:p>
        </p:txBody>
      </p:sp>
    </p:spTree>
    <p:extLst>
      <p:ext uri="{BB962C8B-B14F-4D97-AF65-F5344CB8AC3E}">
        <p14:creationId xmlns:p14="http://schemas.microsoft.com/office/powerpoint/2010/main" val="290590042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loyolastalin@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2.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2.wdp"/><Relationship Id="rId5" Type="http://schemas.openxmlformats.org/officeDocument/2006/relationships/image" Target="../media/image3.png"/><Relationship Id="rId15" Type="http://schemas.microsoft.com/office/2007/relationships/hdphoto" Target="../media/hdphoto4.wdp"/><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jpeg"/><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commons.wikimedia.org/wiki/File:Antu_im-invisible-user.svg" TargetMode="External"/><Relationship Id="rId13" Type="http://schemas.openxmlformats.org/officeDocument/2006/relationships/image" Target="../media/image21.jpe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74"/>
          <p:cNvSpPr txBox="1">
            <a:spLocks/>
          </p:cNvSpPr>
          <p:nvPr/>
        </p:nvSpPr>
        <p:spPr>
          <a:xfrm>
            <a:off x="1339780" y="2165908"/>
            <a:ext cx="9512441" cy="1346201"/>
          </a:xfrm>
          <a:prstGeom prst="rect">
            <a:avLst/>
          </a:prstGeom>
        </p:spPr>
        <p:txBody>
          <a:bodyPr vert="horz" lIns="91440" tIns="45721" rIns="91440" bIns="45721" rtlCol="0" anchor="ctr">
            <a:noAutofit/>
          </a:bodyPr>
          <a:lstStyle>
            <a:lvl1pPr algn="ctr" defTabSz="914400" rtl="0" eaLnBrk="1" latinLnBrk="0" hangingPunct="1">
              <a:lnSpc>
                <a:spcPct val="90000"/>
              </a:lnSpc>
              <a:spcBef>
                <a:spcPct val="0"/>
              </a:spcBef>
              <a:buNone/>
              <a:defRPr sz="2500" b="0" kern="1200">
                <a:solidFill>
                  <a:srgbClr val="007CC3"/>
                </a:solidFill>
                <a:latin typeface="+mj-lt"/>
                <a:ea typeface="+mj-ea"/>
                <a:cs typeface="+mj-cs"/>
              </a:defRPr>
            </a:lvl1pPr>
          </a:lstStyle>
          <a:p>
            <a:pPr>
              <a:defRPr/>
            </a:pPr>
            <a:r>
              <a:rPr lang="en-US" sz="4400" b="1" dirty="0">
                <a:latin typeface="Arial" panose="020B0604020202020204" pitchFamily="34" charset="0"/>
                <a:cs typeface="Arial" panose="020B0604020202020204" pitchFamily="34" charset="0"/>
              </a:rPr>
              <a:t>WEB APPLICATION</a:t>
            </a:r>
          </a:p>
        </p:txBody>
      </p:sp>
      <p:sp>
        <p:nvSpPr>
          <p:cNvPr id="7" name="Subtitle 1"/>
          <p:cNvSpPr txBox="1">
            <a:spLocks/>
          </p:cNvSpPr>
          <p:nvPr/>
        </p:nvSpPr>
        <p:spPr>
          <a:xfrm>
            <a:off x="2307060" y="3322057"/>
            <a:ext cx="7577880" cy="705947"/>
          </a:xfrm>
          <a:prstGeom prst="rect">
            <a:avLst/>
          </a:prstGeom>
        </p:spPr>
        <p:txBody>
          <a:bodyPr/>
          <a:lst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marL="0" indent="0" algn="ctr">
              <a:buNone/>
              <a:defRPr/>
            </a:pPr>
            <a:r>
              <a:rPr lang="en-GB" sz="1952" kern="0" spc="300" dirty="0">
                <a:solidFill>
                  <a:srgbClr val="002060"/>
                </a:solidFill>
                <a:latin typeface="Arial" panose="020B0604020202020204" pitchFamily="34" charset="0"/>
                <a:cs typeface="Arial" panose="020B0604020202020204" pitchFamily="34" charset="0"/>
                <a:sym typeface="Arial"/>
              </a:rPr>
              <a:t>INTRODUCTION</a:t>
            </a:r>
            <a:endParaRPr lang="en-GB" sz="2603" kern="0" spc="300" dirty="0">
              <a:solidFill>
                <a:srgbClr val="002060"/>
              </a:solidFill>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358B7644-08FF-447F-B9ED-EA8C60D67027}" type="datetime1">
              <a:rPr lang="en-US" smtClean="0"/>
              <a:t>9/8/2020</a:t>
            </a:fld>
            <a:endParaRPr lang="en-US" dirty="0"/>
          </a:p>
        </p:txBody>
      </p:sp>
      <p:sp>
        <p:nvSpPr>
          <p:cNvPr id="3" name="Slide Number Placeholder 2"/>
          <p:cNvSpPr>
            <a:spLocks noGrp="1"/>
          </p:cNvSpPr>
          <p:nvPr>
            <p:ph type="sldNum" sz="quarter" idx="12"/>
          </p:nvPr>
        </p:nvSpPr>
        <p:spPr/>
        <p:txBody>
          <a:bodyPr/>
          <a:lstStyle/>
          <a:p>
            <a:fld id="{814DCDB9-126F-4CE1-A747-A2827BE4503F}" type="slidenum">
              <a:rPr lang="en-US" smtClean="0"/>
              <a:t>1</a:t>
            </a:fld>
            <a:endParaRPr lang="en-US" dirty="0"/>
          </a:p>
        </p:txBody>
      </p:sp>
    </p:spTree>
    <p:extLst>
      <p:ext uri="{BB962C8B-B14F-4D97-AF65-F5344CB8AC3E}">
        <p14:creationId xmlns:p14="http://schemas.microsoft.com/office/powerpoint/2010/main" val="2190054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HTML Evaluation – Gen 2</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227CEAC7-05C6-4A71-BA2E-68B76945EEB1}"/>
              </a:ext>
            </a:extLst>
          </p:cNvPr>
          <p:cNvPicPr/>
          <p:nvPr/>
        </p:nvPicPr>
        <p:blipFill>
          <a:blip r:embed="rId3"/>
          <a:stretch>
            <a:fillRect/>
          </a:stretch>
        </p:blipFill>
        <p:spPr>
          <a:xfrm>
            <a:off x="1247579" y="2002227"/>
            <a:ext cx="9898642" cy="3736415"/>
          </a:xfrm>
          <a:prstGeom prst="rect">
            <a:avLst/>
          </a:prstGeom>
          <a:ln>
            <a:noFill/>
          </a:ln>
          <a:effectLst>
            <a:outerShdw blurRad="190500" algn="tl" rotWithShape="0">
              <a:srgbClr val="000000">
                <a:alpha val="70000"/>
              </a:srgbClr>
            </a:outerShdw>
          </a:effectLst>
        </p:spPr>
      </p:pic>
      <p:pic>
        <p:nvPicPr>
          <p:cNvPr id="13" name="Picture 4" descr="Related image">
            <a:extLst>
              <a:ext uri="{FF2B5EF4-FFF2-40B4-BE49-F238E27FC236}">
                <a16:creationId xmlns:a16="http://schemas.microsoft.com/office/drawing/2014/main" id="{CC6D92E3-2D7F-4464-A5ED-A38FF79B5CB4}"/>
              </a:ext>
            </a:extLst>
          </p:cNvPr>
          <p:cNvPicPr>
            <a:picLocks noChangeAspect="1" noChangeArrowheads="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0992963">
            <a:off x="34258" y="706706"/>
            <a:ext cx="437859" cy="4288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330596AF-CD30-4B23-8E84-ABBD9E173701}"/>
              </a:ext>
            </a:extLst>
          </p:cNvPr>
          <p:cNvGrpSpPr/>
          <p:nvPr/>
        </p:nvGrpSpPr>
        <p:grpSpPr>
          <a:xfrm>
            <a:off x="585754" y="552206"/>
            <a:ext cx="11606245" cy="1231532"/>
            <a:chOff x="294601" y="1350834"/>
            <a:chExt cx="8699639" cy="2349813"/>
          </a:xfrm>
        </p:grpSpPr>
        <p:sp>
          <p:nvSpPr>
            <p:cNvPr id="15" name="角丸四角形 59">
              <a:extLst>
                <a:ext uri="{FF2B5EF4-FFF2-40B4-BE49-F238E27FC236}">
                  <a16:creationId xmlns:a16="http://schemas.microsoft.com/office/drawing/2014/main" id="{69530D7F-E28E-4172-9401-7A2B16493095}"/>
                </a:ext>
              </a:extLst>
            </p:cNvPr>
            <p:cNvSpPr/>
            <p:nvPr/>
          </p:nvSpPr>
          <p:spPr>
            <a:xfrm>
              <a:off x="294601" y="1350834"/>
              <a:ext cx="8699639" cy="2349813"/>
            </a:xfrm>
            <a:prstGeom prst="roundRect">
              <a:avLst>
                <a:gd name="adj" fmla="val 3865"/>
              </a:avLst>
            </a:prstGeom>
            <a:solidFill>
              <a:srgbClr val="AACEB0">
                <a:alpha val="22000"/>
              </a:srgbClr>
            </a:solidFill>
            <a:ln w="57150" cap="flat" cmpd="sng" algn="ctr">
              <a:solidFill>
                <a:schemeClr val="accent6">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endParaRPr>
            </a:p>
          </p:txBody>
        </p:sp>
        <p:sp>
          <p:nvSpPr>
            <p:cNvPr id="16" name="Rectangle 13">
              <a:extLst>
                <a:ext uri="{FF2B5EF4-FFF2-40B4-BE49-F238E27FC236}">
                  <a16:creationId xmlns:a16="http://schemas.microsoft.com/office/drawing/2014/main" id="{DC57BB1F-3D0E-4C40-AE30-5D54204C74E7}"/>
                </a:ext>
              </a:extLst>
            </p:cNvPr>
            <p:cNvSpPr>
              <a:spLocks noChangeArrowheads="1"/>
            </p:cNvSpPr>
            <p:nvPr/>
          </p:nvSpPr>
          <p:spPr bwMode="auto">
            <a:xfrm rot="16200000">
              <a:off x="-666133" y="2342600"/>
              <a:ext cx="2295816" cy="374346"/>
            </a:xfrm>
            <a:prstGeom prst="rect">
              <a:avLst/>
            </a:prstGeom>
            <a:solidFill>
              <a:schemeClr val="accent6">
                <a:lumMod val="60000"/>
                <a:lumOff val="40000"/>
              </a:schemeClr>
            </a:solidFill>
            <a:ln w="28575" algn="ctr">
              <a:solidFill>
                <a:schemeClr val="accent6">
                  <a:lumMod val="50000"/>
                </a:schemeClr>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Language</a:t>
              </a:r>
              <a:endParaRPr kumimoji="0" lang="en-US" altLang="ja-JP"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7F8C1594-EEB8-4D09-A4D1-E18ADDAF3174}"/>
              </a:ext>
            </a:extLst>
          </p:cNvPr>
          <p:cNvSpPr txBox="1"/>
          <p:nvPr/>
        </p:nvSpPr>
        <p:spPr>
          <a:xfrm>
            <a:off x="1055287" y="566335"/>
            <a:ext cx="10942545" cy="1446550"/>
          </a:xfrm>
          <a:prstGeom prst="rect">
            <a:avLst/>
          </a:prstGeom>
          <a:noFill/>
        </p:spPr>
        <p:txBody>
          <a:bodyPr wrap="square" rtlCol="0">
            <a:spAutoFit/>
          </a:bodyPr>
          <a:lstStyle/>
          <a:p>
            <a:r>
              <a:rPr lang="en-US" sz="2000" dirty="0">
                <a:solidFill>
                  <a:schemeClr val="accent6">
                    <a:lumMod val="50000"/>
                  </a:schemeClr>
                </a:solidFill>
                <a:latin typeface="Arial" panose="020B0604020202020204" pitchFamily="34" charset="0"/>
                <a:cs typeface="Arial" panose="020B0604020202020204" pitchFamily="34" charset="0"/>
              </a:rPr>
              <a:t>“</a:t>
            </a:r>
            <a:r>
              <a:rPr lang="en-US" sz="2000" dirty="0"/>
              <a:t>In second generation, server sends the </a:t>
            </a:r>
            <a:r>
              <a:rPr lang="en-US" sz="2000" b="1" dirty="0"/>
              <a:t>HTML along with some state maintenance mechanism [Cookies] </a:t>
            </a:r>
            <a:r>
              <a:rPr lang="en-US" sz="2000" dirty="0"/>
              <a:t>to retain the previous state of the user details. During every request, it sends back the HTML page and reload the view on each request.</a:t>
            </a:r>
            <a:r>
              <a:rPr lang="en-US" sz="2000" dirty="0">
                <a:solidFill>
                  <a:schemeClr val="accent6">
                    <a:lumMod val="50000"/>
                  </a:schemeClr>
                </a:solidFill>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51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HTML Evaluation – Gen 3</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11</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pic>
        <p:nvPicPr>
          <p:cNvPr id="13" name="Picture 4" descr="Related image">
            <a:extLst>
              <a:ext uri="{FF2B5EF4-FFF2-40B4-BE49-F238E27FC236}">
                <a16:creationId xmlns:a16="http://schemas.microsoft.com/office/drawing/2014/main" id="{CC6D92E3-2D7F-4464-A5ED-A38FF79B5CB4}"/>
              </a:ext>
            </a:extLst>
          </p:cNvPr>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0992963">
            <a:off x="34258" y="706706"/>
            <a:ext cx="437859" cy="4288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330596AF-CD30-4B23-8E84-ABBD9E173701}"/>
              </a:ext>
            </a:extLst>
          </p:cNvPr>
          <p:cNvGrpSpPr/>
          <p:nvPr/>
        </p:nvGrpSpPr>
        <p:grpSpPr>
          <a:xfrm>
            <a:off x="585755" y="552206"/>
            <a:ext cx="10943542" cy="1231532"/>
            <a:chOff x="294601" y="1350834"/>
            <a:chExt cx="8699639" cy="2349813"/>
          </a:xfrm>
        </p:grpSpPr>
        <p:sp>
          <p:nvSpPr>
            <p:cNvPr id="15" name="角丸四角形 59">
              <a:extLst>
                <a:ext uri="{FF2B5EF4-FFF2-40B4-BE49-F238E27FC236}">
                  <a16:creationId xmlns:a16="http://schemas.microsoft.com/office/drawing/2014/main" id="{69530D7F-E28E-4172-9401-7A2B16493095}"/>
                </a:ext>
              </a:extLst>
            </p:cNvPr>
            <p:cNvSpPr/>
            <p:nvPr/>
          </p:nvSpPr>
          <p:spPr>
            <a:xfrm>
              <a:off x="294601" y="1350834"/>
              <a:ext cx="8699639" cy="2349813"/>
            </a:xfrm>
            <a:prstGeom prst="roundRect">
              <a:avLst>
                <a:gd name="adj" fmla="val 3865"/>
              </a:avLst>
            </a:prstGeom>
            <a:solidFill>
              <a:srgbClr val="AACEB0">
                <a:alpha val="22000"/>
              </a:srgbClr>
            </a:solidFill>
            <a:ln w="57150" cap="flat" cmpd="sng" algn="ctr">
              <a:solidFill>
                <a:schemeClr val="accent6">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endParaRPr>
            </a:p>
          </p:txBody>
        </p:sp>
        <p:sp>
          <p:nvSpPr>
            <p:cNvPr id="16" name="Rectangle 13">
              <a:extLst>
                <a:ext uri="{FF2B5EF4-FFF2-40B4-BE49-F238E27FC236}">
                  <a16:creationId xmlns:a16="http://schemas.microsoft.com/office/drawing/2014/main" id="{DC57BB1F-3D0E-4C40-AE30-5D54204C74E7}"/>
                </a:ext>
              </a:extLst>
            </p:cNvPr>
            <p:cNvSpPr>
              <a:spLocks noChangeArrowheads="1"/>
            </p:cNvSpPr>
            <p:nvPr/>
          </p:nvSpPr>
          <p:spPr bwMode="auto">
            <a:xfrm rot="16200000">
              <a:off x="-666133" y="2342600"/>
              <a:ext cx="2295816" cy="374346"/>
            </a:xfrm>
            <a:prstGeom prst="rect">
              <a:avLst/>
            </a:prstGeom>
            <a:solidFill>
              <a:schemeClr val="accent6">
                <a:lumMod val="60000"/>
                <a:lumOff val="40000"/>
              </a:schemeClr>
            </a:solidFill>
            <a:ln w="28575" algn="ctr">
              <a:solidFill>
                <a:schemeClr val="accent6">
                  <a:lumMod val="50000"/>
                </a:schemeClr>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Language</a:t>
              </a:r>
              <a:endParaRPr kumimoji="0" lang="en-US" altLang="ja-JP"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7F8C1594-EEB8-4D09-A4D1-E18ADDAF3174}"/>
              </a:ext>
            </a:extLst>
          </p:cNvPr>
          <p:cNvSpPr txBox="1"/>
          <p:nvPr/>
        </p:nvSpPr>
        <p:spPr>
          <a:xfrm>
            <a:off x="1015185" y="579311"/>
            <a:ext cx="10434731" cy="1692771"/>
          </a:xfrm>
          <a:prstGeom prst="rect">
            <a:avLst/>
          </a:prstGeom>
          <a:noFill/>
        </p:spPr>
        <p:txBody>
          <a:bodyPr wrap="square" rtlCol="0">
            <a:spAutoFit/>
          </a:bodyPr>
          <a:lstStyle/>
          <a:p>
            <a:r>
              <a:rPr lang="en-US" sz="2400" dirty="0">
                <a:solidFill>
                  <a:schemeClr val="accent6">
                    <a:lumMod val="50000"/>
                  </a:schemeClr>
                </a:solidFill>
                <a:latin typeface="Arial" panose="020B0604020202020204" pitchFamily="34" charset="0"/>
                <a:cs typeface="Arial" panose="020B0604020202020204" pitchFamily="34" charset="0"/>
              </a:rPr>
              <a:t>“</a:t>
            </a:r>
            <a:r>
              <a:rPr lang="en-US" sz="2400" dirty="0"/>
              <a:t>In third generation, instead of retrieving the whole page from the server repeatedly, load the page once and get the portion of the view from the server and render into the view as per the client demand.</a:t>
            </a:r>
            <a:r>
              <a:rPr lang="en-US" sz="2400" dirty="0">
                <a:solidFill>
                  <a:schemeClr val="accent6">
                    <a:lumMod val="50000"/>
                  </a:schemeClr>
                </a:solidFill>
                <a:latin typeface="Arial" panose="020B0604020202020204" pitchFamily="34" charset="0"/>
                <a:cs typeface="Arial" panose="020B0604020202020204" pitchFamily="34" charset="0"/>
              </a:rPr>
              <a:t>”</a:t>
            </a:r>
          </a:p>
          <a:p>
            <a:endParaRPr lang="en-US" sz="3200"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4803E902-898D-4323-B795-ADEB8BEB9FD1}"/>
              </a:ext>
            </a:extLst>
          </p:cNvPr>
          <p:cNvPicPr/>
          <p:nvPr/>
        </p:nvPicPr>
        <p:blipFill>
          <a:blip r:embed="rId4"/>
          <a:stretch>
            <a:fillRect/>
          </a:stretch>
        </p:blipFill>
        <p:spPr>
          <a:xfrm>
            <a:off x="506375" y="1896744"/>
            <a:ext cx="10943542" cy="37157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18513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HTML Evaluation – Gen 4</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12</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pic>
        <p:nvPicPr>
          <p:cNvPr id="13" name="Picture 4" descr="Related image">
            <a:extLst>
              <a:ext uri="{FF2B5EF4-FFF2-40B4-BE49-F238E27FC236}">
                <a16:creationId xmlns:a16="http://schemas.microsoft.com/office/drawing/2014/main" id="{CC6D92E3-2D7F-4464-A5ED-A38FF79B5CB4}"/>
              </a:ext>
            </a:extLst>
          </p:cNvPr>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0992963">
            <a:off x="34258" y="706706"/>
            <a:ext cx="437859" cy="4288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330596AF-CD30-4B23-8E84-ABBD9E173701}"/>
              </a:ext>
            </a:extLst>
          </p:cNvPr>
          <p:cNvGrpSpPr/>
          <p:nvPr/>
        </p:nvGrpSpPr>
        <p:grpSpPr>
          <a:xfrm>
            <a:off x="585755" y="552205"/>
            <a:ext cx="11412078" cy="1691891"/>
            <a:chOff x="294601" y="1350834"/>
            <a:chExt cx="8699639" cy="2349813"/>
          </a:xfrm>
        </p:grpSpPr>
        <p:sp>
          <p:nvSpPr>
            <p:cNvPr id="15" name="角丸四角形 59">
              <a:extLst>
                <a:ext uri="{FF2B5EF4-FFF2-40B4-BE49-F238E27FC236}">
                  <a16:creationId xmlns:a16="http://schemas.microsoft.com/office/drawing/2014/main" id="{69530D7F-E28E-4172-9401-7A2B16493095}"/>
                </a:ext>
              </a:extLst>
            </p:cNvPr>
            <p:cNvSpPr/>
            <p:nvPr/>
          </p:nvSpPr>
          <p:spPr>
            <a:xfrm>
              <a:off x="294601" y="1350834"/>
              <a:ext cx="8699639" cy="2349813"/>
            </a:xfrm>
            <a:prstGeom prst="roundRect">
              <a:avLst>
                <a:gd name="adj" fmla="val 3865"/>
              </a:avLst>
            </a:prstGeom>
            <a:solidFill>
              <a:srgbClr val="AACEB0">
                <a:alpha val="22000"/>
              </a:srgbClr>
            </a:solidFill>
            <a:ln w="57150" cap="flat" cmpd="sng" algn="ctr">
              <a:solidFill>
                <a:schemeClr val="accent6">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endParaRPr>
            </a:p>
          </p:txBody>
        </p:sp>
        <p:sp>
          <p:nvSpPr>
            <p:cNvPr id="16" name="Rectangle 13">
              <a:extLst>
                <a:ext uri="{FF2B5EF4-FFF2-40B4-BE49-F238E27FC236}">
                  <a16:creationId xmlns:a16="http://schemas.microsoft.com/office/drawing/2014/main" id="{DC57BB1F-3D0E-4C40-AE30-5D54204C74E7}"/>
                </a:ext>
              </a:extLst>
            </p:cNvPr>
            <p:cNvSpPr>
              <a:spLocks noChangeArrowheads="1"/>
            </p:cNvSpPr>
            <p:nvPr/>
          </p:nvSpPr>
          <p:spPr bwMode="auto">
            <a:xfrm rot="16200000">
              <a:off x="-666133" y="2342600"/>
              <a:ext cx="2295816" cy="374346"/>
            </a:xfrm>
            <a:prstGeom prst="rect">
              <a:avLst/>
            </a:prstGeom>
            <a:solidFill>
              <a:schemeClr val="accent6">
                <a:lumMod val="60000"/>
                <a:lumOff val="40000"/>
              </a:schemeClr>
            </a:solidFill>
            <a:ln w="28575" algn="ctr">
              <a:solidFill>
                <a:schemeClr val="accent6">
                  <a:lumMod val="50000"/>
                </a:schemeClr>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Language</a:t>
              </a:r>
              <a:endParaRPr kumimoji="0" lang="en-US" altLang="ja-JP"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7F8C1594-EEB8-4D09-A4D1-E18ADDAF3174}"/>
              </a:ext>
            </a:extLst>
          </p:cNvPr>
          <p:cNvSpPr txBox="1"/>
          <p:nvPr/>
        </p:nvSpPr>
        <p:spPr>
          <a:xfrm>
            <a:off x="1044143" y="582082"/>
            <a:ext cx="10953690" cy="1815882"/>
          </a:xfrm>
          <a:prstGeom prst="rect">
            <a:avLst/>
          </a:prstGeom>
          <a:noFill/>
        </p:spPr>
        <p:txBody>
          <a:bodyPr wrap="square" rtlCol="0">
            <a:spAutoFit/>
          </a:bodyPr>
          <a:lstStyle/>
          <a:p>
            <a:r>
              <a:rPr lang="en-US" sz="2000" dirty="0">
                <a:solidFill>
                  <a:schemeClr val="accent6">
                    <a:lumMod val="50000"/>
                  </a:schemeClr>
                </a:solidFill>
                <a:latin typeface="Arial" panose="020B0604020202020204" pitchFamily="34" charset="0"/>
                <a:cs typeface="Arial" panose="020B0604020202020204" pitchFamily="34" charset="0"/>
              </a:rPr>
              <a:t>“</a:t>
            </a:r>
            <a:r>
              <a:rPr lang="en-US" sz="2000" dirty="0"/>
              <a:t>In fourth generation, load the page during the initial request. During subsequent requests, only the data/html will be got from the server and bind the value and fill the container in the client side. This approach will work like RCA (Rich client Approach). When we navigate from one page to another, the master page details will not be downloaded</a:t>
            </a:r>
            <a:r>
              <a:rPr lang="en-US" sz="2000" dirty="0">
                <a:solidFill>
                  <a:schemeClr val="accent6">
                    <a:lumMod val="50000"/>
                  </a:schemeClr>
                </a:solidFill>
                <a:latin typeface="Arial" panose="020B0604020202020204" pitchFamily="34" charset="0"/>
                <a:cs typeface="Arial" panose="020B0604020202020204" pitchFamily="34" charset="0"/>
              </a:rPr>
              <a:t>”</a:t>
            </a:r>
          </a:p>
          <a:p>
            <a:endParaRPr lang="en-US" sz="2800"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E3E671CA-BC52-46E4-AA8B-1907F26054F4}"/>
              </a:ext>
            </a:extLst>
          </p:cNvPr>
          <p:cNvPicPr/>
          <p:nvPr/>
        </p:nvPicPr>
        <p:blipFill>
          <a:blip r:embed="rId4"/>
          <a:stretch>
            <a:fillRect/>
          </a:stretch>
        </p:blipFill>
        <p:spPr>
          <a:xfrm>
            <a:off x="585755" y="2348938"/>
            <a:ext cx="10943541" cy="38595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65258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rot="5400000">
            <a:off x="-88287" y="2659523"/>
            <a:ext cx="1280160" cy="1103586"/>
          </a:xfrm>
          <a:prstGeom prst="triangle">
            <a:avLst/>
          </a:prstGeom>
          <a:solidFill>
            <a:srgbClr val="00206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Rectangle 5"/>
          <p:cNvSpPr/>
          <p:nvPr/>
        </p:nvSpPr>
        <p:spPr>
          <a:xfrm>
            <a:off x="1103592" y="2261139"/>
            <a:ext cx="105012" cy="19003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 name="Rectangle 6"/>
          <p:cNvSpPr/>
          <p:nvPr/>
        </p:nvSpPr>
        <p:spPr>
          <a:xfrm>
            <a:off x="3470939" y="2768558"/>
            <a:ext cx="5250156" cy="1200459"/>
          </a:xfrm>
          <a:prstGeom prst="rect">
            <a:avLst/>
          </a:prstGeom>
          <a:noFill/>
        </p:spPr>
        <p:txBody>
          <a:bodyPr wrap="none" lIns="91440" tIns="45721" rIns="91440" bIns="45721">
            <a:spAutoFit/>
          </a:bodyPr>
          <a:lstStyle/>
          <a:p>
            <a:pPr algn="ctr"/>
            <a:r>
              <a:rPr lang="en-US" sz="5401" spc="6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HTML</a:t>
            </a:r>
          </a:p>
          <a:p>
            <a:pPr algn="ctr"/>
            <a:r>
              <a:rPr lang="en-US" spc="6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(Hypertext markup language)</a:t>
            </a:r>
            <a:endParaRPr lang="en-US" sz="5401" spc="6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814DCDB9-126F-4CE1-A747-A2827BE4503F}" type="slidenum">
              <a:rPr lang="en-US" smtClean="0"/>
              <a:t>13</a:t>
            </a:fld>
            <a:endParaRPr lang="en-US" dirty="0"/>
          </a:p>
        </p:txBody>
      </p:sp>
      <p:sp>
        <p:nvSpPr>
          <p:cNvPr id="8" name="Date Placeholder 7"/>
          <p:cNvSpPr>
            <a:spLocks noGrp="1"/>
          </p:cNvSpPr>
          <p:nvPr>
            <p:ph type="dt" sz="half" idx="10"/>
          </p:nvPr>
        </p:nvSpPr>
        <p:spPr/>
        <p:txBody>
          <a:bodyPr/>
          <a:lstStyle/>
          <a:p>
            <a:fld id="{2BE7E865-1B19-4B3A-BA2D-AC4CEDEE91B9}" type="datetime1">
              <a:rPr lang="en-US" smtClean="0"/>
              <a:t>9/8/2020</a:t>
            </a:fld>
            <a:endParaRPr lang="en-US" dirty="0"/>
          </a:p>
        </p:txBody>
      </p:sp>
    </p:spTree>
    <p:extLst>
      <p:ext uri="{BB962C8B-B14F-4D97-AF65-F5344CB8AC3E}">
        <p14:creationId xmlns:p14="http://schemas.microsoft.com/office/powerpoint/2010/main" val="365667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HTML DOM Structure</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14</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B451FEE-D632-4C0F-834B-F994D5B37F19}"/>
              </a:ext>
            </a:extLst>
          </p:cNvPr>
          <p:cNvPicPr>
            <a:picLocks noChangeAspect="1"/>
          </p:cNvPicPr>
          <p:nvPr/>
        </p:nvPicPr>
        <p:blipFill>
          <a:blip r:embed="rId3"/>
          <a:stretch>
            <a:fillRect/>
          </a:stretch>
        </p:blipFill>
        <p:spPr>
          <a:xfrm>
            <a:off x="132889" y="1395831"/>
            <a:ext cx="11170987" cy="3868084"/>
          </a:xfrm>
          <a:prstGeom prst="rect">
            <a:avLst/>
          </a:prstGeom>
        </p:spPr>
      </p:pic>
      <p:pic>
        <p:nvPicPr>
          <p:cNvPr id="27" name="Picture 4" descr="Related image">
            <a:extLst>
              <a:ext uri="{FF2B5EF4-FFF2-40B4-BE49-F238E27FC236}">
                <a16:creationId xmlns:a16="http://schemas.microsoft.com/office/drawing/2014/main" id="{B30403B4-E5B6-48AF-BADC-04D1FE19FB4A}"/>
              </a:ext>
            </a:extLst>
          </p:cNvPr>
          <p:cNvPicPr>
            <a:picLocks noChangeAspect="1" noChangeArrowheads="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0992963">
            <a:off x="34258" y="706706"/>
            <a:ext cx="437859" cy="42880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61BF96D8-D76E-4C47-89C2-D5F0C0C13EBB}"/>
              </a:ext>
            </a:extLst>
          </p:cNvPr>
          <p:cNvGrpSpPr/>
          <p:nvPr/>
        </p:nvGrpSpPr>
        <p:grpSpPr>
          <a:xfrm>
            <a:off x="585755" y="552206"/>
            <a:ext cx="10943542" cy="912979"/>
            <a:chOff x="294601" y="1350834"/>
            <a:chExt cx="8699639" cy="2349813"/>
          </a:xfrm>
        </p:grpSpPr>
        <p:sp>
          <p:nvSpPr>
            <p:cNvPr id="29" name="角丸四角形 59">
              <a:extLst>
                <a:ext uri="{FF2B5EF4-FFF2-40B4-BE49-F238E27FC236}">
                  <a16:creationId xmlns:a16="http://schemas.microsoft.com/office/drawing/2014/main" id="{7E99C262-1E71-431B-ACF3-FACC40132894}"/>
                </a:ext>
              </a:extLst>
            </p:cNvPr>
            <p:cNvSpPr/>
            <p:nvPr/>
          </p:nvSpPr>
          <p:spPr>
            <a:xfrm>
              <a:off x="294601" y="1350834"/>
              <a:ext cx="8699639" cy="2349813"/>
            </a:xfrm>
            <a:prstGeom prst="roundRect">
              <a:avLst>
                <a:gd name="adj" fmla="val 3865"/>
              </a:avLst>
            </a:prstGeom>
            <a:solidFill>
              <a:srgbClr val="AACEB0">
                <a:alpha val="22000"/>
              </a:srgbClr>
            </a:solidFill>
            <a:ln w="57150" cap="flat" cmpd="sng" algn="ctr">
              <a:solidFill>
                <a:schemeClr val="accent6">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endParaRPr>
            </a:p>
          </p:txBody>
        </p:sp>
        <p:sp>
          <p:nvSpPr>
            <p:cNvPr id="30" name="Rectangle 13">
              <a:extLst>
                <a:ext uri="{FF2B5EF4-FFF2-40B4-BE49-F238E27FC236}">
                  <a16:creationId xmlns:a16="http://schemas.microsoft.com/office/drawing/2014/main" id="{626599AA-D242-4109-91A8-83F29106570C}"/>
                </a:ext>
              </a:extLst>
            </p:cNvPr>
            <p:cNvSpPr>
              <a:spLocks noChangeArrowheads="1"/>
            </p:cNvSpPr>
            <p:nvPr/>
          </p:nvSpPr>
          <p:spPr bwMode="auto">
            <a:xfrm rot="16200000">
              <a:off x="-666133" y="2342600"/>
              <a:ext cx="2295816" cy="374346"/>
            </a:xfrm>
            <a:prstGeom prst="rect">
              <a:avLst/>
            </a:prstGeom>
            <a:solidFill>
              <a:schemeClr val="accent6">
                <a:lumMod val="60000"/>
                <a:lumOff val="40000"/>
              </a:schemeClr>
            </a:solidFill>
            <a:ln w="28575" algn="ctr">
              <a:solidFill>
                <a:schemeClr val="accent6">
                  <a:lumMod val="50000"/>
                </a:schemeClr>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Language</a:t>
              </a:r>
              <a:endParaRPr kumimoji="0" lang="en-US" altLang="ja-JP"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
        <p:nvSpPr>
          <p:cNvPr id="31" name="TextBox 30">
            <a:extLst>
              <a:ext uri="{FF2B5EF4-FFF2-40B4-BE49-F238E27FC236}">
                <a16:creationId xmlns:a16="http://schemas.microsoft.com/office/drawing/2014/main" id="{E4D8D51B-4110-4613-B08F-4476B5E33CED}"/>
              </a:ext>
            </a:extLst>
          </p:cNvPr>
          <p:cNvSpPr txBox="1"/>
          <p:nvPr/>
        </p:nvSpPr>
        <p:spPr>
          <a:xfrm>
            <a:off x="1509523" y="545202"/>
            <a:ext cx="9503322" cy="1323439"/>
          </a:xfrm>
          <a:prstGeom prst="rect">
            <a:avLst/>
          </a:prstGeom>
          <a:noFill/>
        </p:spPr>
        <p:txBody>
          <a:bodyPr wrap="square" rtlCol="0">
            <a:spAutoFit/>
          </a:bodyPr>
          <a:lstStyle/>
          <a:p>
            <a:r>
              <a:rPr lang="en-US" sz="2400" dirty="0">
                <a:solidFill>
                  <a:schemeClr val="accent6">
                    <a:lumMod val="50000"/>
                  </a:schemeClr>
                </a:solidFill>
                <a:latin typeface="Arial" panose="020B0604020202020204" pitchFamily="34" charset="0"/>
                <a:cs typeface="Arial" panose="020B0604020202020204" pitchFamily="34" charset="0"/>
              </a:rPr>
              <a:t>“Web browser creates the </a:t>
            </a:r>
            <a:r>
              <a:rPr lang="en-US" sz="2400" dirty="0"/>
              <a:t> </a:t>
            </a:r>
            <a:r>
              <a:rPr lang="en-US" sz="2400" b="1" dirty="0"/>
              <a:t>Document Object Model</a:t>
            </a:r>
            <a:r>
              <a:rPr lang="en-US" sz="2400" dirty="0">
                <a:solidFill>
                  <a:schemeClr val="accent6">
                    <a:lumMod val="50000"/>
                  </a:schemeClr>
                </a:solidFill>
                <a:latin typeface="Arial" panose="020B0604020202020204" pitchFamily="34" charset="0"/>
                <a:cs typeface="Arial" panose="020B0604020202020204" pitchFamily="34" charset="0"/>
              </a:rPr>
              <a:t> when the HTML Page loads.”</a:t>
            </a:r>
          </a:p>
          <a:p>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833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HTML DOM Structure</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15</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3AF39AF4-699C-4F1F-A0A1-85E9BBAD2E02}"/>
              </a:ext>
            </a:extLst>
          </p:cNvPr>
          <p:cNvPicPr>
            <a:picLocks noChangeAspect="1"/>
          </p:cNvPicPr>
          <p:nvPr/>
        </p:nvPicPr>
        <p:blipFill>
          <a:blip r:embed="rId3"/>
          <a:stretch>
            <a:fillRect/>
          </a:stretch>
        </p:blipFill>
        <p:spPr>
          <a:xfrm>
            <a:off x="1024759" y="693690"/>
            <a:ext cx="10504537" cy="5171072"/>
          </a:xfrm>
          <a:prstGeom prst="rect">
            <a:avLst/>
          </a:prstGeom>
        </p:spPr>
      </p:pic>
    </p:spTree>
    <p:extLst>
      <p:ext uri="{BB962C8B-B14F-4D97-AF65-F5344CB8AC3E}">
        <p14:creationId xmlns:p14="http://schemas.microsoft.com/office/powerpoint/2010/main" val="278018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HTML Elements</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16</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B2E207A-C70F-4C69-885A-4F1DF0C944DB}"/>
              </a:ext>
            </a:extLst>
          </p:cNvPr>
          <p:cNvSpPr>
            <a:spLocks noGrp="1" noChangeArrowheads="1"/>
          </p:cNvSpPr>
          <p:nvPr/>
        </p:nvSpPr>
        <p:spPr bwMode="auto">
          <a:xfrm>
            <a:off x="1491222" y="514143"/>
            <a:ext cx="9772843" cy="4522468"/>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a:solidFill>
                  <a:srgbClr val="000000"/>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xmlns:lc="http://schemas.openxmlformats.org/drawingml/2006/lockedCanvas" val="1"/>
            </a:ext>
          </a:extLst>
        </p:spPr>
        <p:txBody>
          <a:bodyPr vert="horz" wrap="square" lIns="38100" tIns="38100" rIns="38100" bIns="38100" numCol="1" anchor="ctr" anchorCtr="0" compatLnSpc="1">
            <a:prstTxWarp prst="textNoShape">
              <a:avLst/>
            </a:prstTxWarp>
          </a:bodyPr>
          <a:lstStyle>
            <a:lvl1pPr marL="711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1pPr>
            <a:lvl2pPr marL="1003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2pPr>
            <a:lvl3pPr marL="12954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3pPr>
            <a:lvl4pPr marL="1600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4pPr>
            <a:lvl5pPr marL="1892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5pPr>
            <a:lvl6pPr marL="23495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6pPr>
            <a:lvl7pPr marL="28067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7pPr>
            <a:lvl8pPr marL="32639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8pPr>
            <a:lvl9pPr marL="37211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9pPr>
          </a:lstStyle>
          <a:p>
            <a:pPr marL="787400" indent="-571500" eaLnBrk="1" hangingPunct="1">
              <a:defRPr/>
            </a:pPr>
            <a:r>
              <a:rPr lang="en-US" dirty="0">
                <a:solidFill>
                  <a:srgbClr val="002060"/>
                </a:solidFill>
              </a:rPr>
              <a:t>Header</a:t>
            </a:r>
          </a:p>
          <a:p>
            <a:pPr marL="787400" indent="-571500" eaLnBrk="1" hangingPunct="1">
              <a:defRPr/>
            </a:pPr>
            <a:r>
              <a:rPr lang="en-US" dirty="0">
                <a:solidFill>
                  <a:srgbClr val="002060"/>
                </a:solidFill>
              </a:rPr>
              <a:t>Paragraph</a:t>
            </a:r>
          </a:p>
          <a:p>
            <a:pPr marL="787400" indent="-571500" eaLnBrk="1" hangingPunct="1">
              <a:defRPr/>
            </a:pPr>
            <a:r>
              <a:rPr lang="en-US" dirty="0">
                <a:solidFill>
                  <a:srgbClr val="002060"/>
                </a:solidFill>
              </a:rPr>
              <a:t>label</a:t>
            </a:r>
          </a:p>
          <a:p>
            <a:pPr marL="787400" indent="-571500" eaLnBrk="1" hangingPunct="1">
              <a:defRPr/>
            </a:pPr>
            <a:r>
              <a:rPr lang="en-US" dirty="0">
                <a:solidFill>
                  <a:srgbClr val="002060"/>
                </a:solidFill>
              </a:rPr>
              <a:t>Text</a:t>
            </a:r>
          </a:p>
          <a:p>
            <a:pPr marL="787400" indent="-571500" eaLnBrk="1" hangingPunct="1">
              <a:defRPr/>
            </a:pPr>
            <a:r>
              <a:rPr lang="en-US" dirty="0">
                <a:solidFill>
                  <a:srgbClr val="002060"/>
                </a:solidFill>
              </a:rPr>
              <a:t>Button</a:t>
            </a:r>
          </a:p>
        </p:txBody>
      </p:sp>
    </p:spTree>
    <p:extLst>
      <p:ext uri="{BB962C8B-B14F-4D97-AF65-F5344CB8AC3E}">
        <p14:creationId xmlns:p14="http://schemas.microsoft.com/office/powerpoint/2010/main" val="1171623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17</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B2E207A-C70F-4C69-885A-4F1DF0C944DB}"/>
              </a:ext>
            </a:extLst>
          </p:cNvPr>
          <p:cNvSpPr>
            <a:spLocks noGrp="1" noChangeArrowheads="1"/>
          </p:cNvSpPr>
          <p:nvPr/>
        </p:nvSpPr>
        <p:spPr bwMode="auto">
          <a:xfrm>
            <a:off x="1217478" y="607442"/>
            <a:ext cx="9772843" cy="5887020"/>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a:solidFill>
                  <a:srgbClr val="000000"/>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xmlns:lc="http://schemas.openxmlformats.org/drawingml/2006/lockedCanvas" val="1"/>
            </a:ext>
          </a:extLst>
        </p:spPr>
        <p:txBody>
          <a:bodyPr vert="horz" wrap="square" lIns="38100" tIns="38100" rIns="38100" bIns="38100" numCol="1" anchor="ctr" anchorCtr="0" compatLnSpc="1">
            <a:prstTxWarp prst="textNoShape">
              <a:avLst/>
            </a:prstTxWarp>
          </a:bodyPr>
          <a:lstStyle>
            <a:lvl1pPr marL="711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1pPr>
            <a:lvl2pPr marL="1003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2pPr>
            <a:lvl3pPr marL="12954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3pPr>
            <a:lvl4pPr marL="1600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4pPr>
            <a:lvl5pPr marL="1892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5pPr>
            <a:lvl6pPr marL="23495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6pPr>
            <a:lvl7pPr marL="28067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7pPr>
            <a:lvl8pPr marL="32639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8pPr>
            <a:lvl9pPr marL="37211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9pPr>
          </a:lstStyle>
          <a:p>
            <a:pPr marL="787400" indent="-571500" eaLnBrk="1" hangingPunct="1">
              <a:defRPr/>
            </a:pPr>
            <a:r>
              <a:rPr lang="en-US" sz="2800" dirty="0">
                <a:solidFill>
                  <a:srgbClr val="002060"/>
                </a:solidFill>
              </a:rPr>
              <a:t>Types</a:t>
            </a:r>
            <a:endParaRPr lang="en-US" sz="2000" dirty="0">
              <a:solidFill>
                <a:srgbClr val="002060"/>
              </a:solidFill>
            </a:endParaRPr>
          </a:p>
          <a:p>
            <a:pPr marL="1079500" lvl="1" indent="-571500" eaLnBrk="1" hangingPunct="1">
              <a:buFont typeface="Wingdings" panose="05000000000000000000" pitchFamily="2" charset="2"/>
              <a:buChar char="§"/>
              <a:defRPr/>
            </a:pPr>
            <a:r>
              <a:rPr lang="en-US" sz="2000" dirty="0">
                <a:solidFill>
                  <a:srgbClr val="002060"/>
                </a:solidFill>
              </a:rPr>
              <a:t>Inline</a:t>
            </a:r>
          </a:p>
          <a:p>
            <a:pPr marL="1079500" lvl="1" indent="-571500" eaLnBrk="1" hangingPunct="1">
              <a:buFont typeface="Wingdings" panose="05000000000000000000" pitchFamily="2" charset="2"/>
              <a:buChar char="§"/>
              <a:defRPr/>
            </a:pPr>
            <a:r>
              <a:rPr lang="en-US" sz="2000" dirty="0">
                <a:solidFill>
                  <a:srgbClr val="002060"/>
                </a:solidFill>
              </a:rPr>
              <a:t>Page level</a:t>
            </a:r>
          </a:p>
          <a:p>
            <a:pPr marL="1079500" lvl="1" indent="-571500" eaLnBrk="1" hangingPunct="1">
              <a:buFont typeface="Wingdings" panose="05000000000000000000" pitchFamily="2" charset="2"/>
              <a:buChar char="§"/>
              <a:defRPr/>
            </a:pPr>
            <a:r>
              <a:rPr lang="en-US" sz="2000" dirty="0">
                <a:solidFill>
                  <a:srgbClr val="002060"/>
                </a:solidFill>
              </a:rPr>
              <a:t>Element Level</a:t>
            </a:r>
          </a:p>
          <a:p>
            <a:pPr marL="787400" indent="-571500" eaLnBrk="1" hangingPunct="1">
              <a:defRPr/>
            </a:pPr>
            <a:r>
              <a:rPr lang="en-US" sz="2800" dirty="0">
                <a:solidFill>
                  <a:srgbClr val="002060"/>
                </a:solidFill>
              </a:rPr>
              <a:t>Pattern</a:t>
            </a:r>
            <a:endParaRPr lang="en-US" sz="2000" dirty="0">
              <a:solidFill>
                <a:srgbClr val="002060"/>
              </a:solidFill>
            </a:endParaRPr>
          </a:p>
          <a:p>
            <a:pPr marL="1079500" lvl="1" indent="-571500" eaLnBrk="1" hangingPunct="1">
              <a:buFont typeface="Wingdings" panose="05000000000000000000" pitchFamily="2" charset="2"/>
              <a:buChar char="§"/>
              <a:defRPr/>
            </a:pPr>
            <a:r>
              <a:rPr lang="en-US" sz="2000" dirty="0">
                <a:solidFill>
                  <a:srgbClr val="002060"/>
                </a:solidFill>
              </a:rPr>
              <a:t>Specific</a:t>
            </a:r>
          </a:p>
          <a:p>
            <a:pPr marL="1079500" lvl="1" indent="-571500" eaLnBrk="1" hangingPunct="1">
              <a:buFont typeface="Wingdings" panose="05000000000000000000" pitchFamily="2" charset="2"/>
              <a:buChar char="§"/>
              <a:defRPr/>
            </a:pPr>
            <a:r>
              <a:rPr lang="en-US" sz="2000" dirty="0">
                <a:solidFill>
                  <a:srgbClr val="002060"/>
                </a:solidFill>
              </a:rPr>
              <a:t>Custom</a:t>
            </a:r>
          </a:p>
          <a:p>
            <a:pPr marL="787400" indent="-571500" eaLnBrk="1" hangingPunct="1">
              <a:defRPr/>
            </a:pPr>
            <a:endParaRPr lang="en-US" sz="2000" dirty="0">
              <a:solidFill>
                <a:srgbClr val="002060"/>
              </a:solidFill>
            </a:endParaRPr>
          </a:p>
        </p:txBody>
      </p:sp>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User Experience</a:t>
            </a:r>
          </a:p>
        </p:txBody>
      </p:sp>
      <p:sp>
        <p:nvSpPr>
          <p:cNvPr id="7" name="Rectangle 6"/>
          <p:cNvSpPr/>
          <p:nvPr/>
        </p:nvSpPr>
        <p:spPr>
          <a:xfrm>
            <a:off x="1437947" y="148825"/>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4600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User Interaction</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18</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B2E207A-C70F-4C69-885A-4F1DF0C944DB}"/>
              </a:ext>
            </a:extLst>
          </p:cNvPr>
          <p:cNvSpPr>
            <a:spLocks noGrp="1" noChangeArrowheads="1"/>
          </p:cNvSpPr>
          <p:nvPr/>
        </p:nvSpPr>
        <p:spPr bwMode="auto">
          <a:xfrm>
            <a:off x="1491222" y="514143"/>
            <a:ext cx="9772843" cy="4522468"/>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a:solidFill>
                  <a:srgbClr val="000000"/>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xmlns:lc="http://schemas.openxmlformats.org/drawingml/2006/lockedCanvas" val="1"/>
            </a:ext>
          </a:extLst>
        </p:spPr>
        <p:txBody>
          <a:bodyPr vert="horz" wrap="square" lIns="38100" tIns="38100" rIns="38100" bIns="38100" numCol="1" anchor="ctr" anchorCtr="0" compatLnSpc="1">
            <a:prstTxWarp prst="textNoShape">
              <a:avLst/>
            </a:prstTxWarp>
          </a:bodyPr>
          <a:lstStyle>
            <a:lvl1pPr marL="711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1pPr>
            <a:lvl2pPr marL="1003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2pPr>
            <a:lvl3pPr marL="12954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3pPr>
            <a:lvl4pPr marL="1600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4pPr>
            <a:lvl5pPr marL="1892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5pPr>
            <a:lvl6pPr marL="23495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6pPr>
            <a:lvl7pPr marL="28067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7pPr>
            <a:lvl8pPr marL="32639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8pPr>
            <a:lvl9pPr marL="37211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9pPr>
          </a:lstStyle>
          <a:p>
            <a:pPr marL="787400" indent="-571500" eaLnBrk="1" hangingPunct="1">
              <a:defRPr/>
            </a:pPr>
            <a:r>
              <a:rPr lang="en-US" sz="4400" dirty="0">
                <a:solidFill>
                  <a:srgbClr val="002060"/>
                </a:solidFill>
              </a:rPr>
              <a:t>JavaScript</a:t>
            </a:r>
          </a:p>
          <a:p>
            <a:pPr marL="1079500" lvl="1" indent="-571500" eaLnBrk="1" hangingPunct="1">
              <a:buFont typeface="Wingdings" panose="05000000000000000000" pitchFamily="2" charset="2"/>
              <a:buChar char="§"/>
              <a:defRPr/>
            </a:pPr>
            <a:r>
              <a:rPr lang="en-US" sz="2400" dirty="0">
                <a:solidFill>
                  <a:srgbClr val="002060"/>
                </a:solidFill>
              </a:rPr>
              <a:t>Page Level</a:t>
            </a:r>
          </a:p>
          <a:p>
            <a:pPr marL="1079500" lvl="1" indent="-571500" eaLnBrk="1" hangingPunct="1">
              <a:buFont typeface="Wingdings" panose="05000000000000000000" pitchFamily="2" charset="2"/>
              <a:buChar char="§"/>
              <a:defRPr/>
            </a:pPr>
            <a:r>
              <a:rPr lang="en-US" sz="2400" dirty="0">
                <a:solidFill>
                  <a:srgbClr val="002060"/>
                </a:solidFill>
              </a:rPr>
              <a:t>Site level</a:t>
            </a:r>
          </a:p>
          <a:p>
            <a:pPr marL="787400" indent="-571500" eaLnBrk="1" hangingPunct="1">
              <a:defRPr/>
            </a:pPr>
            <a:endParaRPr lang="en-US" dirty="0">
              <a:solidFill>
                <a:srgbClr val="002060"/>
              </a:solidFill>
            </a:endParaRPr>
          </a:p>
        </p:txBody>
      </p:sp>
    </p:spTree>
    <p:extLst>
      <p:ext uri="{BB962C8B-B14F-4D97-AF65-F5344CB8AC3E}">
        <p14:creationId xmlns:p14="http://schemas.microsoft.com/office/powerpoint/2010/main" val="4020163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19</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B2E207A-C70F-4C69-885A-4F1DF0C944DB}"/>
              </a:ext>
            </a:extLst>
          </p:cNvPr>
          <p:cNvSpPr>
            <a:spLocks noGrp="1" noChangeArrowheads="1"/>
          </p:cNvSpPr>
          <p:nvPr/>
        </p:nvSpPr>
        <p:spPr bwMode="auto">
          <a:xfrm>
            <a:off x="877841" y="790005"/>
            <a:ext cx="9772843" cy="5887020"/>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a:solidFill>
                  <a:srgbClr val="000000"/>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xmlns:lc="http://schemas.openxmlformats.org/drawingml/2006/lockedCanvas" val="1"/>
            </a:ext>
          </a:extLst>
        </p:spPr>
        <p:txBody>
          <a:bodyPr vert="horz" wrap="square" lIns="38100" tIns="38100" rIns="38100" bIns="38100" numCol="1" anchor="ctr" anchorCtr="0" compatLnSpc="1">
            <a:prstTxWarp prst="textNoShape">
              <a:avLst/>
            </a:prstTxWarp>
          </a:bodyPr>
          <a:lstStyle>
            <a:lvl1pPr marL="711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1pPr>
            <a:lvl2pPr marL="1003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2pPr>
            <a:lvl3pPr marL="12954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3pPr>
            <a:lvl4pPr marL="1600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4pPr>
            <a:lvl5pPr marL="1892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5pPr>
            <a:lvl6pPr marL="23495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6pPr>
            <a:lvl7pPr marL="28067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7pPr>
            <a:lvl8pPr marL="32639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8pPr>
            <a:lvl9pPr marL="37211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9pPr>
          </a:lstStyle>
          <a:p>
            <a:pPr marL="787400" indent="-571500" eaLnBrk="1" hangingPunct="1">
              <a:defRPr/>
            </a:pPr>
            <a:r>
              <a:rPr lang="en-US" sz="2800" dirty="0">
                <a:solidFill>
                  <a:srgbClr val="002060"/>
                </a:solidFill>
              </a:rPr>
              <a:t>Bootstrap</a:t>
            </a:r>
            <a:endParaRPr lang="en-US" sz="2000" dirty="0">
              <a:solidFill>
                <a:srgbClr val="002060"/>
              </a:solidFill>
            </a:endParaRPr>
          </a:p>
          <a:p>
            <a:pPr marL="787400" indent="-571500" eaLnBrk="1" hangingPunct="1">
              <a:defRPr/>
            </a:pPr>
            <a:r>
              <a:rPr lang="en-US" sz="2800" dirty="0">
                <a:solidFill>
                  <a:srgbClr val="002060"/>
                </a:solidFill>
              </a:rPr>
              <a:t>Materialize</a:t>
            </a:r>
            <a:endParaRPr lang="en-US" sz="2000" dirty="0">
              <a:solidFill>
                <a:srgbClr val="002060"/>
              </a:solidFill>
            </a:endParaRPr>
          </a:p>
          <a:p>
            <a:pPr marL="787400" indent="-571500" eaLnBrk="1" hangingPunct="1">
              <a:defRPr/>
            </a:pPr>
            <a:endParaRPr lang="en-US" sz="2000" dirty="0">
              <a:solidFill>
                <a:srgbClr val="002060"/>
              </a:solidFill>
            </a:endParaRPr>
          </a:p>
        </p:txBody>
      </p:sp>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Responsive Web Design</a:t>
            </a:r>
          </a:p>
        </p:txBody>
      </p:sp>
      <p:sp>
        <p:nvSpPr>
          <p:cNvPr id="7" name="Rectangle 6"/>
          <p:cNvSpPr/>
          <p:nvPr/>
        </p:nvSpPr>
        <p:spPr>
          <a:xfrm>
            <a:off x="1437947" y="148825"/>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pic>
        <p:nvPicPr>
          <p:cNvPr id="11" name="Picture 4" descr="Related image">
            <a:extLst>
              <a:ext uri="{FF2B5EF4-FFF2-40B4-BE49-F238E27FC236}">
                <a16:creationId xmlns:a16="http://schemas.microsoft.com/office/drawing/2014/main" id="{A7571034-95A9-4B29-AF8C-90FA8F5B7FB7}"/>
              </a:ext>
            </a:extLst>
          </p:cNvPr>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0992963">
            <a:off x="34258" y="706706"/>
            <a:ext cx="437859" cy="4288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A2968A13-4727-4CE7-BBEF-CA0EC7DBE62C}"/>
              </a:ext>
            </a:extLst>
          </p:cNvPr>
          <p:cNvGrpSpPr/>
          <p:nvPr/>
        </p:nvGrpSpPr>
        <p:grpSpPr>
          <a:xfrm>
            <a:off x="585755" y="552206"/>
            <a:ext cx="10943542" cy="912979"/>
            <a:chOff x="294601" y="1350834"/>
            <a:chExt cx="8699639" cy="2349813"/>
          </a:xfrm>
        </p:grpSpPr>
        <p:sp>
          <p:nvSpPr>
            <p:cNvPr id="14" name="角丸四角形 59">
              <a:extLst>
                <a:ext uri="{FF2B5EF4-FFF2-40B4-BE49-F238E27FC236}">
                  <a16:creationId xmlns:a16="http://schemas.microsoft.com/office/drawing/2014/main" id="{D4A20D04-9AC1-4F37-B8A9-C0DFAE35CE14}"/>
                </a:ext>
              </a:extLst>
            </p:cNvPr>
            <p:cNvSpPr/>
            <p:nvPr/>
          </p:nvSpPr>
          <p:spPr>
            <a:xfrm>
              <a:off x="294601" y="1350834"/>
              <a:ext cx="8699639" cy="2349813"/>
            </a:xfrm>
            <a:prstGeom prst="roundRect">
              <a:avLst>
                <a:gd name="adj" fmla="val 3865"/>
              </a:avLst>
            </a:prstGeom>
            <a:solidFill>
              <a:srgbClr val="AACEB0">
                <a:alpha val="22000"/>
              </a:srgbClr>
            </a:solidFill>
            <a:ln w="57150" cap="flat" cmpd="sng" algn="ctr">
              <a:solidFill>
                <a:schemeClr val="accent6">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endParaRPr>
            </a:p>
          </p:txBody>
        </p:sp>
        <p:sp>
          <p:nvSpPr>
            <p:cNvPr id="15" name="Rectangle 13">
              <a:extLst>
                <a:ext uri="{FF2B5EF4-FFF2-40B4-BE49-F238E27FC236}">
                  <a16:creationId xmlns:a16="http://schemas.microsoft.com/office/drawing/2014/main" id="{129A79D7-C712-4027-9482-36D776D19071}"/>
                </a:ext>
              </a:extLst>
            </p:cNvPr>
            <p:cNvSpPr>
              <a:spLocks noChangeArrowheads="1"/>
            </p:cNvSpPr>
            <p:nvPr/>
          </p:nvSpPr>
          <p:spPr bwMode="auto">
            <a:xfrm rot="16200000">
              <a:off x="-666133" y="2342600"/>
              <a:ext cx="2295816" cy="374346"/>
            </a:xfrm>
            <a:prstGeom prst="rect">
              <a:avLst/>
            </a:prstGeom>
            <a:solidFill>
              <a:schemeClr val="accent6">
                <a:lumMod val="60000"/>
                <a:lumOff val="40000"/>
              </a:schemeClr>
            </a:solidFill>
            <a:ln w="28575" algn="ctr">
              <a:solidFill>
                <a:schemeClr val="accent6">
                  <a:lumMod val="50000"/>
                </a:schemeClr>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Language</a:t>
              </a:r>
              <a:endParaRPr kumimoji="0" lang="en-US" altLang="ja-JP"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
        <p:nvSpPr>
          <p:cNvPr id="20" name="TextBox 19">
            <a:extLst>
              <a:ext uri="{FF2B5EF4-FFF2-40B4-BE49-F238E27FC236}">
                <a16:creationId xmlns:a16="http://schemas.microsoft.com/office/drawing/2014/main" id="{FF87DD34-CD0D-4AA9-960B-5CBB7B035860}"/>
              </a:ext>
            </a:extLst>
          </p:cNvPr>
          <p:cNvSpPr txBox="1"/>
          <p:nvPr/>
        </p:nvSpPr>
        <p:spPr>
          <a:xfrm>
            <a:off x="1541316" y="484296"/>
            <a:ext cx="9503322" cy="1323439"/>
          </a:xfrm>
          <a:prstGeom prst="rect">
            <a:avLst/>
          </a:prstGeom>
          <a:noFill/>
        </p:spPr>
        <p:txBody>
          <a:bodyPr wrap="square" rtlCol="0">
            <a:spAutoFit/>
          </a:bodyPr>
          <a:lstStyle/>
          <a:p>
            <a:r>
              <a:rPr lang="en-US" sz="2400" dirty="0">
                <a:solidFill>
                  <a:schemeClr val="accent6">
                    <a:lumMod val="50000"/>
                  </a:schemeClr>
                </a:solidFill>
                <a:latin typeface="Arial" panose="020B0604020202020204" pitchFamily="34" charset="0"/>
                <a:cs typeface="Arial" panose="020B0604020202020204" pitchFamily="34" charset="0"/>
              </a:rPr>
              <a:t>“Responsive web design makes your web page look good on all devices.”</a:t>
            </a:r>
          </a:p>
          <a:p>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269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74"/>
          <p:cNvSpPr txBox="1">
            <a:spLocks/>
          </p:cNvSpPr>
          <p:nvPr/>
        </p:nvSpPr>
        <p:spPr>
          <a:xfrm>
            <a:off x="1084142" y="1369496"/>
            <a:ext cx="9512441" cy="1346201"/>
          </a:xfrm>
          <a:prstGeom prst="rect">
            <a:avLst/>
          </a:prstGeom>
        </p:spPr>
        <p:txBody>
          <a:bodyPr vert="horz" lIns="91440" tIns="45721" rIns="91440" bIns="45721" rtlCol="0" anchor="ctr">
            <a:noAutofit/>
          </a:bodyPr>
          <a:lstStyle>
            <a:lvl1pPr algn="ctr" defTabSz="914400" rtl="0" eaLnBrk="1" latinLnBrk="0" hangingPunct="1">
              <a:lnSpc>
                <a:spcPct val="90000"/>
              </a:lnSpc>
              <a:spcBef>
                <a:spcPct val="0"/>
              </a:spcBef>
              <a:buNone/>
              <a:defRPr sz="2500" b="0" kern="1200">
                <a:solidFill>
                  <a:srgbClr val="007CC3"/>
                </a:solidFill>
                <a:latin typeface="+mj-lt"/>
                <a:ea typeface="+mj-ea"/>
                <a:cs typeface="+mj-cs"/>
              </a:defRPr>
            </a:lvl1pPr>
          </a:lstStyle>
          <a:p>
            <a:pPr>
              <a:defRPr/>
            </a:pPr>
            <a:r>
              <a:rPr lang="en-US" sz="4400" b="1" dirty="0">
                <a:latin typeface="Arial" panose="020B0604020202020204" pitchFamily="34" charset="0"/>
                <a:cs typeface="Arial" panose="020B0604020202020204" pitchFamily="34" charset="0"/>
              </a:rPr>
              <a:t>Loyola Stalin</a:t>
            </a:r>
          </a:p>
        </p:txBody>
      </p:sp>
      <p:sp>
        <p:nvSpPr>
          <p:cNvPr id="7" name="Subtitle 1"/>
          <p:cNvSpPr txBox="1">
            <a:spLocks/>
          </p:cNvSpPr>
          <p:nvPr/>
        </p:nvSpPr>
        <p:spPr>
          <a:xfrm>
            <a:off x="2307059" y="3322057"/>
            <a:ext cx="8390437" cy="1741556"/>
          </a:xfrm>
          <a:prstGeom prst="rect">
            <a:avLst/>
          </a:prstGeom>
        </p:spPr>
        <p:txBody>
          <a:bodyPr/>
          <a:lst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a:lstStyle>
          <a:p>
            <a:pPr>
              <a:defRPr/>
            </a:pPr>
            <a:r>
              <a:rPr lang="en-GB" sz="1952" kern="0" spc="300" dirty="0">
                <a:solidFill>
                  <a:srgbClr val="002060"/>
                </a:solidFill>
                <a:latin typeface="Arial" panose="020B0604020202020204" pitchFamily="34" charset="0"/>
                <a:cs typeface="Arial" panose="020B0604020202020204" pitchFamily="34" charset="0"/>
                <a:sym typeface="Arial"/>
              </a:rPr>
              <a:t>17 years of experience</a:t>
            </a:r>
          </a:p>
          <a:p>
            <a:pPr>
              <a:defRPr/>
            </a:pPr>
            <a:r>
              <a:rPr lang="en-GB" sz="1952" kern="0" spc="300" dirty="0">
                <a:solidFill>
                  <a:srgbClr val="002060"/>
                </a:solidFill>
                <a:latin typeface="Arial" panose="020B0604020202020204" pitchFamily="34" charset="0"/>
                <a:cs typeface="Arial" panose="020B0604020202020204" pitchFamily="34" charset="0"/>
                <a:sym typeface="Arial"/>
              </a:rPr>
              <a:t>Solution Architect</a:t>
            </a:r>
          </a:p>
          <a:p>
            <a:pPr>
              <a:defRPr/>
            </a:pPr>
            <a:r>
              <a:rPr lang="en-GB" sz="1952" kern="0" spc="300" dirty="0">
                <a:solidFill>
                  <a:srgbClr val="002060"/>
                </a:solidFill>
                <a:latin typeface="Arial" panose="020B0604020202020204" pitchFamily="34" charset="0"/>
                <a:cs typeface="Arial" panose="020B0604020202020204" pitchFamily="34" charset="0"/>
                <a:sym typeface="Arial"/>
              </a:rPr>
              <a:t>Exposure in Product +Service industry</a:t>
            </a:r>
          </a:p>
          <a:p>
            <a:pPr>
              <a:defRPr/>
            </a:pPr>
            <a:r>
              <a:rPr lang="en-GB" sz="1952" kern="0" spc="300" dirty="0">
                <a:solidFill>
                  <a:srgbClr val="002060"/>
                </a:solidFill>
                <a:latin typeface="Arial" panose="020B0604020202020204" pitchFamily="34" charset="0"/>
                <a:cs typeface="Arial" panose="020B0604020202020204" pitchFamily="34" charset="0"/>
                <a:sym typeface="Arial"/>
                <a:hlinkClick r:id="rId2"/>
              </a:rPr>
              <a:t>loyolastalin@gmail.com</a:t>
            </a:r>
            <a:endParaRPr lang="en-GB" sz="1952" kern="0" spc="300" dirty="0">
              <a:solidFill>
                <a:srgbClr val="002060"/>
              </a:solidFill>
              <a:latin typeface="Arial" panose="020B0604020202020204" pitchFamily="34" charset="0"/>
              <a:cs typeface="Arial" panose="020B0604020202020204" pitchFamily="34" charset="0"/>
              <a:sym typeface="Arial"/>
            </a:endParaRPr>
          </a:p>
          <a:p>
            <a:pPr>
              <a:defRPr/>
            </a:pPr>
            <a:r>
              <a:rPr lang="en-GB" sz="1952" kern="0" spc="300" dirty="0">
                <a:solidFill>
                  <a:srgbClr val="002060"/>
                </a:solidFill>
                <a:latin typeface="Arial" panose="020B0604020202020204" pitchFamily="34" charset="0"/>
                <a:cs typeface="Arial" panose="020B0604020202020204" pitchFamily="34" charset="0"/>
                <a:sym typeface="Arial"/>
              </a:rPr>
              <a:t>Linked-in : </a:t>
            </a:r>
            <a:r>
              <a:rPr lang="en-GB" sz="1952" kern="0" spc="300" dirty="0" err="1">
                <a:solidFill>
                  <a:srgbClr val="002060"/>
                </a:solidFill>
                <a:latin typeface="Arial" panose="020B0604020202020204" pitchFamily="34" charset="0"/>
                <a:cs typeface="Arial" panose="020B0604020202020204" pitchFamily="34" charset="0"/>
                <a:sym typeface="Arial"/>
              </a:rPr>
              <a:t>loyolastalin</a:t>
            </a:r>
            <a:endParaRPr lang="en-GB" sz="1952" kern="0" spc="300" dirty="0">
              <a:solidFill>
                <a:srgbClr val="002060"/>
              </a:solidFill>
              <a:latin typeface="Arial" panose="020B0604020202020204" pitchFamily="34" charset="0"/>
              <a:cs typeface="Arial" panose="020B0604020202020204" pitchFamily="34" charset="0"/>
              <a:sym typeface="Arial"/>
            </a:endParaRPr>
          </a:p>
          <a:p>
            <a:pPr>
              <a:defRPr/>
            </a:pPr>
            <a:endParaRPr lang="en-GB" sz="2603" kern="0" spc="300" dirty="0">
              <a:solidFill>
                <a:srgbClr val="002060"/>
              </a:solidFill>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358B7644-08FF-447F-B9ED-EA8C60D67027}" type="datetime1">
              <a:rPr lang="en-US" smtClean="0"/>
              <a:t>9/8/2020</a:t>
            </a:fld>
            <a:endParaRPr lang="en-US" dirty="0"/>
          </a:p>
        </p:txBody>
      </p:sp>
      <p:sp>
        <p:nvSpPr>
          <p:cNvPr id="3" name="Slide Number Placeholder 2"/>
          <p:cNvSpPr>
            <a:spLocks noGrp="1"/>
          </p:cNvSpPr>
          <p:nvPr>
            <p:ph type="sldNum" sz="quarter" idx="12"/>
          </p:nvPr>
        </p:nvSpPr>
        <p:spPr/>
        <p:txBody>
          <a:bodyPr/>
          <a:lstStyle/>
          <a:p>
            <a:fld id="{814DCDB9-126F-4CE1-A747-A2827BE4503F}" type="slidenum">
              <a:rPr lang="en-US" smtClean="0"/>
              <a:t>2</a:t>
            </a:fld>
            <a:endParaRPr lang="en-US" dirty="0"/>
          </a:p>
        </p:txBody>
      </p:sp>
    </p:spTree>
    <p:extLst>
      <p:ext uri="{BB962C8B-B14F-4D97-AF65-F5344CB8AC3E}">
        <p14:creationId xmlns:p14="http://schemas.microsoft.com/office/powerpoint/2010/main" val="423676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41594" y="2101761"/>
            <a:ext cx="4108818" cy="923460"/>
          </a:xfrm>
          <a:prstGeom prst="rect">
            <a:avLst/>
          </a:prstGeom>
          <a:noFill/>
        </p:spPr>
        <p:txBody>
          <a:bodyPr wrap="none" lIns="91440" tIns="45721" rIns="91440" bIns="45721">
            <a:spAutoFit/>
          </a:bodyPr>
          <a:lstStyle/>
          <a:p>
            <a:pPr algn="ctr"/>
            <a:r>
              <a:rPr lang="en-US" sz="5401" spc="6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Thank you</a:t>
            </a:r>
          </a:p>
        </p:txBody>
      </p:sp>
      <p:sp>
        <p:nvSpPr>
          <p:cNvPr id="3" name="Slide Number Placeholder 2"/>
          <p:cNvSpPr>
            <a:spLocks noGrp="1"/>
          </p:cNvSpPr>
          <p:nvPr>
            <p:ph type="sldNum" sz="quarter" idx="12"/>
          </p:nvPr>
        </p:nvSpPr>
        <p:spPr/>
        <p:txBody>
          <a:bodyPr/>
          <a:lstStyle/>
          <a:p>
            <a:fld id="{814DCDB9-126F-4CE1-A747-A2827BE4503F}" type="slidenum">
              <a:rPr lang="en-US" smtClean="0"/>
              <a:t>20</a:t>
            </a:fld>
            <a:endParaRPr lang="en-US" dirty="0"/>
          </a:p>
        </p:txBody>
      </p:sp>
      <p:sp>
        <p:nvSpPr>
          <p:cNvPr id="8" name="Date Placeholder 7"/>
          <p:cNvSpPr>
            <a:spLocks noGrp="1"/>
          </p:cNvSpPr>
          <p:nvPr>
            <p:ph type="dt" sz="half" idx="10"/>
          </p:nvPr>
        </p:nvSpPr>
        <p:spPr/>
        <p:txBody>
          <a:bodyPr/>
          <a:lstStyle/>
          <a:p>
            <a:fld id="{4176190E-65F5-47D9-BBDB-2FBC9A9697BA}" type="datetime1">
              <a:rPr lang="en-US" smtClean="0"/>
              <a:t>9/8/2020</a:t>
            </a:fld>
            <a:endParaRPr lang="en-US" dirty="0"/>
          </a:p>
        </p:txBody>
      </p:sp>
    </p:spTree>
    <p:extLst>
      <p:ext uri="{BB962C8B-B14F-4D97-AF65-F5344CB8AC3E}">
        <p14:creationId xmlns:p14="http://schemas.microsoft.com/office/powerpoint/2010/main" val="290182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Agenda</a:t>
            </a:r>
          </a:p>
        </p:txBody>
      </p:sp>
      <p:cxnSp>
        <p:nvCxnSpPr>
          <p:cNvPr id="6" name="Straight Connector 5"/>
          <p:cNvCxnSpPr/>
          <p:nvPr/>
        </p:nvCxnSpPr>
        <p:spPr>
          <a:xfrm>
            <a:off x="121752" y="386716"/>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2890" y="124254"/>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44" name="Slide Number Placeholder 43"/>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3</a:t>
            </a:fld>
            <a:endParaRPr lang="en-US" dirty="0">
              <a:latin typeface="Arial" panose="020B0604020202020204" pitchFamily="34" charset="0"/>
              <a:cs typeface="Arial" panose="020B0604020202020204" pitchFamily="34" charset="0"/>
            </a:endParaRPr>
          </a:p>
        </p:txBody>
      </p:sp>
      <p:sp>
        <p:nvSpPr>
          <p:cNvPr id="46" name="Date Placeholder 45"/>
          <p:cNvSpPr>
            <a:spLocks noGrp="1"/>
          </p:cNvSpPr>
          <p:nvPr>
            <p:ph type="dt" sz="half" idx="10"/>
          </p:nvPr>
        </p:nvSpPr>
        <p:spPr/>
        <p:txBody>
          <a:bodyPr/>
          <a:lstStyle/>
          <a:p>
            <a:fld id="{035685E4-97D7-4D59-932B-EDDBB78A3DCE}"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1D3A02D2-7F98-4865-BEE7-A5DF4EC713F4}"/>
              </a:ext>
            </a:extLst>
          </p:cNvPr>
          <p:cNvSpPr txBox="1"/>
          <p:nvPr/>
        </p:nvSpPr>
        <p:spPr>
          <a:xfrm>
            <a:off x="589935" y="1258529"/>
            <a:ext cx="10343536" cy="2308324"/>
          </a:xfrm>
          <a:prstGeom prst="rect">
            <a:avLst/>
          </a:prstGeom>
          <a:noFill/>
        </p:spPr>
        <p:txBody>
          <a:bodyPr wrap="square" rtlCol="0">
            <a:spAutoFit/>
          </a:bodyPr>
          <a:lstStyle/>
          <a:p>
            <a:pPr indent="-285750">
              <a:buFont typeface="Arial" panose="020B0604020202020204" pitchFamily="34" charset="0"/>
              <a:buChar char="•"/>
              <a:defRPr/>
            </a:pPr>
            <a:r>
              <a:rPr lang="en-GB" sz="3600" kern="0" dirty="0">
                <a:solidFill>
                  <a:srgbClr val="002060"/>
                </a:solidFill>
                <a:latin typeface="Arial" panose="020B0604020202020204" pitchFamily="34" charset="0"/>
                <a:cs typeface="Arial" pitchFamily="34" charset="0"/>
              </a:rPr>
              <a:t>Brief about Application Type</a:t>
            </a:r>
          </a:p>
          <a:p>
            <a:pPr indent="-285750">
              <a:buFont typeface="Arial" panose="020B0604020202020204" pitchFamily="34" charset="0"/>
              <a:buChar char="•"/>
              <a:defRPr/>
            </a:pPr>
            <a:r>
              <a:rPr lang="en-GB" sz="3600" kern="0" dirty="0">
                <a:solidFill>
                  <a:srgbClr val="002060"/>
                </a:solidFill>
                <a:latin typeface="Arial" panose="020B0604020202020204" pitchFamily="34" charset="0"/>
                <a:cs typeface="Arial" pitchFamily="34" charset="0"/>
              </a:rPr>
              <a:t>Web Application</a:t>
            </a:r>
          </a:p>
          <a:p>
            <a:pPr indent="-285750">
              <a:buFont typeface="Arial" panose="020B0604020202020204" pitchFamily="34" charset="0"/>
              <a:buChar char="•"/>
              <a:defRPr/>
            </a:pPr>
            <a:r>
              <a:rPr lang="en-GB" sz="3600" kern="0" dirty="0">
                <a:solidFill>
                  <a:srgbClr val="002060"/>
                </a:solidFill>
                <a:latin typeface="Arial" panose="020B0604020202020204" pitchFamily="34" charset="0"/>
                <a:cs typeface="Arial" pitchFamily="34" charset="0"/>
              </a:rPr>
              <a:t>Intro to HTML</a:t>
            </a:r>
          </a:p>
          <a:p>
            <a:pPr indent="-285750">
              <a:buFont typeface="Arial" panose="020B0604020202020204" pitchFamily="34" charset="0"/>
              <a:buChar char="•"/>
              <a:defRPr/>
            </a:pPr>
            <a:r>
              <a:rPr lang="en-GB" sz="3600" kern="0" dirty="0">
                <a:solidFill>
                  <a:srgbClr val="002060"/>
                </a:solidFill>
                <a:latin typeface="Arial" panose="020B0604020202020204" pitchFamily="34" charset="0"/>
                <a:cs typeface="Arial" pitchFamily="34" charset="0"/>
              </a:rPr>
              <a:t>Hello World in HTML</a:t>
            </a:r>
          </a:p>
        </p:txBody>
      </p:sp>
    </p:spTree>
    <p:extLst>
      <p:ext uri="{BB962C8B-B14F-4D97-AF65-F5344CB8AC3E}">
        <p14:creationId xmlns:p14="http://schemas.microsoft.com/office/powerpoint/2010/main" val="246382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rot="5400000">
            <a:off x="-88287" y="2659523"/>
            <a:ext cx="1280160" cy="1103586"/>
          </a:xfrm>
          <a:prstGeom prst="triangle">
            <a:avLst/>
          </a:prstGeom>
          <a:solidFill>
            <a:srgbClr val="00206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Rectangle 5"/>
          <p:cNvSpPr/>
          <p:nvPr/>
        </p:nvSpPr>
        <p:spPr>
          <a:xfrm>
            <a:off x="1103592" y="2261139"/>
            <a:ext cx="105012" cy="19003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 name="Rectangle 6"/>
          <p:cNvSpPr/>
          <p:nvPr/>
        </p:nvSpPr>
        <p:spPr>
          <a:xfrm>
            <a:off x="2855091" y="2768558"/>
            <a:ext cx="6481839" cy="923460"/>
          </a:xfrm>
          <a:prstGeom prst="rect">
            <a:avLst/>
          </a:prstGeom>
          <a:noFill/>
        </p:spPr>
        <p:txBody>
          <a:bodyPr wrap="none" lIns="91440" tIns="45721" rIns="91440" bIns="45721">
            <a:spAutoFit/>
          </a:bodyPr>
          <a:lstStyle/>
          <a:p>
            <a:pPr algn="ctr"/>
            <a:r>
              <a:rPr lang="en-US" sz="5401" spc="6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Application Type</a:t>
            </a:r>
          </a:p>
        </p:txBody>
      </p:sp>
      <p:sp>
        <p:nvSpPr>
          <p:cNvPr id="3" name="Slide Number Placeholder 2"/>
          <p:cNvSpPr>
            <a:spLocks noGrp="1"/>
          </p:cNvSpPr>
          <p:nvPr>
            <p:ph type="sldNum" sz="quarter" idx="12"/>
          </p:nvPr>
        </p:nvSpPr>
        <p:spPr/>
        <p:txBody>
          <a:bodyPr/>
          <a:lstStyle/>
          <a:p>
            <a:fld id="{814DCDB9-126F-4CE1-A747-A2827BE4503F}" type="slidenum">
              <a:rPr lang="en-US" smtClean="0"/>
              <a:t>4</a:t>
            </a:fld>
            <a:endParaRPr lang="en-US" dirty="0"/>
          </a:p>
        </p:txBody>
      </p:sp>
      <p:sp>
        <p:nvSpPr>
          <p:cNvPr id="8" name="Date Placeholder 7"/>
          <p:cNvSpPr>
            <a:spLocks noGrp="1"/>
          </p:cNvSpPr>
          <p:nvPr>
            <p:ph type="dt" sz="half" idx="10"/>
          </p:nvPr>
        </p:nvSpPr>
        <p:spPr/>
        <p:txBody>
          <a:bodyPr/>
          <a:lstStyle/>
          <a:p>
            <a:fld id="{2BE7E865-1B19-4B3A-BA2D-AC4CEDEE91B9}" type="datetime1">
              <a:rPr lang="en-US" smtClean="0"/>
              <a:t>9/8/2020</a:t>
            </a:fld>
            <a:endParaRPr lang="en-US" dirty="0"/>
          </a:p>
        </p:txBody>
      </p:sp>
    </p:spTree>
    <p:extLst>
      <p:ext uri="{BB962C8B-B14F-4D97-AF65-F5344CB8AC3E}">
        <p14:creationId xmlns:p14="http://schemas.microsoft.com/office/powerpoint/2010/main" val="239458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altLang="en-US" sz="1600" dirty="0">
                <a:solidFill>
                  <a:srgbClr val="002060"/>
                </a:solidFill>
                <a:ea typeface="MS PGothic" panose="020B0600070205080204" pitchFamily="34" charset="-128"/>
              </a:rPr>
              <a:t>COMPUTER</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rgbClr val="002060"/>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solidFill>
                <a:srgbClr val="002060"/>
              </a:solidFill>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solidFill>
                <a:srgbClr val="002060"/>
              </a:solidFill>
              <a:latin typeface="Arial" panose="020B0604020202020204" pitchFamily="34" charset="0"/>
              <a:cs typeface="Arial" panose="020B0604020202020204" pitchFamily="34" charset="0"/>
            </a:endParaRPr>
          </a:p>
        </p:txBody>
      </p:sp>
      <p:grpSp>
        <p:nvGrpSpPr>
          <p:cNvPr id="38" name="Group 37">
            <a:extLst>
              <a:ext uri="{FF2B5EF4-FFF2-40B4-BE49-F238E27FC236}">
                <a16:creationId xmlns:a16="http://schemas.microsoft.com/office/drawing/2014/main" id="{383ABC49-3586-4531-BF10-B09AF6E8B9C6}"/>
              </a:ext>
            </a:extLst>
          </p:cNvPr>
          <p:cNvGrpSpPr/>
          <p:nvPr/>
        </p:nvGrpSpPr>
        <p:grpSpPr>
          <a:xfrm>
            <a:off x="1004865" y="1438845"/>
            <a:ext cx="2287961" cy="4155458"/>
            <a:chOff x="1141039" y="3095803"/>
            <a:chExt cx="2287961" cy="2249566"/>
          </a:xfrm>
        </p:grpSpPr>
        <p:sp>
          <p:nvSpPr>
            <p:cNvPr id="39" name="Rectangle 38">
              <a:extLst>
                <a:ext uri="{FF2B5EF4-FFF2-40B4-BE49-F238E27FC236}">
                  <a16:creationId xmlns:a16="http://schemas.microsoft.com/office/drawing/2014/main" id="{61D85D30-F2B7-4202-8D9C-0C625D8DD32E}"/>
                </a:ext>
              </a:extLst>
            </p:cNvPr>
            <p:cNvSpPr/>
            <p:nvPr/>
          </p:nvSpPr>
          <p:spPr>
            <a:xfrm>
              <a:off x="1141039" y="3095803"/>
              <a:ext cx="2287961" cy="2249566"/>
            </a:xfrm>
            <a:prstGeom prst="roundRect">
              <a:avLst/>
            </a:prstGeom>
            <a:solidFill>
              <a:srgbClr val="ECF4FA"/>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rgbClr val="002060"/>
                </a:solidFill>
                <a:latin typeface="Arial" panose="020B0604020202020204" pitchFamily="34" charset="0"/>
                <a:cs typeface="Arial" panose="020B0604020202020204" pitchFamily="34" charset="0"/>
              </a:endParaRPr>
            </a:p>
          </p:txBody>
        </p:sp>
        <p:pic>
          <p:nvPicPr>
            <p:cNvPr id="40" name="Picture 2" descr="Hands Using Computer Keyboard Icon Royalty Free Cliparts, Vectors ...">
              <a:extLst>
                <a:ext uri="{FF2B5EF4-FFF2-40B4-BE49-F238E27FC236}">
                  <a16:creationId xmlns:a16="http://schemas.microsoft.com/office/drawing/2014/main" id="{2D0DF74E-4035-4CD2-B57C-BC04CAA5819B}"/>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343875" y="3379497"/>
              <a:ext cx="862697" cy="494570"/>
            </a:xfrm>
            <a:prstGeom prst="round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7EA59C55-248A-40C8-BF03-96539E6D9460}"/>
                </a:ext>
              </a:extLst>
            </p:cNvPr>
            <p:cNvCxnSpPr>
              <a:cxnSpLocks/>
              <a:stCxn id="39" idx="1"/>
              <a:endCxn id="39" idx="3"/>
            </p:cNvCxnSpPr>
            <p:nvPr/>
          </p:nvCxnSpPr>
          <p:spPr>
            <a:xfrm>
              <a:off x="1141039" y="4220586"/>
              <a:ext cx="2287961" cy="0"/>
            </a:xfrm>
            <a:prstGeom prst="line">
              <a:avLst/>
            </a:prstGeom>
            <a:ln w="3175">
              <a:solidFill>
                <a:schemeClr val="accent1">
                  <a:lumMod val="60000"/>
                  <a:lumOff val="40000"/>
                </a:schemeClr>
              </a:solidFill>
              <a:prstDash val="lgDashDot"/>
            </a:ln>
          </p:spPr>
          <p:style>
            <a:lnRef idx="1">
              <a:schemeClr val="accent6"/>
            </a:lnRef>
            <a:fillRef idx="0">
              <a:schemeClr val="accent6"/>
            </a:fillRef>
            <a:effectRef idx="0">
              <a:schemeClr val="accent6"/>
            </a:effectRef>
            <a:fontRef idx="minor">
              <a:schemeClr val="tx1"/>
            </a:fontRef>
          </p:style>
        </p:cxnSp>
        <p:pic>
          <p:nvPicPr>
            <p:cNvPr id="42" name="Picture 4" descr="Computer monitor flat icon - Transparent PNG &amp; SVG vector file">
              <a:extLst>
                <a:ext uri="{FF2B5EF4-FFF2-40B4-BE49-F238E27FC236}">
                  <a16:creationId xmlns:a16="http://schemas.microsoft.com/office/drawing/2014/main" id="{28CC082B-EFDE-4351-853C-77847116DEBE}"/>
                </a:ext>
              </a:extLst>
            </p:cNvPr>
            <p:cNvPicPr>
              <a:picLocks noChangeAspect="1" noChangeArrowheads="1"/>
            </p:cNvPicPr>
            <p:nvPr/>
          </p:nvPicPr>
          <p:blipFill>
            <a:blip r:embed="rId5" cstate="print">
              <a:grayscl/>
              <a:extLst>
                <a:ext uri="{28A0092B-C50C-407E-A947-70E740481C1C}">
                  <a14:useLocalDpi xmlns:a14="http://schemas.microsoft.com/office/drawing/2010/main" val="0"/>
                </a:ext>
              </a:extLst>
            </a:blip>
            <a:srcRect/>
            <a:stretch>
              <a:fillRect/>
            </a:stretch>
          </p:blipFill>
          <p:spPr bwMode="auto">
            <a:xfrm>
              <a:off x="1254068" y="4301644"/>
              <a:ext cx="952504" cy="494571"/>
            </a:xfrm>
            <a:prstGeom prst="round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771059D2-DB7A-4253-BC96-6E50FA2DABA9}"/>
              </a:ext>
            </a:extLst>
          </p:cNvPr>
          <p:cNvGrpSpPr/>
          <p:nvPr/>
        </p:nvGrpSpPr>
        <p:grpSpPr>
          <a:xfrm>
            <a:off x="4109884" y="1162861"/>
            <a:ext cx="3932903" cy="4532276"/>
            <a:chOff x="4601497" y="806635"/>
            <a:chExt cx="3932903" cy="4532276"/>
          </a:xfrm>
        </p:grpSpPr>
        <p:sp>
          <p:nvSpPr>
            <p:cNvPr id="46" name="Rounded Rectangle 92">
              <a:extLst>
                <a:ext uri="{FF2B5EF4-FFF2-40B4-BE49-F238E27FC236}">
                  <a16:creationId xmlns:a16="http://schemas.microsoft.com/office/drawing/2014/main" id="{BCC17833-7545-4971-81A6-0BA1586D0E2F}"/>
                </a:ext>
              </a:extLst>
            </p:cNvPr>
            <p:cNvSpPr/>
            <p:nvPr/>
          </p:nvSpPr>
          <p:spPr>
            <a:xfrm>
              <a:off x="4601497" y="806635"/>
              <a:ext cx="3932903" cy="4532276"/>
            </a:xfrm>
            <a:prstGeom prst="roundRect">
              <a:avLst/>
            </a:prstGeom>
            <a:solidFill>
              <a:srgbClr val="FFF8E5"/>
            </a:solidFill>
            <a:ln w="3175" cap="rnd">
              <a:solidFill>
                <a:srgbClr val="E5B9B5"/>
              </a:solidFill>
              <a:roun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050" dirty="0">
                <a:solidFill>
                  <a:srgbClr val="002060"/>
                </a:solidFill>
                <a:latin typeface="Arial" panose="020B0604020202020204" pitchFamily="34" charset="0"/>
                <a:cs typeface="Arial" panose="020B0604020202020204" pitchFamily="34" charset="0"/>
              </a:endParaRPr>
            </a:p>
          </p:txBody>
        </p:sp>
        <p:pic>
          <p:nvPicPr>
            <p:cNvPr id="2050" name="Picture 2" descr="Cpu - Free computer icons">
              <a:extLst>
                <a:ext uri="{FF2B5EF4-FFF2-40B4-BE49-F238E27FC236}">
                  <a16:creationId xmlns:a16="http://schemas.microsoft.com/office/drawing/2014/main" id="{FCD7972C-702E-40A3-99AD-7DCBE8A0BC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342" y="1288418"/>
              <a:ext cx="2625213" cy="179863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ip, memory, ram icon">
              <a:extLst>
                <a:ext uri="{FF2B5EF4-FFF2-40B4-BE49-F238E27FC236}">
                  <a16:creationId xmlns:a16="http://schemas.microsoft.com/office/drawing/2014/main" id="{0F8CB9DF-6747-40AC-8E3B-751D3926DB6F}"/>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37375" y="3837264"/>
              <a:ext cx="2861145" cy="1150161"/>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9" name="Straight Arrow Connector 48">
            <a:extLst>
              <a:ext uri="{FF2B5EF4-FFF2-40B4-BE49-F238E27FC236}">
                <a16:creationId xmlns:a16="http://schemas.microsoft.com/office/drawing/2014/main" id="{229D31BA-52C5-40DB-A653-6CCC88914052}"/>
              </a:ext>
            </a:extLst>
          </p:cNvPr>
          <p:cNvCxnSpPr>
            <a:cxnSpLocks/>
          </p:cNvCxnSpPr>
          <p:nvPr/>
        </p:nvCxnSpPr>
        <p:spPr>
          <a:xfrm>
            <a:off x="3300737" y="2183886"/>
            <a:ext cx="830787" cy="0"/>
          </a:xfrm>
          <a:prstGeom prst="straightConnector1">
            <a:avLst/>
          </a:prstGeom>
          <a:ln w="603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C0B4E3A-5113-440F-BEA6-7DA6DA69D233}"/>
              </a:ext>
            </a:extLst>
          </p:cNvPr>
          <p:cNvCxnSpPr>
            <a:cxnSpLocks/>
          </p:cNvCxnSpPr>
          <p:nvPr/>
        </p:nvCxnSpPr>
        <p:spPr>
          <a:xfrm>
            <a:off x="3300737" y="4348445"/>
            <a:ext cx="830787" cy="0"/>
          </a:xfrm>
          <a:prstGeom prst="straightConnector1">
            <a:avLst/>
          </a:prstGeom>
          <a:ln w="60325">
            <a:solidFill>
              <a:schemeClr val="accent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7" name="Rounded Rectangle 201">
            <a:extLst>
              <a:ext uri="{FF2B5EF4-FFF2-40B4-BE49-F238E27FC236}">
                <a16:creationId xmlns:a16="http://schemas.microsoft.com/office/drawing/2014/main" id="{880117C9-FAF3-4B1F-84DE-E064C1D3E4B6}"/>
              </a:ext>
            </a:extLst>
          </p:cNvPr>
          <p:cNvSpPr/>
          <p:nvPr/>
        </p:nvSpPr>
        <p:spPr>
          <a:xfrm>
            <a:off x="8859845" y="1922879"/>
            <a:ext cx="2559322" cy="2618435"/>
          </a:xfrm>
          <a:prstGeom prst="roundRect">
            <a:avLst/>
          </a:prstGeom>
          <a:solidFill>
            <a:schemeClr val="accent4">
              <a:lumMod val="20000"/>
              <a:lumOff val="80000"/>
            </a:schemeClr>
          </a:solidFill>
          <a:ln w="3175">
            <a:solidFill>
              <a:srgbClr val="FFC000"/>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900" dirty="0">
              <a:solidFill>
                <a:srgbClr val="00206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92642A4-0433-4B4C-B29F-6E9919087766}"/>
              </a:ext>
            </a:extLst>
          </p:cNvPr>
          <p:cNvSpPr txBox="1"/>
          <p:nvPr/>
        </p:nvSpPr>
        <p:spPr>
          <a:xfrm>
            <a:off x="1471084" y="3028289"/>
            <a:ext cx="1600200" cy="338554"/>
          </a:xfrm>
          <a:prstGeom prst="rect">
            <a:avLst/>
          </a:prstGeom>
          <a:noFill/>
        </p:spPr>
        <p:txBody>
          <a:bodyPr wrap="square" rtlCol="0">
            <a:spAutoFit/>
          </a:bodyPr>
          <a:lstStyle/>
          <a:p>
            <a:r>
              <a:rPr lang="en-US" sz="1600" dirty="0">
                <a:solidFill>
                  <a:srgbClr val="002060"/>
                </a:solidFill>
                <a:latin typeface="Arial" panose="020B0604020202020204" pitchFamily="34" charset="0"/>
                <a:cs typeface="Arial" panose="020B0604020202020204" pitchFamily="34" charset="0"/>
              </a:rPr>
              <a:t>Input Device</a:t>
            </a:r>
          </a:p>
        </p:txBody>
      </p:sp>
      <p:sp>
        <p:nvSpPr>
          <p:cNvPr id="56" name="TextBox 55">
            <a:extLst>
              <a:ext uri="{FF2B5EF4-FFF2-40B4-BE49-F238E27FC236}">
                <a16:creationId xmlns:a16="http://schemas.microsoft.com/office/drawing/2014/main" id="{1F382088-C0A0-4A8C-B5FF-1A943E1D3666}"/>
              </a:ext>
            </a:extLst>
          </p:cNvPr>
          <p:cNvSpPr txBox="1"/>
          <p:nvPr/>
        </p:nvSpPr>
        <p:spPr>
          <a:xfrm>
            <a:off x="1471084" y="5131622"/>
            <a:ext cx="1578686" cy="338554"/>
          </a:xfrm>
          <a:prstGeom prst="rect">
            <a:avLst/>
          </a:prstGeom>
          <a:noFill/>
        </p:spPr>
        <p:txBody>
          <a:bodyPr wrap="square" rtlCol="0">
            <a:spAutoFit/>
          </a:bodyPr>
          <a:lstStyle/>
          <a:p>
            <a:r>
              <a:rPr lang="en-US" sz="1600" dirty="0">
                <a:solidFill>
                  <a:srgbClr val="002060"/>
                </a:solidFill>
                <a:latin typeface="Arial" panose="020B0604020202020204" pitchFamily="34" charset="0"/>
                <a:cs typeface="Arial" panose="020B0604020202020204" pitchFamily="34" charset="0"/>
              </a:rPr>
              <a:t>Output Device</a:t>
            </a:r>
          </a:p>
        </p:txBody>
      </p:sp>
      <p:cxnSp>
        <p:nvCxnSpPr>
          <p:cNvPr id="59" name="Straight Arrow Connector 58">
            <a:extLst>
              <a:ext uri="{FF2B5EF4-FFF2-40B4-BE49-F238E27FC236}">
                <a16:creationId xmlns:a16="http://schemas.microsoft.com/office/drawing/2014/main" id="{817BCECA-D778-4EEC-8C57-4871D2B4FAB2}"/>
              </a:ext>
            </a:extLst>
          </p:cNvPr>
          <p:cNvCxnSpPr>
            <a:cxnSpLocks/>
          </p:cNvCxnSpPr>
          <p:nvPr/>
        </p:nvCxnSpPr>
        <p:spPr>
          <a:xfrm>
            <a:off x="8042787" y="2532930"/>
            <a:ext cx="830787" cy="0"/>
          </a:xfrm>
          <a:prstGeom prst="straightConnector1">
            <a:avLst/>
          </a:prstGeom>
          <a:ln w="603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5BD661B-5BD7-4CA7-A4DC-14EC7D77C1B6}"/>
              </a:ext>
            </a:extLst>
          </p:cNvPr>
          <p:cNvCxnSpPr>
            <a:cxnSpLocks/>
          </p:cNvCxnSpPr>
          <p:nvPr/>
        </p:nvCxnSpPr>
        <p:spPr>
          <a:xfrm>
            <a:off x="8042787" y="3753592"/>
            <a:ext cx="830787" cy="0"/>
          </a:xfrm>
          <a:prstGeom prst="straightConnector1">
            <a:avLst/>
          </a:prstGeom>
          <a:ln w="60325">
            <a:solidFill>
              <a:schemeClr val="accent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1256FC51-7DEB-4FE5-86B1-6767B9B88291}"/>
              </a:ext>
            </a:extLst>
          </p:cNvPr>
          <p:cNvGrpSpPr/>
          <p:nvPr/>
        </p:nvGrpSpPr>
        <p:grpSpPr>
          <a:xfrm>
            <a:off x="9092345" y="2123486"/>
            <a:ext cx="2094321" cy="979148"/>
            <a:chOff x="8948334" y="2387695"/>
            <a:chExt cx="2438400" cy="1493426"/>
          </a:xfrm>
        </p:grpSpPr>
        <p:pic>
          <p:nvPicPr>
            <p:cNvPr id="58" name="Picture 8" descr="Harddisk Icons - Download 335 Free Harddisk icons here">
              <a:extLst>
                <a:ext uri="{FF2B5EF4-FFF2-40B4-BE49-F238E27FC236}">
                  <a16:creationId xmlns:a16="http://schemas.microsoft.com/office/drawing/2014/main" id="{4FAB967F-2E0D-4E4F-9C74-D2B48FB6BE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48334" y="2387695"/>
              <a:ext cx="2438400" cy="149342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F9767689-D663-444E-8293-3DAEE2D86504}"/>
                </a:ext>
              </a:extLst>
            </p:cNvPr>
            <p:cNvSpPr txBox="1"/>
            <p:nvPr/>
          </p:nvSpPr>
          <p:spPr>
            <a:xfrm>
              <a:off x="9783456" y="2971561"/>
              <a:ext cx="1403679" cy="261610"/>
            </a:xfrm>
            <a:prstGeom prst="rect">
              <a:avLst/>
            </a:prstGeom>
            <a:noFill/>
          </p:spPr>
          <p:txBody>
            <a:bodyPr wrap="square" rtlCol="0">
              <a:spAutoFit/>
            </a:bodyPr>
            <a:lstStyle/>
            <a:p>
              <a:r>
                <a:rPr lang="en-US" sz="1050" dirty="0">
                  <a:solidFill>
                    <a:schemeClr val="tx1">
                      <a:lumMod val="95000"/>
                      <a:lumOff val="5000"/>
                    </a:schemeClr>
                  </a:solidFill>
                  <a:latin typeface="Arial" panose="020B0604020202020204" pitchFamily="34" charset="0"/>
                  <a:cs typeface="Arial" panose="020B0604020202020204" pitchFamily="34" charset="0"/>
                </a:rPr>
                <a:t>Hard Disc</a:t>
              </a:r>
            </a:p>
          </p:txBody>
        </p:sp>
      </p:grpSp>
      <p:sp>
        <p:nvSpPr>
          <p:cNvPr id="62" name="TextBox 61">
            <a:extLst>
              <a:ext uri="{FF2B5EF4-FFF2-40B4-BE49-F238E27FC236}">
                <a16:creationId xmlns:a16="http://schemas.microsoft.com/office/drawing/2014/main" id="{F4743B04-3E6E-4D1A-BBA9-25A48B9121E6}"/>
              </a:ext>
            </a:extLst>
          </p:cNvPr>
          <p:cNvSpPr txBox="1"/>
          <p:nvPr/>
        </p:nvSpPr>
        <p:spPr>
          <a:xfrm>
            <a:off x="5169246" y="5158985"/>
            <a:ext cx="2094321" cy="338554"/>
          </a:xfrm>
          <a:prstGeom prst="rect">
            <a:avLst/>
          </a:prstGeom>
          <a:noFill/>
        </p:spPr>
        <p:txBody>
          <a:bodyPr wrap="square" rtlCol="0">
            <a:spAutoFit/>
          </a:bodyPr>
          <a:lstStyle/>
          <a:p>
            <a:r>
              <a:rPr lang="en-US" sz="1600" dirty="0">
                <a:solidFill>
                  <a:srgbClr val="002060"/>
                </a:solidFill>
                <a:latin typeface="Arial" panose="020B0604020202020204" pitchFamily="34" charset="0"/>
                <a:cs typeface="Arial" panose="020B0604020202020204" pitchFamily="34" charset="0"/>
              </a:rPr>
              <a:t>Primary Memory</a:t>
            </a:r>
          </a:p>
        </p:txBody>
      </p:sp>
      <p:sp>
        <p:nvSpPr>
          <p:cNvPr id="63" name="TextBox 62">
            <a:extLst>
              <a:ext uri="{FF2B5EF4-FFF2-40B4-BE49-F238E27FC236}">
                <a16:creationId xmlns:a16="http://schemas.microsoft.com/office/drawing/2014/main" id="{941CB578-9D2C-4A48-8B9E-5C5BEE2CBC61}"/>
              </a:ext>
            </a:extLst>
          </p:cNvPr>
          <p:cNvSpPr txBox="1"/>
          <p:nvPr/>
        </p:nvSpPr>
        <p:spPr>
          <a:xfrm>
            <a:off x="9292413" y="3979113"/>
            <a:ext cx="2094321" cy="338554"/>
          </a:xfrm>
          <a:prstGeom prst="rect">
            <a:avLst/>
          </a:prstGeom>
          <a:noFill/>
        </p:spPr>
        <p:txBody>
          <a:bodyPr wrap="square" rtlCol="0">
            <a:spAutoFit/>
          </a:bodyPr>
          <a:lstStyle/>
          <a:p>
            <a:r>
              <a:rPr lang="en-US" sz="1600" dirty="0">
                <a:solidFill>
                  <a:srgbClr val="002060"/>
                </a:solidFill>
                <a:latin typeface="Arial" panose="020B0604020202020204" pitchFamily="34" charset="0"/>
                <a:cs typeface="Arial" panose="020B0604020202020204" pitchFamily="34" charset="0"/>
              </a:rPr>
              <a:t>Secondary Memory</a:t>
            </a:r>
          </a:p>
        </p:txBody>
      </p:sp>
      <p:sp>
        <p:nvSpPr>
          <p:cNvPr id="64" name="AutoShape 12">
            <a:extLst>
              <a:ext uri="{FF2B5EF4-FFF2-40B4-BE49-F238E27FC236}">
                <a16:creationId xmlns:a16="http://schemas.microsoft.com/office/drawing/2014/main" id="{E9C75591-B0E0-4396-90E1-5D7F07B468A2}"/>
              </a:ext>
            </a:extLst>
          </p:cNvPr>
          <p:cNvSpPr>
            <a:spLocks/>
          </p:cNvSpPr>
          <p:nvPr/>
        </p:nvSpPr>
        <p:spPr bwMode="auto">
          <a:xfrm>
            <a:off x="7047734" y="1149068"/>
            <a:ext cx="1900599" cy="952500"/>
          </a:xfrm>
          <a:prstGeom prst="wedgeEllipseCallout">
            <a:avLst>
              <a:gd name="adj1" fmla="val -64083"/>
              <a:gd name="adj2" fmla="val 50000"/>
            </a:avLst>
          </a:prstGeom>
          <a:blipFill dpi="0" rotWithShape="0">
            <a:blip r:embed="rId9"/>
            <a:srcRect/>
            <a:tile tx="0" ty="0" sx="100000" sy="100000" flip="none" algn="tl"/>
          </a:blipFill>
          <a:ln>
            <a:noFill/>
          </a:ln>
          <a:extLst>
            <a:ext uri="{91240B29-F687-4f45-9708-019B960494DF}">
              <a14:hiddenLine xmlns="" xmlns:a14="http://schemas.microsoft.com/office/drawing/2010/main"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charset="0"/>
                <a:ea typeface="ヒラギノ角ゴ ProN W3" charset="-128"/>
                <a:sym typeface="Gill Sans" charset="0"/>
              </a:defRPr>
            </a:lvl1pPr>
            <a:lvl2pPr marL="742950" indent="-285750" eaLnBrk="0" hangingPunct="0">
              <a:defRPr sz="3600">
                <a:solidFill>
                  <a:srgbClr val="FFFFFF"/>
                </a:solidFill>
                <a:latin typeface="Gill Sans" charset="0"/>
                <a:ea typeface="ヒラギノ角ゴ ProN W3" charset="-128"/>
                <a:sym typeface="Gill Sans" charset="0"/>
              </a:defRPr>
            </a:lvl2pPr>
            <a:lvl3pPr marL="1143000" indent="-228600" eaLnBrk="0" hangingPunct="0">
              <a:defRPr sz="3600">
                <a:solidFill>
                  <a:srgbClr val="FFFFFF"/>
                </a:solidFill>
                <a:latin typeface="Gill Sans" charset="0"/>
                <a:ea typeface="ヒラギノ角ゴ ProN W3" charset="-128"/>
                <a:sym typeface="Gill Sans" charset="0"/>
              </a:defRPr>
            </a:lvl3pPr>
            <a:lvl4pPr marL="1600200" indent="-228600" eaLnBrk="0" hangingPunct="0">
              <a:defRPr sz="3600">
                <a:solidFill>
                  <a:srgbClr val="FFFFFF"/>
                </a:solidFill>
                <a:latin typeface="Gill Sans" charset="0"/>
                <a:ea typeface="ヒラギノ角ゴ ProN W3" charset="-128"/>
                <a:sym typeface="Gill Sans" charset="0"/>
              </a:defRPr>
            </a:lvl4pPr>
            <a:lvl5pPr marL="2057400" indent="-228600" eaLnBrk="0" hangingPunct="0">
              <a:defRPr sz="36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600">
                <a:solidFill>
                  <a:srgbClr val="FFFFFF"/>
                </a:solidFill>
                <a:latin typeface="Gill Sans" charset="0"/>
                <a:ea typeface="ヒラギノ角ゴ ProN W3" charset="-128"/>
                <a:sym typeface="Gill Sans" charset="0"/>
              </a:defRPr>
            </a:lvl9pPr>
          </a:lstStyle>
          <a:p>
            <a:pPr eaLnBrk="1" hangingPunct="1"/>
            <a:r>
              <a:rPr lang="en-US" altLang="en-US" sz="1800" dirty="0">
                <a:solidFill>
                  <a:srgbClr val="002060"/>
                </a:solidFill>
                <a:effectLst>
                  <a:outerShdw blurRad="38100" dist="38100" dir="2700000" algn="tl">
                    <a:srgbClr val="C0C0C0"/>
                  </a:outerShdw>
                </a:effectLst>
                <a:latin typeface="Arial" panose="020B0604020202020204" pitchFamily="34" charset="0"/>
                <a:ea typeface="MS PGothic" panose="020B0600070205080204" pitchFamily="34" charset="-128"/>
                <a:cs typeface="Arial" panose="020B0604020202020204" pitchFamily="34" charset="0"/>
              </a:rPr>
              <a:t>Waits for Next Instructions</a:t>
            </a:r>
          </a:p>
        </p:txBody>
      </p:sp>
      <p:cxnSp>
        <p:nvCxnSpPr>
          <p:cNvPr id="65" name="Straight Arrow Connector 64">
            <a:extLst>
              <a:ext uri="{FF2B5EF4-FFF2-40B4-BE49-F238E27FC236}">
                <a16:creationId xmlns:a16="http://schemas.microsoft.com/office/drawing/2014/main" id="{112B8BEA-E19C-4B14-BB9F-B602BC344057}"/>
              </a:ext>
            </a:extLst>
          </p:cNvPr>
          <p:cNvCxnSpPr>
            <a:cxnSpLocks/>
          </p:cNvCxnSpPr>
          <p:nvPr/>
        </p:nvCxnSpPr>
        <p:spPr>
          <a:xfrm rot="5400000">
            <a:off x="5986368" y="3953177"/>
            <a:ext cx="830787" cy="0"/>
          </a:xfrm>
          <a:prstGeom prst="straightConnector1">
            <a:avLst/>
          </a:prstGeom>
          <a:ln w="6032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C310EC2-A98D-4412-9E5C-0657094CB815}"/>
              </a:ext>
            </a:extLst>
          </p:cNvPr>
          <p:cNvCxnSpPr>
            <a:cxnSpLocks/>
          </p:cNvCxnSpPr>
          <p:nvPr/>
        </p:nvCxnSpPr>
        <p:spPr>
          <a:xfrm rot="5400000">
            <a:off x="5350763" y="3933052"/>
            <a:ext cx="830787" cy="0"/>
          </a:xfrm>
          <a:prstGeom prst="straightConnector1">
            <a:avLst/>
          </a:prstGeom>
          <a:ln w="60325">
            <a:solidFill>
              <a:schemeClr val="accent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3074" name="Picture 2" descr="Vector Mouse Icon - Download Free Vectors, Clipart Graphics ...">
            <a:extLst>
              <a:ext uri="{FF2B5EF4-FFF2-40B4-BE49-F238E27FC236}">
                <a16:creationId xmlns:a16="http://schemas.microsoft.com/office/drawing/2014/main" id="{3B48A0AB-2ADE-49F9-8EC6-C85A5127A37F}"/>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194119" y="2101568"/>
            <a:ext cx="877165" cy="6030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mpuspeakers. Royalty-free GIF, JPG, WMF, SVG clipart # 135147 ...">
            <a:extLst>
              <a:ext uri="{FF2B5EF4-FFF2-40B4-BE49-F238E27FC236}">
                <a16:creationId xmlns:a16="http://schemas.microsoft.com/office/drawing/2014/main" id="{506FBFA4-3CF9-4867-AEF3-F7C919ED641D}"/>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320547" y="3768004"/>
            <a:ext cx="770910" cy="44434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peaker Cartoon png download - 700*700 - Free Transparent Computer ...">
            <a:extLst>
              <a:ext uri="{FF2B5EF4-FFF2-40B4-BE49-F238E27FC236}">
                <a16:creationId xmlns:a16="http://schemas.microsoft.com/office/drawing/2014/main" id="{5E522960-8F34-4962-B5FC-5B6C6AED83C6}"/>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colorTemperature colorTemp="5900"/>
                    </a14:imgEffect>
                  </a14:imgLayer>
                </a14:imgProps>
              </a:ext>
              <a:ext uri="{28A0092B-C50C-407E-A947-70E740481C1C}">
                <a14:useLocalDpi xmlns:a14="http://schemas.microsoft.com/office/drawing/2010/main" val="0"/>
              </a:ext>
            </a:extLst>
          </a:blip>
          <a:srcRect/>
          <a:stretch>
            <a:fillRect/>
          </a:stretch>
        </p:blipFill>
        <p:spPr bwMode="auto">
          <a:xfrm>
            <a:off x="2070398" y="4445610"/>
            <a:ext cx="1095703" cy="53565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lash, memory, stick, usb, usb drive, usb memory icon icon">
            <a:extLst>
              <a:ext uri="{FF2B5EF4-FFF2-40B4-BE49-F238E27FC236}">
                <a16:creationId xmlns:a16="http://schemas.microsoft.com/office/drawing/2014/main" id="{2A68544F-2519-4709-A0EA-E032A64B8A3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473518" y="3267505"/>
            <a:ext cx="1438322" cy="608937"/>
          </a:xfrm>
          <a:prstGeom prst="rect">
            <a:avLst/>
          </a:prstGeom>
          <a:noFill/>
          <a:extLst>
            <a:ext uri="{909E8E84-426E-40DD-AFC4-6F175D3DCCD1}">
              <a14:hiddenFill xmlns:a14="http://schemas.microsoft.com/office/drawing/2010/main">
                <a:solidFill>
                  <a:srgbClr val="FFFFFF"/>
                </a:solidFill>
              </a14:hiddenFill>
            </a:ext>
          </a:extLst>
        </p:spPr>
      </p:pic>
      <p:sp>
        <p:nvSpPr>
          <p:cNvPr id="37" name="Slide Number Placeholder 2">
            <a:extLst>
              <a:ext uri="{FF2B5EF4-FFF2-40B4-BE49-F238E27FC236}">
                <a16:creationId xmlns:a16="http://schemas.microsoft.com/office/drawing/2014/main" id="{399301C8-E69C-462C-8D2E-D8F9E15F8883}"/>
              </a:ext>
            </a:extLst>
          </p:cNvPr>
          <p:cNvSpPr>
            <a:spLocks noGrp="1"/>
          </p:cNvSpPr>
          <p:nvPr>
            <p:ph type="sldNum" sz="quarter" idx="12"/>
          </p:nvPr>
        </p:nvSpPr>
        <p:spPr>
          <a:xfrm>
            <a:off x="4711356" y="6311900"/>
            <a:ext cx="2769288" cy="365125"/>
          </a:xfrm>
        </p:spPr>
        <p:txBody>
          <a:bodyPr/>
          <a:lstStyle/>
          <a:p>
            <a:fld id="{814DCDB9-126F-4CE1-A747-A2827BE4503F}" type="slidenum">
              <a:rPr lang="en-US" smtClean="0"/>
              <a:t>5</a:t>
            </a:fld>
            <a:endParaRPr lang="en-US" dirty="0"/>
          </a:p>
        </p:txBody>
      </p:sp>
      <p:sp>
        <p:nvSpPr>
          <p:cNvPr id="43" name="Date Placeholder 7">
            <a:extLst>
              <a:ext uri="{FF2B5EF4-FFF2-40B4-BE49-F238E27FC236}">
                <a16:creationId xmlns:a16="http://schemas.microsoft.com/office/drawing/2014/main" id="{35EAEFD2-7F05-4900-840B-864CFC2CC4C4}"/>
              </a:ext>
            </a:extLst>
          </p:cNvPr>
          <p:cNvSpPr>
            <a:spLocks noGrp="1"/>
          </p:cNvSpPr>
          <p:nvPr>
            <p:ph type="dt" sz="half" idx="10"/>
          </p:nvPr>
        </p:nvSpPr>
        <p:spPr>
          <a:xfrm>
            <a:off x="1437947" y="6311900"/>
            <a:ext cx="1261710" cy="365125"/>
          </a:xfrm>
        </p:spPr>
        <p:txBody>
          <a:bodyPr/>
          <a:lstStyle/>
          <a:p>
            <a:fld id="{2BE7E865-1B19-4B3A-BA2D-AC4CEDEE91B9}" type="datetime1">
              <a:rPr lang="en-US" smtClean="0"/>
              <a:t>9/8/2020</a:t>
            </a:fld>
            <a:endParaRPr lang="en-US" dirty="0"/>
          </a:p>
        </p:txBody>
      </p:sp>
    </p:spTree>
    <p:extLst>
      <p:ext uri="{BB962C8B-B14F-4D97-AF65-F5344CB8AC3E}">
        <p14:creationId xmlns:p14="http://schemas.microsoft.com/office/powerpoint/2010/main" val="2099100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altLang="en-US" sz="1600" dirty="0">
                <a:solidFill>
                  <a:srgbClr val="002060"/>
                </a:solidFill>
                <a:ea typeface="MS PGothic" panose="020B0600070205080204" pitchFamily="34" charset="-128"/>
              </a:rPr>
              <a:t>Application Types</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rgbClr val="002060"/>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solidFill>
                <a:srgbClr val="002060"/>
              </a:solidFill>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solidFill>
                <a:srgbClr val="002060"/>
              </a:solidFill>
              <a:latin typeface="Arial" panose="020B0604020202020204" pitchFamily="34" charset="0"/>
              <a:cs typeface="Arial" panose="020B0604020202020204" pitchFamily="34" charset="0"/>
            </a:endParaRPr>
          </a:p>
        </p:txBody>
      </p:sp>
      <p:sp>
        <p:nvSpPr>
          <p:cNvPr id="34" name="Slide Number Placeholder 2">
            <a:extLst>
              <a:ext uri="{FF2B5EF4-FFF2-40B4-BE49-F238E27FC236}">
                <a16:creationId xmlns:a16="http://schemas.microsoft.com/office/drawing/2014/main" id="{15DC80D3-D3CA-426E-B21E-7FAE807A738E}"/>
              </a:ext>
            </a:extLst>
          </p:cNvPr>
          <p:cNvSpPr>
            <a:spLocks noGrp="1"/>
          </p:cNvSpPr>
          <p:nvPr>
            <p:ph type="sldNum" sz="quarter" idx="12"/>
          </p:nvPr>
        </p:nvSpPr>
        <p:spPr>
          <a:xfrm>
            <a:off x="4711356" y="6311900"/>
            <a:ext cx="2769288" cy="365125"/>
          </a:xfrm>
        </p:spPr>
        <p:txBody>
          <a:bodyPr/>
          <a:lstStyle/>
          <a:p>
            <a:fld id="{814DCDB9-126F-4CE1-A747-A2827BE4503F}" type="slidenum">
              <a:rPr lang="en-US" smtClean="0"/>
              <a:t>6</a:t>
            </a:fld>
            <a:endParaRPr lang="en-US" dirty="0"/>
          </a:p>
        </p:txBody>
      </p:sp>
      <p:sp>
        <p:nvSpPr>
          <p:cNvPr id="35" name="Date Placeholder 7">
            <a:extLst>
              <a:ext uri="{FF2B5EF4-FFF2-40B4-BE49-F238E27FC236}">
                <a16:creationId xmlns:a16="http://schemas.microsoft.com/office/drawing/2014/main" id="{62BDC1BB-7C4F-4229-9908-44CC1F6A2BFD}"/>
              </a:ext>
            </a:extLst>
          </p:cNvPr>
          <p:cNvSpPr>
            <a:spLocks noGrp="1"/>
          </p:cNvSpPr>
          <p:nvPr>
            <p:ph type="dt" sz="half" idx="10"/>
          </p:nvPr>
        </p:nvSpPr>
        <p:spPr>
          <a:xfrm>
            <a:off x="1437947" y="6311900"/>
            <a:ext cx="1261710" cy="365125"/>
          </a:xfrm>
        </p:spPr>
        <p:txBody>
          <a:bodyPr/>
          <a:lstStyle/>
          <a:p>
            <a:fld id="{2BE7E865-1B19-4B3A-BA2D-AC4CEDEE91B9}" type="datetime1">
              <a:rPr lang="en-US" smtClean="0"/>
              <a:t>9/8/2020</a:t>
            </a:fld>
            <a:endParaRPr lang="en-US" dirty="0"/>
          </a:p>
        </p:txBody>
      </p:sp>
      <p:sp>
        <p:nvSpPr>
          <p:cNvPr id="37" name="Rectangle 36">
            <a:extLst>
              <a:ext uri="{FF2B5EF4-FFF2-40B4-BE49-F238E27FC236}">
                <a16:creationId xmlns:a16="http://schemas.microsoft.com/office/drawing/2014/main" id="{7E3C57DF-5BA4-4FE9-B2B1-2549D2585B36}"/>
              </a:ext>
            </a:extLst>
          </p:cNvPr>
          <p:cNvSpPr>
            <a:spLocks noGrp="1" noChangeArrowheads="1"/>
          </p:cNvSpPr>
          <p:nvPr/>
        </p:nvSpPr>
        <p:spPr bwMode="auto">
          <a:xfrm>
            <a:off x="1491222" y="514143"/>
            <a:ext cx="9772843" cy="4522468"/>
          </a:xfrm>
          <a:prstGeom prst="rect">
            <a:avLst/>
          </a:prstGeom>
          <a:noFill/>
          <a:ln>
            <a:noFill/>
          </a:ln>
          <a:effectLst/>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2700">
                <a:solidFill>
                  <a:srgbClr val="000000"/>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rgbClr val="000000">
                      <a:alpha val="74998"/>
                    </a:srgbClr>
                  </a:outerShdw>
                </a:effectLst>
              </a14:hiddenEffects>
            </a:ext>
            <a:ext uri="{FAA26D3D-D897-4be2-8F04-BA451C77F1D7}">
              <ma14:placeholderFlag xmlns="" xmlns:ma14="http://schemas.microsoft.com/office/mac/drawingml/2011/main" xmlns:lc="http://schemas.openxmlformats.org/drawingml/2006/lockedCanvas" val="1"/>
            </a:ext>
          </a:extLst>
        </p:spPr>
        <p:txBody>
          <a:bodyPr vert="horz" wrap="square" lIns="38100" tIns="38100" rIns="38100" bIns="38100" numCol="1" anchor="ctr" anchorCtr="0" compatLnSpc="1">
            <a:prstTxWarp prst="textNoShape">
              <a:avLst/>
            </a:prstTxWarp>
          </a:bodyPr>
          <a:lstStyle>
            <a:lvl1pPr marL="711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1pPr>
            <a:lvl2pPr marL="1003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2pPr>
            <a:lvl3pPr marL="12954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3pPr>
            <a:lvl4pPr marL="16002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4pPr>
            <a:lvl5pPr marL="1892300" indent="-533400" algn="l" rtl="0" eaLnBrk="0" fontAlgn="base" hangingPunct="0">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5pPr>
            <a:lvl6pPr marL="23495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6pPr>
            <a:lvl7pPr marL="28067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7pPr>
            <a:lvl8pPr marL="32639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8pPr>
            <a:lvl9pPr marL="3721100" indent="-533400" algn="l" rtl="0" fontAlgn="base">
              <a:spcBef>
                <a:spcPts val="3500"/>
              </a:spcBef>
              <a:spcAft>
                <a:spcPct val="0"/>
              </a:spcAft>
              <a:buSzPct val="171000"/>
              <a:buFont typeface="Gill Sans" charset="0"/>
              <a:buChar char="•"/>
              <a:defRPr sz="3600">
                <a:solidFill>
                  <a:schemeClr val="tx1"/>
                </a:solidFill>
                <a:latin typeface="+mn-lt"/>
                <a:ea typeface="+mn-ea"/>
                <a:cs typeface="+mn-cs"/>
                <a:sym typeface="Gill Sans" charset="0"/>
              </a:defRPr>
            </a:lvl9pPr>
          </a:lstStyle>
          <a:p>
            <a:pPr marL="787400" indent="-571500" eaLnBrk="1" hangingPunct="1">
              <a:defRPr/>
            </a:pPr>
            <a:r>
              <a:rPr lang="en-US" dirty="0">
                <a:solidFill>
                  <a:srgbClr val="002060"/>
                </a:solidFill>
              </a:rPr>
              <a:t>Thick Client [Windows Application]</a:t>
            </a:r>
          </a:p>
          <a:p>
            <a:pPr marL="787400" indent="-571500" eaLnBrk="1" hangingPunct="1">
              <a:defRPr/>
            </a:pPr>
            <a:r>
              <a:rPr lang="en-US" dirty="0">
                <a:solidFill>
                  <a:srgbClr val="002060"/>
                </a:solidFill>
              </a:rPr>
              <a:t>Thin client [Web Application]</a:t>
            </a:r>
          </a:p>
          <a:p>
            <a:pPr marL="787400" indent="-571500" eaLnBrk="1" hangingPunct="1">
              <a:defRPr/>
            </a:pPr>
            <a:r>
              <a:rPr lang="en-US" dirty="0">
                <a:solidFill>
                  <a:srgbClr val="002060"/>
                </a:solidFill>
              </a:rPr>
              <a:t>Rich Internet Application [Smart Client]</a:t>
            </a:r>
          </a:p>
          <a:p>
            <a:pPr marL="787400" indent="-571500" eaLnBrk="1" hangingPunct="1">
              <a:defRPr/>
            </a:pPr>
            <a:r>
              <a:rPr lang="en-US" dirty="0">
                <a:solidFill>
                  <a:srgbClr val="002060"/>
                </a:solidFill>
              </a:rPr>
              <a:t>Mobile Application [Mobile Client]</a:t>
            </a:r>
          </a:p>
          <a:p>
            <a:pPr marL="787400" indent="-571500" eaLnBrk="1" hangingPunct="1">
              <a:defRPr/>
            </a:pPr>
            <a:r>
              <a:rPr lang="en-US" dirty="0">
                <a:solidFill>
                  <a:srgbClr val="002060"/>
                </a:solidFill>
              </a:rPr>
              <a:t>SAAS, PASS, IASS, etc..</a:t>
            </a:r>
          </a:p>
        </p:txBody>
      </p:sp>
    </p:spTree>
    <p:extLst>
      <p:ext uri="{BB962C8B-B14F-4D97-AF65-F5344CB8AC3E}">
        <p14:creationId xmlns:p14="http://schemas.microsoft.com/office/powerpoint/2010/main" val="213373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p:cNvSpPr/>
          <p:nvPr/>
        </p:nvSpPr>
        <p:spPr>
          <a:xfrm rot="5400000">
            <a:off x="-88287" y="2659523"/>
            <a:ext cx="1280160" cy="1103586"/>
          </a:xfrm>
          <a:prstGeom prst="triangle">
            <a:avLst/>
          </a:prstGeom>
          <a:solidFill>
            <a:srgbClr val="002060"/>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6" name="Rectangle 5"/>
          <p:cNvSpPr/>
          <p:nvPr/>
        </p:nvSpPr>
        <p:spPr>
          <a:xfrm>
            <a:off x="1103592" y="2261139"/>
            <a:ext cx="105012" cy="19003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p>
        </p:txBody>
      </p:sp>
      <p:sp>
        <p:nvSpPr>
          <p:cNvPr id="7" name="Rectangle 6"/>
          <p:cNvSpPr/>
          <p:nvPr/>
        </p:nvSpPr>
        <p:spPr>
          <a:xfrm>
            <a:off x="2951271" y="2768558"/>
            <a:ext cx="6289479" cy="923460"/>
          </a:xfrm>
          <a:prstGeom prst="rect">
            <a:avLst/>
          </a:prstGeom>
          <a:noFill/>
        </p:spPr>
        <p:txBody>
          <a:bodyPr wrap="none" lIns="91440" tIns="45721" rIns="91440" bIns="45721">
            <a:spAutoFit/>
          </a:bodyPr>
          <a:lstStyle/>
          <a:p>
            <a:pPr algn="ctr"/>
            <a:r>
              <a:rPr lang="en-US" sz="5401" spc="600" dirty="0">
                <a:ln w="0"/>
                <a:solidFill>
                  <a:srgbClr val="00206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Web Application</a:t>
            </a:r>
          </a:p>
        </p:txBody>
      </p:sp>
      <p:sp>
        <p:nvSpPr>
          <p:cNvPr id="3" name="Slide Number Placeholder 2"/>
          <p:cNvSpPr>
            <a:spLocks noGrp="1"/>
          </p:cNvSpPr>
          <p:nvPr>
            <p:ph type="sldNum" sz="quarter" idx="12"/>
          </p:nvPr>
        </p:nvSpPr>
        <p:spPr/>
        <p:txBody>
          <a:bodyPr/>
          <a:lstStyle/>
          <a:p>
            <a:fld id="{814DCDB9-126F-4CE1-A747-A2827BE4503F}" type="slidenum">
              <a:rPr lang="en-US" smtClean="0"/>
              <a:t>7</a:t>
            </a:fld>
            <a:endParaRPr lang="en-US" dirty="0"/>
          </a:p>
        </p:txBody>
      </p:sp>
      <p:sp>
        <p:nvSpPr>
          <p:cNvPr id="8" name="Date Placeholder 7"/>
          <p:cNvSpPr>
            <a:spLocks noGrp="1"/>
          </p:cNvSpPr>
          <p:nvPr>
            <p:ph type="dt" sz="half" idx="10"/>
          </p:nvPr>
        </p:nvSpPr>
        <p:spPr/>
        <p:txBody>
          <a:bodyPr/>
          <a:lstStyle/>
          <a:p>
            <a:fld id="{2BE7E865-1B19-4B3A-BA2D-AC4CEDEE91B9}" type="datetime1">
              <a:rPr lang="en-US" smtClean="0"/>
              <a:t>9/8/2020</a:t>
            </a:fld>
            <a:endParaRPr lang="en-US" dirty="0"/>
          </a:p>
        </p:txBody>
      </p:sp>
    </p:spTree>
    <p:extLst>
      <p:ext uri="{BB962C8B-B14F-4D97-AF65-F5344CB8AC3E}">
        <p14:creationId xmlns:p14="http://schemas.microsoft.com/office/powerpoint/2010/main" val="375476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BE0FA22D-5A1F-4FBF-ACBD-E75264A2B2A1}"/>
              </a:ext>
            </a:extLst>
          </p:cNvPr>
          <p:cNvSpPr/>
          <p:nvPr/>
        </p:nvSpPr>
        <p:spPr>
          <a:xfrm>
            <a:off x="1845656" y="2546826"/>
            <a:ext cx="2361956" cy="2908783"/>
          </a:xfrm>
          <a:prstGeom prst="rect">
            <a:avLst/>
          </a:prstGeom>
          <a:solidFill>
            <a:schemeClr val="accent6">
              <a:lumMod val="40000"/>
              <a:lumOff val="60000"/>
              <a:alpha val="6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2060"/>
              </a:solidFill>
              <a:latin typeface="Gill Sans MT" panose="020B0502020104020203" pitchFamily="34" charset="0"/>
            </a:endParaRPr>
          </a:p>
        </p:txBody>
      </p:sp>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Introduction</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pic>
        <p:nvPicPr>
          <p:cNvPr id="728" name="Picture 4" descr="Related image"/>
          <p:cNvPicPr>
            <a:picLocks noChangeAspect="1" noChangeArrowheads="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0992963">
            <a:off x="26338" y="928596"/>
            <a:ext cx="437859" cy="4288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8</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grpSp>
        <p:nvGrpSpPr>
          <p:cNvPr id="41" name="Group 40">
            <a:extLst>
              <a:ext uri="{FF2B5EF4-FFF2-40B4-BE49-F238E27FC236}">
                <a16:creationId xmlns:a16="http://schemas.microsoft.com/office/drawing/2014/main" id="{05DA889A-976B-45A7-868F-7C69E18514B1}"/>
              </a:ext>
            </a:extLst>
          </p:cNvPr>
          <p:cNvGrpSpPr/>
          <p:nvPr/>
        </p:nvGrpSpPr>
        <p:grpSpPr>
          <a:xfrm>
            <a:off x="585755" y="552206"/>
            <a:ext cx="10943542" cy="1248924"/>
            <a:chOff x="294601" y="1350834"/>
            <a:chExt cx="8699639" cy="2349813"/>
          </a:xfrm>
        </p:grpSpPr>
        <p:sp>
          <p:nvSpPr>
            <p:cNvPr id="42" name="角丸四角形 59">
              <a:extLst>
                <a:ext uri="{FF2B5EF4-FFF2-40B4-BE49-F238E27FC236}">
                  <a16:creationId xmlns:a16="http://schemas.microsoft.com/office/drawing/2014/main" id="{685AB172-FA4C-45BA-8293-FCC6C7ED8F13}"/>
                </a:ext>
              </a:extLst>
            </p:cNvPr>
            <p:cNvSpPr/>
            <p:nvPr/>
          </p:nvSpPr>
          <p:spPr>
            <a:xfrm>
              <a:off x="294601" y="1350834"/>
              <a:ext cx="8699639" cy="2349813"/>
            </a:xfrm>
            <a:prstGeom prst="roundRect">
              <a:avLst>
                <a:gd name="adj" fmla="val 3865"/>
              </a:avLst>
            </a:prstGeom>
            <a:solidFill>
              <a:srgbClr val="AACEB0">
                <a:alpha val="22000"/>
              </a:srgbClr>
            </a:solidFill>
            <a:ln w="57150" cap="flat" cmpd="sng" algn="ctr">
              <a:solidFill>
                <a:schemeClr val="accent6">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endParaRPr>
            </a:p>
          </p:txBody>
        </p:sp>
        <p:sp>
          <p:nvSpPr>
            <p:cNvPr id="43" name="Rectangle 13">
              <a:extLst>
                <a:ext uri="{FF2B5EF4-FFF2-40B4-BE49-F238E27FC236}">
                  <a16:creationId xmlns:a16="http://schemas.microsoft.com/office/drawing/2014/main" id="{801E4C92-4D33-440C-9461-6A3072235695}"/>
                </a:ext>
              </a:extLst>
            </p:cNvPr>
            <p:cNvSpPr>
              <a:spLocks noChangeArrowheads="1"/>
            </p:cNvSpPr>
            <p:nvPr/>
          </p:nvSpPr>
          <p:spPr bwMode="auto">
            <a:xfrm rot="16200000">
              <a:off x="-666133" y="2342600"/>
              <a:ext cx="2295816" cy="374346"/>
            </a:xfrm>
            <a:prstGeom prst="rect">
              <a:avLst/>
            </a:prstGeom>
            <a:solidFill>
              <a:schemeClr val="accent6">
                <a:lumMod val="60000"/>
                <a:lumOff val="40000"/>
              </a:schemeClr>
            </a:solidFill>
            <a:ln w="28575" algn="ctr">
              <a:solidFill>
                <a:schemeClr val="accent6">
                  <a:lumMod val="50000"/>
                </a:schemeClr>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Language</a:t>
              </a:r>
            </a:p>
          </p:txBody>
        </p:sp>
      </p:grpSp>
      <p:sp>
        <p:nvSpPr>
          <p:cNvPr id="44" name="TextBox 43">
            <a:extLst>
              <a:ext uri="{FF2B5EF4-FFF2-40B4-BE49-F238E27FC236}">
                <a16:creationId xmlns:a16="http://schemas.microsoft.com/office/drawing/2014/main" id="{EDC43F7C-E112-4780-A5CC-1A78568E8E03}"/>
              </a:ext>
            </a:extLst>
          </p:cNvPr>
          <p:cNvSpPr txBox="1"/>
          <p:nvPr/>
        </p:nvSpPr>
        <p:spPr>
          <a:xfrm>
            <a:off x="2966577" y="785467"/>
            <a:ext cx="6822133" cy="1015663"/>
          </a:xfrm>
          <a:prstGeom prst="rect">
            <a:avLst/>
          </a:prstGeom>
          <a:noFill/>
        </p:spPr>
        <p:txBody>
          <a:bodyPr wrap="square" rtlCol="0">
            <a:spAutoFit/>
          </a:bodyPr>
          <a:lstStyle/>
          <a:p>
            <a:r>
              <a:rPr lang="en-US" dirty="0">
                <a:solidFill>
                  <a:schemeClr val="accent6">
                    <a:lumMod val="50000"/>
                  </a:schemeClr>
                </a:solidFill>
                <a:latin typeface="Arial" panose="020B0604020202020204" pitchFamily="34" charset="0"/>
                <a:cs typeface="Arial" panose="020B0604020202020204" pitchFamily="34" charset="0"/>
              </a:rPr>
              <a:t>“</a:t>
            </a:r>
            <a:r>
              <a:rPr lang="en-US" dirty="0"/>
              <a:t> </a:t>
            </a:r>
            <a:r>
              <a:rPr lang="en-US" b="1" dirty="0"/>
              <a:t>A</a:t>
            </a:r>
            <a:r>
              <a:rPr lang="en-US" b="1" dirty="0">
                <a:solidFill>
                  <a:schemeClr val="accent6">
                    <a:lumMod val="50000"/>
                  </a:schemeClr>
                </a:solidFill>
                <a:latin typeface="Arial" panose="020B0604020202020204" pitchFamily="34" charset="0"/>
                <a:cs typeface="Arial" panose="020B0604020202020204" pitchFamily="34" charset="0"/>
              </a:rPr>
              <a:t>pplication</a:t>
            </a:r>
            <a:r>
              <a:rPr lang="en-US" dirty="0">
                <a:solidFill>
                  <a:schemeClr val="accent6">
                    <a:lumMod val="50000"/>
                  </a:schemeClr>
                </a:solidFill>
                <a:latin typeface="Arial" panose="020B0604020202020204" pitchFamily="34" charset="0"/>
                <a:cs typeface="Arial" panose="020B0604020202020204" pitchFamily="34" charset="0"/>
              </a:rPr>
              <a:t> program that is stored on a remote server and delivered over the Internet through a browser interface.”</a:t>
            </a:r>
          </a:p>
          <a:p>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C23EEDA9-5650-45CC-B2BD-E8E619B0640A}"/>
              </a:ext>
            </a:extLst>
          </p:cNvPr>
          <p:cNvSpPr/>
          <p:nvPr/>
        </p:nvSpPr>
        <p:spPr>
          <a:xfrm>
            <a:off x="6947092" y="2546826"/>
            <a:ext cx="2361956" cy="2908783"/>
          </a:xfrm>
          <a:prstGeom prst="rect">
            <a:avLst/>
          </a:prstGeom>
          <a:solidFill>
            <a:schemeClr val="accent6">
              <a:lumMod val="40000"/>
              <a:lumOff val="60000"/>
              <a:alpha val="6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rgbClr val="002060"/>
              </a:solidFill>
              <a:latin typeface="Gill Sans MT" panose="020B0502020104020203" pitchFamily="34" charset="0"/>
            </a:endParaRPr>
          </a:p>
        </p:txBody>
      </p:sp>
      <p:pic>
        <p:nvPicPr>
          <p:cNvPr id="16" name="Picture 14" descr="Related image">
            <a:extLst>
              <a:ext uri="{FF2B5EF4-FFF2-40B4-BE49-F238E27FC236}">
                <a16:creationId xmlns:a16="http://schemas.microsoft.com/office/drawing/2014/main" id="{B4CFC72F-E178-4E45-B1B9-832752FA6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2849" y="2364518"/>
            <a:ext cx="792398" cy="522446"/>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Left-Right 16">
            <a:extLst>
              <a:ext uri="{FF2B5EF4-FFF2-40B4-BE49-F238E27FC236}">
                <a16:creationId xmlns:a16="http://schemas.microsoft.com/office/drawing/2014/main" id="{E52E1E2D-8187-4DB5-B809-1A3B0D2E38A6}"/>
              </a:ext>
            </a:extLst>
          </p:cNvPr>
          <p:cNvSpPr/>
          <p:nvPr/>
        </p:nvSpPr>
        <p:spPr>
          <a:xfrm>
            <a:off x="4206224" y="3696346"/>
            <a:ext cx="2740868" cy="458712"/>
          </a:xfrm>
          <a:prstGeom prst="leftRightArrow">
            <a:avLst/>
          </a:prstGeom>
          <a:solidFill>
            <a:schemeClr val="accent5">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77E218E-BAC4-44E1-B0B2-69AD6CD07957}"/>
              </a:ext>
            </a:extLst>
          </p:cNvPr>
          <p:cNvPicPr>
            <a:picLocks noChangeAspect="1"/>
          </p:cNvPicPr>
          <p:nvPr/>
        </p:nvPicPr>
        <p:blipFill>
          <a:blip r:embed="rId5"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417839" y="2642658"/>
            <a:ext cx="972792" cy="694083"/>
          </a:xfrm>
          <a:prstGeom prst="rect">
            <a:avLst/>
          </a:prstGeom>
        </p:spPr>
      </p:pic>
      <p:grpSp>
        <p:nvGrpSpPr>
          <p:cNvPr id="19" name="Group 18">
            <a:extLst>
              <a:ext uri="{FF2B5EF4-FFF2-40B4-BE49-F238E27FC236}">
                <a16:creationId xmlns:a16="http://schemas.microsoft.com/office/drawing/2014/main" id="{C7E65A15-9532-49EC-BAFF-05DD6974C61E}"/>
              </a:ext>
            </a:extLst>
          </p:cNvPr>
          <p:cNvGrpSpPr/>
          <p:nvPr/>
        </p:nvGrpSpPr>
        <p:grpSpPr>
          <a:xfrm>
            <a:off x="1970690" y="3124627"/>
            <a:ext cx="1790271" cy="1400076"/>
            <a:chOff x="76552" y="2410805"/>
            <a:chExt cx="774699" cy="969132"/>
          </a:xfrm>
        </p:grpSpPr>
        <p:grpSp>
          <p:nvGrpSpPr>
            <p:cNvPr id="20" name="Group 19">
              <a:extLst>
                <a:ext uri="{FF2B5EF4-FFF2-40B4-BE49-F238E27FC236}">
                  <a16:creationId xmlns:a16="http://schemas.microsoft.com/office/drawing/2014/main" id="{F5FAB7A2-2825-49D3-A813-68FD69449DCB}"/>
                </a:ext>
              </a:extLst>
            </p:cNvPr>
            <p:cNvGrpSpPr/>
            <p:nvPr/>
          </p:nvGrpSpPr>
          <p:grpSpPr>
            <a:xfrm>
              <a:off x="76552" y="2410805"/>
              <a:ext cx="774699" cy="969132"/>
              <a:chOff x="241538" y="2687898"/>
              <a:chExt cx="774699" cy="679450"/>
            </a:xfrm>
          </p:grpSpPr>
          <p:sp>
            <p:nvSpPr>
              <p:cNvPr id="22" name="Freeform 33">
                <a:extLst>
                  <a:ext uri="{FF2B5EF4-FFF2-40B4-BE49-F238E27FC236}">
                    <a16:creationId xmlns:a16="http://schemas.microsoft.com/office/drawing/2014/main" id="{8A7D9FA0-8EC8-4B0D-BC25-5709C9CD803D}"/>
                  </a:ext>
                </a:extLst>
              </p:cNvPr>
              <p:cNvSpPr>
                <a:spLocks noChangeArrowheads="1"/>
              </p:cNvSpPr>
              <p:nvPr/>
            </p:nvSpPr>
            <p:spPr bwMode="auto">
              <a:xfrm>
                <a:off x="249475" y="3187961"/>
                <a:ext cx="722312" cy="179387"/>
              </a:xfrm>
              <a:custGeom>
                <a:avLst/>
                <a:gdLst>
                  <a:gd name="T0" fmla="*/ 439 w 662"/>
                  <a:gd name="T1" fmla="*/ 162 h 164"/>
                  <a:gd name="T2" fmla="*/ 476 w 662"/>
                  <a:gd name="T3" fmla="*/ 158 h 164"/>
                  <a:gd name="T4" fmla="*/ 565 w 662"/>
                  <a:gd name="T5" fmla="*/ 101 h 164"/>
                  <a:gd name="T6" fmla="*/ 623 w 662"/>
                  <a:gd name="T7" fmla="*/ 62 h 164"/>
                  <a:gd name="T8" fmla="*/ 657 w 662"/>
                  <a:gd name="T9" fmla="*/ 35 h 164"/>
                  <a:gd name="T10" fmla="*/ 662 w 662"/>
                  <a:gd name="T11" fmla="*/ 0 h 164"/>
                  <a:gd name="T12" fmla="*/ 624 w 662"/>
                  <a:gd name="T13" fmla="*/ 25 h 164"/>
                  <a:gd name="T14" fmla="*/ 562 w 662"/>
                  <a:gd name="T15" fmla="*/ 57 h 164"/>
                  <a:gd name="T16" fmla="*/ 530 w 662"/>
                  <a:gd name="T17" fmla="*/ 73 h 164"/>
                  <a:gd name="T18" fmla="*/ 502 w 662"/>
                  <a:gd name="T19" fmla="*/ 86 h 164"/>
                  <a:gd name="T20" fmla="*/ 471 w 662"/>
                  <a:gd name="T21" fmla="*/ 101 h 164"/>
                  <a:gd name="T22" fmla="*/ 453 w 662"/>
                  <a:gd name="T23" fmla="*/ 104 h 164"/>
                  <a:gd name="T24" fmla="*/ 399 w 662"/>
                  <a:gd name="T25" fmla="*/ 96 h 164"/>
                  <a:gd name="T26" fmla="*/ 343 w 662"/>
                  <a:gd name="T27" fmla="*/ 86 h 164"/>
                  <a:gd name="T28" fmla="*/ 275 w 662"/>
                  <a:gd name="T29" fmla="*/ 75 h 164"/>
                  <a:gd name="T30" fmla="*/ 201 w 662"/>
                  <a:gd name="T31" fmla="*/ 61 h 164"/>
                  <a:gd name="T32" fmla="*/ 126 w 662"/>
                  <a:gd name="T33" fmla="*/ 47 h 164"/>
                  <a:gd name="T34" fmla="*/ 0 w 662"/>
                  <a:gd name="T35" fmla="*/ 19 h 164"/>
                  <a:gd name="T36" fmla="*/ 0 w 662"/>
                  <a:gd name="T37" fmla="*/ 40 h 164"/>
                  <a:gd name="T38" fmla="*/ 1 w 662"/>
                  <a:gd name="T39" fmla="*/ 48 h 164"/>
                  <a:gd name="T40" fmla="*/ 6 w 662"/>
                  <a:gd name="T41" fmla="*/ 53 h 164"/>
                  <a:gd name="T42" fmla="*/ 439 w 662"/>
                  <a:gd name="T43" fmla="*/ 162 h 164"/>
                  <a:gd name="T44" fmla="*/ 439 w 662"/>
                  <a:gd name="T45" fmla="*/ 162 h 164"/>
                  <a:gd name="T46" fmla="*/ 439 w 662"/>
                  <a:gd name="T47" fmla="*/ 16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2" h="164">
                    <a:moveTo>
                      <a:pt x="439" y="162"/>
                    </a:moveTo>
                    <a:cubicBezTo>
                      <a:pt x="455" y="164"/>
                      <a:pt x="467" y="163"/>
                      <a:pt x="476" y="158"/>
                    </a:cubicBezTo>
                    <a:cubicBezTo>
                      <a:pt x="492" y="148"/>
                      <a:pt x="522" y="129"/>
                      <a:pt x="565" y="101"/>
                    </a:cubicBezTo>
                    <a:cubicBezTo>
                      <a:pt x="588" y="85"/>
                      <a:pt x="608" y="72"/>
                      <a:pt x="623" y="62"/>
                    </a:cubicBezTo>
                    <a:cubicBezTo>
                      <a:pt x="641" y="49"/>
                      <a:pt x="653" y="40"/>
                      <a:pt x="657" y="35"/>
                    </a:cubicBezTo>
                    <a:lnTo>
                      <a:pt x="662" y="0"/>
                    </a:lnTo>
                    <a:cubicBezTo>
                      <a:pt x="656" y="5"/>
                      <a:pt x="644" y="14"/>
                      <a:pt x="624" y="25"/>
                    </a:cubicBezTo>
                    <a:cubicBezTo>
                      <a:pt x="608" y="34"/>
                      <a:pt x="587" y="45"/>
                      <a:pt x="562" y="57"/>
                    </a:cubicBezTo>
                    <a:cubicBezTo>
                      <a:pt x="552" y="62"/>
                      <a:pt x="541" y="67"/>
                      <a:pt x="530" y="73"/>
                    </a:cubicBezTo>
                    <a:cubicBezTo>
                      <a:pt x="523" y="76"/>
                      <a:pt x="513" y="81"/>
                      <a:pt x="502" y="86"/>
                    </a:cubicBezTo>
                    <a:cubicBezTo>
                      <a:pt x="483" y="95"/>
                      <a:pt x="473" y="100"/>
                      <a:pt x="471" y="101"/>
                    </a:cubicBezTo>
                    <a:cubicBezTo>
                      <a:pt x="465" y="104"/>
                      <a:pt x="459" y="106"/>
                      <a:pt x="453" y="104"/>
                    </a:cubicBezTo>
                    <a:cubicBezTo>
                      <a:pt x="454" y="105"/>
                      <a:pt x="437" y="102"/>
                      <a:pt x="399" y="96"/>
                    </a:cubicBezTo>
                    <a:cubicBezTo>
                      <a:pt x="380" y="93"/>
                      <a:pt x="361" y="89"/>
                      <a:pt x="343" y="86"/>
                    </a:cubicBezTo>
                    <a:cubicBezTo>
                      <a:pt x="319" y="82"/>
                      <a:pt x="297" y="79"/>
                      <a:pt x="275" y="75"/>
                    </a:cubicBezTo>
                    <a:cubicBezTo>
                      <a:pt x="249" y="70"/>
                      <a:pt x="224" y="66"/>
                      <a:pt x="201" y="61"/>
                    </a:cubicBezTo>
                    <a:cubicBezTo>
                      <a:pt x="174" y="57"/>
                      <a:pt x="149" y="52"/>
                      <a:pt x="126" y="47"/>
                    </a:cubicBezTo>
                    <a:cubicBezTo>
                      <a:pt x="73" y="37"/>
                      <a:pt x="30" y="27"/>
                      <a:pt x="0" y="19"/>
                    </a:cubicBezTo>
                    <a:lnTo>
                      <a:pt x="0" y="40"/>
                    </a:lnTo>
                    <a:lnTo>
                      <a:pt x="1" y="48"/>
                    </a:lnTo>
                    <a:lnTo>
                      <a:pt x="6" y="53"/>
                    </a:lnTo>
                    <a:lnTo>
                      <a:pt x="439" y="162"/>
                    </a:lnTo>
                    <a:lnTo>
                      <a:pt x="439" y="162"/>
                    </a:lnTo>
                    <a:lnTo>
                      <a:pt x="439" y="162"/>
                    </a:lnTo>
                    <a:close/>
                  </a:path>
                </a:pathLst>
              </a:custGeom>
              <a:gradFill rotWithShape="0">
                <a:gsLst>
                  <a:gs pos="0">
                    <a:srgbClr val="B8B8B8"/>
                  </a:gs>
                  <a:gs pos="100000">
                    <a:srgbClr val="B4B4B4"/>
                  </a:gs>
                </a:gsLst>
                <a:lin ang="0" scaled="1"/>
              </a:gra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34">
                <a:extLst>
                  <a:ext uri="{FF2B5EF4-FFF2-40B4-BE49-F238E27FC236}">
                    <a16:creationId xmlns:a16="http://schemas.microsoft.com/office/drawing/2014/main" id="{91D243C9-2011-4E39-9844-1629466F0547}"/>
                  </a:ext>
                </a:extLst>
              </p:cNvPr>
              <p:cNvSpPr>
                <a:spLocks noChangeArrowheads="1"/>
              </p:cNvSpPr>
              <p:nvPr/>
            </p:nvSpPr>
            <p:spPr bwMode="auto">
              <a:xfrm>
                <a:off x="260588" y="3195898"/>
                <a:ext cx="701675" cy="131763"/>
              </a:xfrm>
              <a:custGeom>
                <a:avLst/>
                <a:gdLst>
                  <a:gd name="T0" fmla="*/ 2 w 646"/>
                  <a:gd name="T1" fmla="*/ 18 h 121"/>
                  <a:gd name="T2" fmla="*/ 21 w 646"/>
                  <a:gd name="T3" fmla="*/ 23 h 121"/>
                  <a:gd name="T4" fmla="*/ 71 w 646"/>
                  <a:gd name="T5" fmla="*/ 34 h 121"/>
                  <a:gd name="T6" fmla="*/ 142 w 646"/>
                  <a:gd name="T7" fmla="*/ 51 h 121"/>
                  <a:gd name="T8" fmla="*/ 224 w 646"/>
                  <a:gd name="T9" fmla="*/ 70 h 121"/>
                  <a:gd name="T10" fmla="*/ 306 w 646"/>
                  <a:gd name="T11" fmla="*/ 88 h 121"/>
                  <a:gd name="T12" fmla="*/ 378 w 646"/>
                  <a:gd name="T13" fmla="*/ 105 h 121"/>
                  <a:gd name="T14" fmla="*/ 449 w 646"/>
                  <a:gd name="T15" fmla="*/ 121 h 121"/>
                  <a:gd name="T16" fmla="*/ 459 w 646"/>
                  <a:gd name="T17" fmla="*/ 117 h 121"/>
                  <a:gd name="T18" fmla="*/ 465 w 646"/>
                  <a:gd name="T19" fmla="*/ 112 h 121"/>
                  <a:gd name="T20" fmla="*/ 473 w 646"/>
                  <a:gd name="T21" fmla="*/ 107 h 121"/>
                  <a:gd name="T22" fmla="*/ 494 w 646"/>
                  <a:gd name="T23" fmla="*/ 94 h 121"/>
                  <a:gd name="T24" fmla="*/ 524 w 646"/>
                  <a:gd name="T25" fmla="*/ 76 h 121"/>
                  <a:gd name="T26" fmla="*/ 558 w 646"/>
                  <a:gd name="T27" fmla="*/ 55 h 121"/>
                  <a:gd name="T28" fmla="*/ 620 w 646"/>
                  <a:gd name="T29" fmla="*/ 16 h 121"/>
                  <a:gd name="T30" fmla="*/ 644 w 646"/>
                  <a:gd name="T31" fmla="*/ 0 h 121"/>
                  <a:gd name="T32" fmla="*/ 610 w 646"/>
                  <a:gd name="T33" fmla="*/ 19 h 121"/>
                  <a:gd name="T34" fmla="*/ 596 w 646"/>
                  <a:gd name="T35" fmla="*/ 27 h 121"/>
                  <a:gd name="T36" fmla="*/ 580 w 646"/>
                  <a:gd name="T37" fmla="*/ 37 h 121"/>
                  <a:gd name="T38" fmla="*/ 545 w 646"/>
                  <a:gd name="T39" fmla="*/ 56 h 121"/>
                  <a:gd name="T40" fmla="*/ 479 w 646"/>
                  <a:gd name="T41" fmla="*/ 92 h 121"/>
                  <a:gd name="T42" fmla="*/ 445 w 646"/>
                  <a:gd name="T43" fmla="*/ 108 h 121"/>
                  <a:gd name="T44" fmla="*/ 369 w 646"/>
                  <a:gd name="T45" fmla="*/ 93 h 121"/>
                  <a:gd name="T46" fmla="*/ 296 w 646"/>
                  <a:gd name="T47" fmla="*/ 78 h 121"/>
                  <a:gd name="T48" fmla="*/ 214 w 646"/>
                  <a:gd name="T49" fmla="*/ 61 h 121"/>
                  <a:gd name="T50" fmla="*/ 173 w 646"/>
                  <a:gd name="T51" fmla="*/ 53 h 121"/>
                  <a:gd name="T52" fmla="*/ 133 w 646"/>
                  <a:gd name="T53" fmla="*/ 45 h 121"/>
                  <a:gd name="T54" fmla="*/ 115 w 646"/>
                  <a:gd name="T55" fmla="*/ 41 h 121"/>
                  <a:gd name="T56" fmla="*/ 97 w 646"/>
                  <a:gd name="T57" fmla="*/ 37 h 121"/>
                  <a:gd name="T58" fmla="*/ 64 w 646"/>
                  <a:gd name="T59" fmla="*/ 31 h 121"/>
                  <a:gd name="T60" fmla="*/ 2 w 646"/>
                  <a:gd name="T61" fmla="*/ 18 h 121"/>
                  <a:gd name="T62" fmla="*/ 2 w 646"/>
                  <a:gd name="T63" fmla="*/ 18 h 121"/>
                  <a:gd name="T64" fmla="*/ 2 w 646"/>
                  <a:gd name="T65"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6" h="121">
                    <a:moveTo>
                      <a:pt x="2" y="18"/>
                    </a:moveTo>
                    <a:cubicBezTo>
                      <a:pt x="7" y="19"/>
                      <a:pt x="13" y="21"/>
                      <a:pt x="21" y="23"/>
                    </a:cubicBezTo>
                    <a:cubicBezTo>
                      <a:pt x="37" y="26"/>
                      <a:pt x="54" y="30"/>
                      <a:pt x="71" y="34"/>
                    </a:cubicBezTo>
                    <a:cubicBezTo>
                      <a:pt x="96" y="40"/>
                      <a:pt x="119" y="45"/>
                      <a:pt x="142" y="51"/>
                    </a:cubicBezTo>
                    <a:cubicBezTo>
                      <a:pt x="171" y="57"/>
                      <a:pt x="199" y="64"/>
                      <a:pt x="224" y="70"/>
                    </a:cubicBezTo>
                    <a:cubicBezTo>
                      <a:pt x="254" y="77"/>
                      <a:pt x="281" y="83"/>
                      <a:pt x="306" y="88"/>
                    </a:cubicBezTo>
                    <a:cubicBezTo>
                      <a:pt x="334" y="95"/>
                      <a:pt x="358" y="100"/>
                      <a:pt x="378" y="105"/>
                    </a:cubicBezTo>
                    <a:cubicBezTo>
                      <a:pt x="424" y="116"/>
                      <a:pt x="448" y="121"/>
                      <a:pt x="449" y="121"/>
                    </a:cubicBezTo>
                    <a:cubicBezTo>
                      <a:pt x="451" y="121"/>
                      <a:pt x="454" y="119"/>
                      <a:pt x="459" y="117"/>
                    </a:cubicBezTo>
                    <a:cubicBezTo>
                      <a:pt x="461" y="115"/>
                      <a:pt x="463" y="114"/>
                      <a:pt x="465" y="112"/>
                    </a:cubicBezTo>
                    <a:cubicBezTo>
                      <a:pt x="467" y="111"/>
                      <a:pt x="470" y="109"/>
                      <a:pt x="473" y="107"/>
                    </a:cubicBezTo>
                    <a:cubicBezTo>
                      <a:pt x="480" y="103"/>
                      <a:pt x="487" y="99"/>
                      <a:pt x="494" y="94"/>
                    </a:cubicBezTo>
                    <a:cubicBezTo>
                      <a:pt x="504" y="88"/>
                      <a:pt x="514" y="82"/>
                      <a:pt x="524" y="76"/>
                    </a:cubicBezTo>
                    <a:cubicBezTo>
                      <a:pt x="536" y="68"/>
                      <a:pt x="547" y="61"/>
                      <a:pt x="558" y="55"/>
                    </a:cubicBezTo>
                    <a:cubicBezTo>
                      <a:pt x="584" y="38"/>
                      <a:pt x="605" y="25"/>
                      <a:pt x="620" y="16"/>
                    </a:cubicBezTo>
                    <a:cubicBezTo>
                      <a:pt x="638" y="5"/>
                      <a:pt x="646" y="0"/>
                      <a:pt x="644" y="0"/>
                    </a:cubicBezTo>
                    <a:cubicBezTo>
                      <a:pt x="642" y="1"/>
                      <a:pt x="631" y="7"/>
                      <a:pt x="610" y="19"/>
                    </a:cubicBezTo>
                    <a:cubicBezTo>
                      <a:pt x="609" y="20"/>
                      <a:pt x="604" y="23"/>
                      <a:pt x="596" y="27"/>
                    </a:cubicBezTo>
                    <a:cubicBezTo>
                      <a:pt x="589" y="31"/>
                      <a:pt x="584" y="34"/>
                      <a:pt x="580" y="37"/>
                    </a:cubicBezTo>
                    <a:cubicBezTo>
                      <a:pt x="567" y="44"/>
                      <a:pt x="555" y="51"/>
                      <a:pt x="545" y="56"/>
                    </a:cubicBezTo>
                    <a:cubicBezTo>
                      <a:pt x="517" y="72"/>
                      <a:pt x="495" y="84"/>
                      <a:pt x="479" y="92"/>
                    </a:cubicBezTo>
                    <a:cubicBezTo>
                      <a:pt x="459" y="103"/>
                      <a:pt x="448" y="108"/>
                      <a:pt x="445" y="108"/>
                    </a:cubicBezTo>
                    <a:cubicBezTo>
                      <a:pt x="442" y="107"/>
                      <a:pt x="417" y="102"/>
                      <a:pt x="369" y="93"/>
                    </a:cubicBezTo>
                    <a:cubicBezTo>
                      <a:pt x="349" y="89"/>
                      <a:pt x="325" y="84"/>
                      <a:pt x="296" y="78"/>
                    </a:cubicBezTo>
                    <a:cubicBezTo>
                      <a:pt x="273" y="73"/>
                      <a:pt x="245" y="68"/>
                      <a:pt x="214" y="61"/>
                    </a:cubicBezTo>
                    <a:cubicBezTo>
                      <a:pt x="202" y="59"/>
                      <a:pt x="188" y="56"/>
                      <a:pt x="173" y="53"/>
                    </a:cubicBezTo>
                    <a:cubicBezTo>
                      <a:pt x="162" y="51"/>
                      <a:pt x="148" y="48"/>
                      <a:pt x="133" y="45"/>
                    </a:cubicBezTo>
                    <a:cubicBezTo>
                      <a:pt x="128" y="44"/>
                      <a:pt x="122" y="43"/>
                      <a:pt x="115" y="41"/>
                    </a:cubicBezTo>
                    <a:cubicBezTo>
                      <a:pt x="106" y="39"/>
                      <a:pt x="100" y="38"/>
                      <a:pt x="97" y="37"/>
                    </a:cubicBezTo>
                    <a:cubicBezTo>
                      <a:pt x="83" y="35"/>
                      <a:pt x="72" y="32"/>
                      <a:pt x="64" y="31"/>
                    </a:cubicBezTo>
                    <a:cubicBezTo>
                      <a:pt x="20" y="22"/>
                      <a:pt x="0" y="18"/>
                      <a:pt x="2" y="18"/>
                    </a:cubicBezTo>
                    <a:lnTo>
                      <a:pt x="2" y="18"/>
                    </a:lnTo>
                    <a:lnTo>
                      <a:pt x="2" y="18"/>
                    </a:lnTo>
                    <a:close/>
                  </a:path>
                </a:pathLst>
              </a:custGeom>
              <a:solidFill>
                <a:srgbClr val="FFFFFF"/>
              </a:soli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35">
                <a:extLst>
                  <a:ext uri="{FF2B5EF4-FFF2-40B4-BE49-F238E27FC236}">
                    <a16:creationId xmlns:a16="http://schemas.microsoft.com/office/drawing/2014/main" id="{9AA824C5-20DD-4ED1-925B-CC9DDA7493A3}"/>
                  </a:ext>
                </a:extLst>
              </p:cNvPr>
              <p:cNvSpPr>
                <a:spLocks/>
              </p:cNvSpPr>
              <p:nvPr/>
            </p:nvSpPr>
            <p:spPr bwMode="auto">
              <a:xfrm>
                <a:off x="249476" y="3189548"/>
                <a:ext cx="720725" cy="176213"/>
              </a:xfrm>
              <a:custGeom>
                <a:avLst/>
                <a:gdLst>
                  <a:gd name="T0" fmla="*/ 661 w 661"/>
                  <a:gd name="T1" fmla="*/ 0 h 163"/>
                  <a:gd name="T2" fmla="*/ 0 w 661"/>
                  <a:gd name="T3" fmla="*/ 14 h 163"/>
                  <a:gd name="T4" fmla="*/ 0 w 661"/>
                  <a:gd name="T5" fmla="*/ 40 h 163"/>
                  <a:gd name="T6" fmla="*/ 6 w 661"/>
                  <a:gd name="T7" fmla="*/ 51 h 163"/>
                  <a:gd name="T8" fmla="*/ 102 w 661"/>
                  <a:gd name="T9" fmla="*/ 76 h 163"/>
                  <a:gd name="T10" fmla="*/ 172 w 661"/>
                  <a:gd name="T11" fmla="*/ 93 h 163"/>
                  <a:gd name="T12" fmla="*/ 246 w 661"/>
                  <a:gd name="T13" fmla="*/ 112 h 163"/>
                  <a:gd name="T14" fmla="*/ 317 w 661"/>
                  <a:gd name="T15" fmla="*/ 129 h 163"/>
                  <a:gd name="T16" fmla="*/ 349 w 661"/>
                  <a:gd name="T17" fmla="*/ 137 h 163"/>
                  <a:gd name="T18" fmla="*/ 364 w 661"/>
                  <a:gd name="T19" fmla="*/ 141 h 163"/>
                  <a:gd name="T20" fmla="*/ 378 w 661"/>
                  <a:gd name="T21" fmla="*/ 144 h 163"/>
                  <a:gd name="T22" fmla="*/ 439 w 661"/>
                  <a:gd name="T23" fmla="*/ 160 h 163"/>
                  <a:gd name="T24" fmla="*/ 476 w 661"/>
                  <a:gd name="T25" fmla="*/ 156 h 163"/>
                  <a:gd name="T26" fmla="*/ 551 w 661"/>
                  <a:gd name="T27" fmla="*/ 107 h 163"/>
                  <a:gd name="T28" fmla="*/ 608 w 661"/>
                  <a:gd name="T29" fmla="*/ 69 h 163"/>
                  <a:gd name="T30" fmla="*/ 650 w 661"/>
                  <a:gd name="T31" fmla="*/ 41 h 163"/>
                  <a:gd name="T32" fmla="*/ 660 w 661"/>
                  <a:gd name="T33" fmla="*/ 24 h 163"/>
                  <a:gd name="T34" fmla="*/ 661 w 661"/>
                  <a:gd name="T35" fmla="*/ 0 h 163"/>
                  <a:gd name="T36" fmla="*/ 661 w 661"/>
                  <a:gd name="T37" fmla="*/ 0 h 163"/>
                  <a:gd name="T38" fmla="*/ 661 w 661"/>
                  <a:gd name="T3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1" h="163">
                    <a:moveTo>
                      <a:pt x="661" y="0"/>
                    </a:moveTo>
                    <a:lnTo>
                      <a:pt x="0" y="14"/>
                    </a:lnTo>
                    <a:lnTo>
                      <a:pt x="0" y="40"/>
                    </a:lnTo>
                    <a:cubicBezTo>
                      <a:pt x="0" y="46"/>
                      <a:pt x="2" y="50"/>
                      <a:pt x="6" y="51"/>
                    </a:cubicBezTo>
                    <a:cubicBezTo>
                      <a:pt x="22" y="56"/>
                      <a:pt x="54" y="64"/>
                      <a:pt x="102" y="76"/>
                    </a:cubicBezTo>
                    <a:cubicBezTo>
                      <a:pt x="123" y="81"/>
                      <a:pt x="146" y="87"/>
                      <a:pt x="172" y="93"/>
                    </a:cubicBezTo>
                    <a:cubicBezTo>
                      <a:pt x="194" y="99"/>
                      <a:pt x="219" y="105"/>
                      <a:pt x="246" y="112"/>
                    </a:cubicBezTo>
                    <a:cubicBezTo>
                      <a:pt x="267" y="117"/>
                      <a:pt x="291" y="123"/>
                      <a:pt x="317" y="129"/>
                    </a:cubicBezTo>
                    <a:cubicBezTo>
                      <a:pt x="326" y="132"/>
                      <a:pt x="337" y="134"/>
                      <a:pt x="349" y="137"/>
                    </a:cubicBezTo>
                    <a:cubicBezTo>
                      <a:pt x="352" y="138"/>
                      <a:pt x="357" y="139"/>
                      <a:pt x="364" y="141"/>
                    </a:cubicBezTo>
                    <a:cubicBezTo>
                      <a:pt x="370" y="143"/>
                      <a:pt x="375" y="144"/>
                      <a:pt x="378" y="144"/>
                    </a:cubicBezTo>
                    <a:cubicBezTo>
                      <a:pt x="417" y="154"/>
                      <a:pt x="437" y="159"/>
                      <a:pt x="439" y="160"/>
                    </a:cubicBezTo>
                    <a:cubicBezTo>
                      <a:pt x="451" y="163"/>
                      <a:pt x="463" y="162"/>
                      <a:pt x="476" y="156"/>
                    </a:cubicBezTo>
                    <a:cubicBezTo>
                      <a:pt x="478" y="155"/>
                      <a:pt x="504" y="138"/>
                      <a:pt x="551" y="107"/>
                    </a:cubicBezTo>
                    <a:cubicBezTo>
                      <a:pt x="573" y="93"/>
                      <a:pt x="592" y="80"/>
                      <a:pt x="608" y="69"/>
                    </a:cubicBezTo>
                    <a:cubicBezTo>
                      <a:pt x="628" y="56"/>
                      <a:pt x="642" y="47"/>
                      <a:pt x="650" y="41"/>
                    </a:cubicBezTo>
                    <a:cubicBezTo>
                      <a:pt x="657" y="36"/>
                      <a:pt x="660" y="30"/>
                      <a:pt x="660" y="24"/>
                    </a:cubicBezTo>
                    <a:lnTo>
                      <a:pt x="661" y="0"/>
                    </a:lnTo>
                    <a:lnTo>
                      <a:pt x="661" y="0"/>
                    </a:lnTo>
                    <a:lnTo>
                      <a:pt x="661" y="0"/>
                    </a:lnTo>
                    <a:close/>
                  </a:path>
                </a:pathLst>
              </a:custGeom>
              <a:noFill/>
              <a:ln w="8733">
                <a:solidFill>
                  <a:srgbClr val="AAAAA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36">
                <a:extLst>
                  <a:ext uri="{FF2B5EF4-FFF2-40B4-BE49-F238E27FC236}">
                    <a16:creationId xmlns:a16="http://schemas.microsoft.com/office/drawing/2014/main" id="{1DFFA009-E585-4D4C-8B84-8955E3A90A4B}"/>
                  </a:ext>
                </a:extLst>
              </p:cNvPr>
              <p:cNvSpPr>
                <a:spLocks/>
              </p:cNvSpPr>
              <p:nvPr/>
            </p:nvSpPr>
            <p:spPr bwMode="auto">
              <a:xfrm>
                <a:off x="241538" y="3081598"/>
                <a:ext cx="727075" cy="246063"/>
              </a:xfrm>
              <a:custGeom>
                <a:avLst/>
                <a:gdLst>
                  <a:gd name="T0" fmla="*/ 13 w 670"/>
                  <a:gd name="T1" fmla="*/ 122 h 227"/>
                  <a:gd name="T2" fmla="*/ 450 w 670"/>
                  <a:gd name="T3" fmla="*/ 225 h 227"/>
                  <a:gd name="T4" fmla="*/ 478 w 670"/>
                  <a:gd name="T5" fmla="*/ 221 h 227"/>
                  <a:gd name="T6" fmla="*/ 488 w 670"/>
                  <a:gd name="T7" fmla="*/ 215 h 227"/>
                  <a:gd name="T8" fmla="*/ 506 w 670"/>
                  <a:gd name="T9" fmla="*/ 204 h 227"/>
                  <a:gd name="T10" fmla="*/ 560 w 670"/>
                  <a:gd name="T11" fmla="*/ 171 h 227"/>
                  <a:gd name="T12" fmla="*/ 618 w 670"/>
                  <a:gd name="T13" fmla="*/ 134 h 227"/>
                  <a:gd name="T14" fmla="*/ 661 w 670"/>
                  <a:gd name="T15" fmla="*/ 105 h 227"/>
                  <a:gd name="T16" fmla="*/ 661 w 670"/>
                  <a:gd name="T17" fmla="*/ 92 h 227"/>
                  <a:gd name="T18" fmla="*/ 597 w 670"/>
                  <a:gd name="T19" fmla="*/ 78 h 227"/>
                  <a:gd name="T20" fmla="*/ 457 w 670"/>
                  <a:gd name="T21" fmla="*/ 50 h 227"/>
                  <a:gd name="T22" fmla="*/ 211 w 670"/>
                  <a:gd name="T23" fmla="*/ 0 h 227"/>
                  <a:gd name="T24" fmla="*/ 199 w 670"/>
                  <a:gd name="T25" fmla="*/ 2 h 227"/>
                  <a:gd name="T26" fmla="*/ 191 w 670"/>
                  <a:gd name="T27" fmla="*/ 6 h 227"/>
                  <a:gd name="T28" fmla="*/ 171 w 670"/>
                  <a:gd name="T29" fmla="*/ 18 h 227"/>
                  <a:gd name="T30" fmla="*/ 142 w 670"/>
                  <a:gd name="T31" fmla="*/ 34 h 227"/>
                  <a:gd name="T32" fmla="*/ 109 w 670"/>
                  <a:gd name="T33" fmla="*/ 53 h 227"/>
                  <a:gd name="T34" fmla="*/ 45 w 670"/>
                  <a:gd name="T35" fmla="*/ 89 h 227"/>
                  <a:gd name="T36" fmla="*/ 11 w 670"/>
                  <a:gd name="T37" fmla="*/ 108 h 227"/>
                  <a:gd name="T38" fmla="*/ 13 w 670"/>
                  <a:gd name="T39" fmla="*/ 122 h 227"/>
                  <a:gd name="T40" fmla="*/ 13 w 670"/>
                  <a:gd name="T41" fmla="*/ 122 h 227"/>
                  <a:gd name="T42" fmla="*/ 13 w 670"/>
                  <a:gd name="T43" fmla="*/ 12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70" h="227">
                    <a:moveTo>
                      <a:pt x="13" y="122"/>
                    </a:moveTo>
                    <a:cubicBezTo>
                      <a:pt x="198" y="169"/>
                      <a:pt x="344" y="204"/>
                      <a:pt x="450" y="225"/>
                    </a:cubicBezTo>
                    <a:cubicBezTo>
                      <a:pt x="461" y="227"/>
                      <a:pt x="470" y="226"/>
                      <a:pt x="478" y="221"/>
                    </a:cubicBezTo>
                    <a:cubicBezTo>
                      <a:pt x="479" y="220"/>
                      <a:pt x="482" y="218"/>
                      <a:pt x="488" y="215"/>
                    </a:cubicBezTo>
                    <a:cubicBezTo>
                      <a:pt x="495" y="211"/>
                      <a:pt x="501" y="207"/>
                      <a:pt x="506" y="204"/>
                    </a:cubicBezTo>
                    <a:cubicBezTo>
                      <a:pt x="526" y="192"/>
                      <a:pt x="544" y="181"/>
                      <a:pt x="560" y="171"/>
                    </a:cubicBezTo>
                    <a:cubicBezTo>
                      <a:pt x="583" y="157"/>
                      <a:pt x="602" y="145"/>
                      <a:pt x="618" y="134"/>
                    </a:cubicBezTo>
                    <a:cubicBezTo>
                      <a:pt x="638" y="121"/>
                      <a:pt x="652" y="112"/>
                      <a:pt x="661" y="105"/>
                    </a:cubicBezTo>
                    <a:cubicBezTo>
                      <a:pt x="670" y="99"/>
                      <a:pt x="670" y="94"/>
                      <a:pt x="661" y="92"/>
                    </a:cubicBezTo>
                    <a:cubicBezTo>
                      <a:pt x="660" y="91"/>
                      <a:pt x="638" y="87"/>
                      <a:pt x="597" y="78"/>
                    </a:cubicBezTo>
                    <a:cubicBezTo>
                      <a:pt x="562" y="71"/>
                      <a:pt x="515" y="61"/>
                      <a:pt x="457" y="50"/>
                    </a:cubicBezTo>
                    <a:cubicBezTo>
                      <a:pt x="335" y="25"/>
                      <a:pt x="253" y="9"/>
                      <a:pt x="211" y="0"/>
                    </a:cubicBezTo>
                    <a:cubicBezTo>
                      <a:pt x="207" y="0"/>
                      <a:pt x="203" y="0"/>
                      <a:pt x="199" y="2"/>
                    </a:cubicBezTo>
                    <a:cubicBezTo>
                      <a:pt x="197" y="3"/>
                      <a:pt x="194" y="5"/>
                      <a:pt x="191" y="6"/>
                    </a:cubicBezTo>
                    <a:cubicBezTo>
                      <a:pt x="185" y="10"/>
                      <a:pt x="178" y="14"/>
                      <a:pt x="171" y="18"/>
                    </a:cubicBezTo>
                    <a:cubicBezTo>
                      <a:pt x="161" y="23"/>
                      <a:pt x="152" y="29"/>
                      <a:pt x="142" y="34"/>
                    </a:cubicBezTo>
                    <a:cubicBezTo>
                      <a:pt x="130" y="41"/>
                      <a:pt x="119" y="47"/>
                      <a:pt x="109" y="53"/>
                    </a:cubicBezTo>
                    <a:cubicBezTo>
                      <a:pt x="82" y="68"/>
                      <a:pt x="61" y="80"/>
                      <a:pt x="45" y="89"/>
                    </a:cubicBezTo>
                    <a:cubicBezTo>
                      <a:pt x="25" y="100"/>
                      <a:pt x="13" y="107"/>
                      <a:pt x="11" y="108"/>
                    </a:cubicBezTo>
                    <a:cubicBezTo>
                      <a:pt x="0" y="114"/>
                      <a:pt x="0" y="119"/>
                      <a:pt x="13" y="122"/>
                    </a:cubicBezTo>
                    <a:lnTo>
                      <a:pt x="13" y="122"/>
                    </a:lnTo>
                    <a:lnTo>
                      <a:pt x="13" y="122"/>
                    </a:lnTo>
                    <a:close/>
                  </a:path>
                </a:pathLst>
              </a:custGeom>
              <a:gradFill rotWithShape="0">
                <a:gsLst>
                  <a:gs pos="0">
                    <a:srgbClr val="B8B8B8"/>
                  </a:gs>
                  <a:gs pos="100000">
                    <a:srgbClr val="E6E7ED"/>
                  </a:gs>
                </a:gsLst>
                <a:lin ang="5400000"/>
              </a:gradFill>
              <a:ln w="8733">
                <a:solidFill>
                  <a:srgbClr val="AAAAA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7">
                <a:extLst>
                  <a:ext uri="{FF2B5EF4-FFF2-40B4-BE49-F238E27FC236}">
                    <a16:creationId xmlns:a16="http://schemas.microsoft.com/office/drawing/2014/main" id="{CA4ABECB-ED5E-473A-828F-14E79193BCE5}"/>
                  </a:ext>
                </a:extLst>
              </p:cNvPr>
              <p:cNvSpPr>
                <a:spLocks/>
              </p:cNvSpPr>
              <p:nvPr/>
            </p:nvSpPr>
            <p:spPr bwMode="auto">
              <a:xfrm>
                <a:off x="365363" y="3160972"/>
                <a:ext cx="523875" cy="95250"/>
              </a:xfrm>
              <a:custGeom>
                <a:avLst/>
                <a:gdLst>
                  <a:gd name="T0" fmla="*/ 480 w 480"/>
                  <a:gd name="T1" fmla="*/ 24 h 87"/>
                  <a:gd name="T2" fmla="*/ 378 w 480"/>
                  <a:gd name="T3" fmla="*/ 81 h 87"/>
                  <a:gd name="T4" fmla="*/ 0 w 480"/>
                  <a:gd name="T5" fmla="*/ 0 h 87"/>
                  <a:gd name="T6" fmla="*/ 377 w 480"/>
                  <a:gd name="T7" fmla="*/ 87 h 87"/>
                  <a:gd name="T8" fmla="*/ 479 w 480"/>
                  <a:gd name="T9" fmla="*/ 27 h 87"/>
                  <a:gd name="T10" fmla="*/ 480 w 480"/>
                  <a:gd name="T11" fmla="*/ 24 h 87"/>
                  <a:gd name="T12" fmla="*/ 480 w 480"/>
                  <a:gd name="T13" fmla="*/ 24 h 87"/>
                </a:gdLst>
                <a:ahLst/>
                <a:cxnLst>
                  <a:cxn ang="0">
                    <a:pos x="T0" y="T1"/>
                  </a:cxn>
                  <a:cxn ang="0">
                    <a:pos x="T2" y="T3"/>
                  </a:cxn>
                  <a:cxn ang="0">
                    <a:pos x="T4" y="T5"/>
                  </a:cxn>
                  <a:cxn ang="0">
                    <a:pos x="T6" y="T7"/>
                  </a:cxn>
                  <a:cxn ang="0">
                    <a:pos x="T8" y="T9"/>
                  </a:cxn>
                  <a:cxn ang="0">
                    <a:pos x="T10" y="T11"/>
                  </a:cxn>
                  <a:cxn ang="0">
                    <a:pos x="T12" y="T13"/>
                  </a:cxn>
                </a:cxnLst>
                <a:rect l="0" t="0" r="r" b="b"/>
                <a:pathLst>
                  <a:path w="480" h="87">
                    <a:moveTo>
                      <a:pt x="480" y="24"/>
                    </a:moveTo>
                    <a:lnTo>
                      <a:pt x="378" y="81"/>
                    </a:lnTo>
                    <a:lnTo>
                      <a:pt x="0" y="0"/>
                    </a:lnTo>
                    <a:lnTo>
                      <a:pt x="377" y="87"/>
                    </a:lnTo>
                    <a:lnTo>
                      <a:pt x="479" y="27"/>
                    </a:lnTo>
                    <a:lnTo>
                      <a:pt x="480" y="24"/>
                    </a:lnTo>
                    <a:lnTo>
                      <a:pt x="480" y="24"/>
                    </a:lnTo>
                    <a:close/>
                  </a:path>
                </a:pathLst>
              </a:custGeom>
              <a:solidFill>
                <a:srgbClr val="969696"/>
              </a:solidFill>
              <a:ln w="8733">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38">
                <a:extLst>
                  <a:ext uri="{FF2B5EF4-FFF2-40B4-BE49-F238E27FC236}">
                    <a16:creationId xmlns:a16="http://schemas.microsoft.com/office/drawing/2014/main" id="{231593DE-81D7-4AD1-A669-132AB1E97BCB}"/>
                  </a:ext>
                </a:extLst>
              </p:cNvPr>
              <p:cNvSpPr>
                <a:spLocks/>
              </p:cNvSpPr>
              <p:nvPr/>
            </p:nvSpPr>
            <p:spPr bwMode="auto">
              <a:xfrm>
                <a:off x="366951" y="3100648"/>
                <a:ext cx="522287" cy="150813"/>
              </a:xfrm>
              <a:custGeom>
                <a:avLst/>
                <a:gdLst>
                  <a:gd name="T0" fmla="*/ 96 w 478"/>
                  <a:gd name="T1" fmla="*/ 0 h 138"/>
                  <a:gd name="T2" fmla="*/ 0 w 478"/>
                  <a:gd name="T3" fmla="*/ 54 h 138"/>
                  <a:gd name="T4" fmla="*/ 377 w 478"/>
                  <a:gd name="T5" fmla="*/ 138 h 138"/>
                  <a:gd name="T6" fmla="*/ 478 w 478"/>
                  <a:gd name="T7" fmla="*/ 79 h 138"/>
                  <a:gd name="T8" fmla="*/ 96 w 478"/>
                  <a:gd name="T9" fmla="*/ 0 h 138"/>
                  <a:gd name="T10" fmla="*/ 96 w 478"/>
                  <a:gd name="T11" fmla="*/ 0 h 138"/>
                  <a:gd name="T12" fmla="*/ 96 w 478"/>
                  <a:gd name="T13" fmla="*/ 0 h 138"/>
                </a:gdLst>
                <a:ahLst/>
                <a:cxnLst>
                  <a:cxn ang="0">
                    <a:pos x="T0" y="T1"/>
                  </a:cxn>
                  <a:cxn ang="0">
                    <a:pos x="T2" y="T3"/>
                  </a:cxn>
                  <a:cxn ang="0">
                    <a:pos x="T4" y="T5"/>
                  </a:cxn>
                  <a:cxn ang="0">
                    <a:pos x="T6" y="T7"/>
                  </a:cxn>
                  <a:cxn ang="0">
                    <a:pos x="T8" y="T9"/>
                  </a:cxn>
                  <a:cxn ang="0">
                    <a:pos x="T10" y="T11"/>
                  </a:cxn>
                  <a:cxn ang="0">
                    <a:pos x="T12" y="T13"/>
                  </a:cxn>
                </a:cxnLst>
                <a:rect l="0" t="0" r="r" b="b"/>
                <a:pathLst>
                  <a:path w="478" h="138">
                    <a:moveTo>
                      <a:pt x="96" y="0"/>
                    </a:moveTo>
                    <a:lnTo>
                      <a:pt x="0" y="54"/>
                    </a:lnTo>
                    <a:lnTo>
                      <a:pt x="377" y="138"/>
                    </a:lnTo>
                    <a:lnTo>
                      <a:pt x="478" y="79"/>
                    </a:lnTo>
                    <a:lnTo>
                      <a:pt x="96" y="0"/>
                    </a:lnTo>
                    <a:lnTo>
                      <a:pt x="96" y="0"/>
                    </a:lnTo>
                    <a:lnTo>
                      <a:pt x="96" y="0"/>
                    </a:lnTo>
                    <a:close/>
                  </a:path>
                </a:pathLst>
              </a:custGeom>
              <a:solidFill>
                <a:srgbClr val="B7B7B7"/>
              </a:solidFill>
              <a:ln w="8733">
                <a:solidFill>
                  <a:srgbClr val="9696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39">
                <a:extLst>
                  <a:ext uri="{FF2B5EF4-FFF2-40B4-BE49-F238E27FC236}">
                    <a16:creationId xmlns:a16="http://schemas.microsoft.com/office/drawing/2014/main" id="{D1AAABD7-61D7-4E4D-BBC9-25CCEE6B91DA}"/>
                  </a:ext>
                </a:extLst>
              </p:cNvPr>
              <p:cNvSpPr>
                <a:spLocks/>
              </p:cNvSpPr>
              <p:nvPr/>
            </p:nvSpPr>
            <p:spPr bwMode="auto">
              <a:xfrm>
                <a:off x="446325" y="3207011"/>
                <a:ext cx="176212" cy="60325"/>
              </a:xfrm>
              <a:custGeom>
                <a:avLst/>
                <a:gdLst>
                  <a:gd name="T0" fmla="*/ 54 w 162"/>
                  <a:gd name="T1" fmla="*/ 0 h 55"/>
                  <a:gd name="T2" fmla="*/ 0 w 162"/>
                  <a:gd name="T3" fmla="*/ 31 h 55"/>
                  <a:gd name="T4" fmla="*/ 107 w 162"/>
                  <a:gd name="T5" fmla="*/ 55 h 55"/>
                  <a:gd name="T6" fmla="*/ 162 w 162"/>
                  <a:gd name="T7" fmla="*/ 24 h 55"/>
                  <a:gd name="T8" fmla="*/ 54 w 162"/>
                  <a:gd name="T9" fmla="*/ 0 h 55"/>
                  <a:gd name="T10" fmla="*/ 54 w 162"/>
                  <a:gd name="T11" fmla="*/ 0 h 55"/>
                  <a:gd name="T12" fmla="*/ 54 w 1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62" h="55">
                    <a:moveTo>
                      <a:pt x="54" y="0"/>
                    </a:moveTo>
                    <a:lnTo>
                      <a:pt x="0" y="31"/>
                    </a:lnTo>
                    <a:lnTo>
                      <a:pt x="107" y="55"/>
                    </a:lnTo>
                    <a:lnTo>
                      <a:pt x="162" y="24"/>
                    </a:lnTo>
                    <a:lnTo>
                      <a:pt x="54" y="0"/>
                    </a:lnTo>
                    <a:lnTo>
                      <a:pt x="54" y="0"/>
                    </a:lnTo>
                    <a:lnTo>
                      <a:pt x="54" y="0"/>
                    </a:lnTo>
                    <a:close/>
                  </a:path>
                </a:pathLst>
              </a:custGeom>
              <a:gradFill rotWithShape="0">
                <a:gsLst>
                  <a:gs pos="0">
                    <a:srgbClr val="B8B8B8"/>
                  </a:gs>
                  <a:gs pos="100000">
                    <a:srgbClr val="E6E7ED"/>
                  </a:gs>
                </a:gsLst>
                <a:lin ang="5400000"/>
              </a:gradFill>
              <a:ln w="8733">
                <a:solidFill>
                  <a:srgbClr val="AAAAA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Freeform 40">
                <a:extLst>
                  <a:ext uri="{FF2B5EF4-FFF2-40B4-BE49-F238E27FC236}">
                    <a16:creationId xmlns:a16="http://schemas.microsoft.com/office/drawing/2014/main" id="{2BCD2D67-F53F-4FCD-A8BA-3D51A8C35637}"/>
                  </a:ext>
                </a:extLst>
              </p:cNvPr>
              <p:cNvSpPr>
                <a:spLocks/>
              </p:cNvSpPr>
              <p:nvPr/>
            </p:nvSpPr>
            <p:spPr bwMode="auto">
              <a:xfrm>
                <a:off x="446326" y="3230823"/>
                <a:ext cx="134937" cy="36513"/>
              </a:xfrm>
              <a:custGeom>
                <a:avLst/>
                <a:gdLst>
                  <a:gd name="T0" fmla="*/ 16 w 124"/>
                  <a:gd name="T1" fmla="*/ 0 h 34"/>
                  <a:gd name="T2" fmla="*/ 0 w 124"/>
                  <a:gd name="T3" fmla="*/ 9 h 34"/>
                  <a:gd name="T4" fmla="*/ 107 w 124"/>
                  <a:gd name="T5" fmla="*/ 34 h 34"/>
                  <a:gd name="T6" fmla="*/ 124 w 124"/>
                  <a:gd name="T7" fmla="*/ 24 h 34"/>
                  <a:gd name="T8" fmla="*/ 16 w 124"/>
                  <a:gd name="T9" fmla="*/ 0 h 34"/>
                  <a:gd name="T10" fmla="*/ 16 w 124"/>
                  <a:gd name="T11" fmla="*/ 0 h 34"/>
                  <a:gd name="T12" fmla="*/ 16 w 124"/>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124" h="34">
                    <a:moveTo>
                      <a:pt x="16" y="0"/>
                    </a:moveTo>
                    <a:lnTo>
                      <a:pt x="0" y="9"/>
                    </a:lnTo>
                    <a:lnTo>
                      <a:pt x="107" y="34"/>
                    </a:lnTo>
                    <a:lnTo>
                      <a:pt x="124" y="24"/>
                    </a:lnTo>
                    <a:lnTo>
                      <a:pt x="16" y="0"/>
                    </a:lnTo>
                    <a:lnTo>
                      <a:pt x="16" y="0"/>
                    </a:lnTo>
                    <a:lnTo>
                      <a:pt x="16" y="0"/>
                    </a:lnTo>
                    <a:close/>
                  </a:path>
                </a:pathLst>
              </a:custGeom>
              <a:solidFill>
                <a:srgbClr val="DBDBDB"/>
              </a:solidFill>
              <a:ln w="8733">
                <a:solidFill>
                  <a:srgbClr val="AAAAA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Freeform 41">
                <a:extLst>
                  <a:ext uri="{FF2B5EF4-FFF2-40B4-BE49-F238E27FC236}">
                    <a16:creationId xmlns:a16="http://schemas.microsoft.com/office/drawing/2014/main" id="{AF749C5E-2C17-47D6-A0E2-3B63BA37CAF0}"/>
                  </a:ext>
                </a:extLst>
              </p:cNvPr>
              <p:cNvSpPr>
                <a:spLocks noChangeArrowheads="1"/>
              </p:cNvSpPr>
              <p:nvPr/>
            </p:nvSpPr>
            <p:spPr bwMode="auto">
              <a:xfrm>
                <a:off x="484425" y="2719648"/>
                <a:ext cx="495300" cy="422275"/>
              </a:xfrm>
              <a:custGeom>
                <a:avLst/>
                <a:gdLst>
                  <a:gd name="T0" fmla="*/ 0 w 454"/>
                  <a:gd name="T1" fmla="*/ 303 h 387"/>
                  <a:gd name="T2" fmla="*/ 15 w 454"/>
                  <a:gd name="T3" fmla="*/ 0 h 387"/>
                  <a:gd name="T4" fmla="*/ 454 w 454"/>
                  <a:gd name="T5" fmla="*/ 64 h 387"/>
                  <a:gd name="T6" fmla="*/ 430 w 454"/>
                  <a:gd name="T7" fmla="*/ 387 h 387"/>
                  <a:gd name="T8" fmla="*/ 0 w 454"/>
                  <a:gd name="T9" fmla="*/ 303 h 387"/>
                  <a:gd name="T10" fmla="*/ 0 w 454"/>
                  <a:gd name="T11" fmla="*/ 303 h 387"/>
                  <a:gd name="T12" fmla="*/ 0 w 454"/>
                  <a:gd name="T13" fmla="*/ 303 h 387"/>
                </a:gdLst>
                <a:ahLst/>
                <a:cxnLst>
                  <a:cxn ang="0">
                    <a:pos x="T0" y="T1"/>
                  </a:cxn>
                  <a:cxn ang="0">
                    <a:pos x="T2" y="T3"/>
                  </a:cxn>
                  <a:cxn ang="0">
                    <a:pos x="T4" y="T5"/>
                  </a:cxn>
                  <a:cxn ang="0">
                    <a:pos x="T6" y="T7"/>
                  </a:cxn>
                  <a:cxn ang="0">
                    <a:pos x="T8" y="T9"/>
                  </a:cxn>
                  <a:cxn ang="0">
                    <a:pos x="T10" y="T11"/>
                  </a:cxn>
                  <a:cxn ang="0">
                    <a:pos x="T12" y="T13"/>
                  </a:cxn>
                </a:cxnLst>
                <a:rect l="0" t="0" r="r" b="b"/>
                <a:pathLst>
                  <a:path w="454" h="387">
                    <a:moveTo>
                      <a:pt x="0" y="303"/>
                    </a:moveTo>
                    <a:lnTo>
                      <a:pt x="15" y="0"/>
                    </a:lnTo>
                    <a:lnTo>
                      <a:pt x="454" y="64"/>
                    </a:lnTo>
                    <a:lnTo>
                      <a:pt x="430" y="387"/>
                    </a:lnTo>
                    <a:lnTo>
                      <a:pt x="0" y="303"/>
                    </a:lnTo>
                    <a:lnTo>
                      <a:pt x="0" y="303"/>
                    </a:lnTo>
                    <a:lnTo>
                      <a:pt x="0" y="303"/>
                    </a:lnTo>
                    <a:close/>
                  </a:path>
                </a:pathLst>
              </a:custGeom>
              <a:gradFill rotWithShape="0">
                <a:gsLst>
                  <a:gs pos="0">
                    <a:srgbClr val="79B8FF"/>
                  </a:gs>
                  <a:gs pos="100000">
                    <a:srgbClr val="C7E1FF"/>
                  </a:gs>
                </a:gsLst>
                <a:lin ang="5400000"/>
              </a:gra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Freeform 42">
                <a:extLst>
                  <a:ext uri="{FF2B5EF4-FFF2-40B4-BE49-F238E27FC236}">
                    <a16:creationId xmlns:a16="http://schemas.microsoft.com/office/drawing/2014/main" id="{2D765461-7110-4022-9E20-D4BF677F5FAB}"/>
                  </a:ext>
                </a:extLst>
              </p:cNvPr>
              <p:cNvSpPr>
                <a:spLocks noChangeArrowheads="1"/>
              </p:cNvSpPr>
              <p:nvPr/>
            </p:nvSpPr>
            <p:spPr bwMode="auto">
              <a:xfrm>
                <a:off x="459025" y="2687898"/>
                <a:ext cx="557212" cy="485775"/>
              </a:xfrm>
              <a:custGeom>
                <a:avLst/>
                <a:gdLst>
                  <a:gd name="T0" fmla="*/ 500 w 511"/>
                  <a:gd name="T1" fmla="*/ 69 h 447"/>
                  <a:gd name="T2" fmla="*/ 39 w 511"/>
                  <a:gd name="T3" fmla="*/ 1 h 447"/>
                  <a:gd name="T4" fmla="*/ 21 w 511"/>
                  <a:gd name="T5" fmla="*/ 7 h 447"/>
                  <a:gd name="T6" fmla="*/ 18 w 511"/>
                  <a:gd name="T7" fmla="*/ 13 h 447"/>
                  <a:gd name="T8" fmla="*/ 0 w 511"/>
                  <a:gd name="T9" fmla="*/ 340 h 447"/>
                  <a:gd name="T10" fmla="*/ 10 w 511"/>
                  <a:gd name="T11" fmla="*/ 353 h 447"/>
                  <a:gd name="T12" fmla="*/ 467 w 511"/>
                  <a:gd name="T13" fmla="*/ 446 h 447"/>
                  <a:gd name="T14" fmla="*/ 469 w 511"/>
                  <a:gd name="T15" fmla="*/ 446 h 447"/>
                  <a:gd name="T16" fmla="*/ 487 w 511"/>
                  <a:gd name="T17" fmla="*/ 434 h 447"/>
                  <a:gd name="T18" fmla="*/ 510 w 511"/>
                  <a:gd name="T19" fmla="*/ 83 h 447"/>
                  <a:gd name="T20" fmla="*/ 500 w 511"/>
                  <a:gd name="T21" fmla="*/ 69 h 447"/>
                  <a:gd name="T22" fmla="*/ 500 w 511"/>
                  <a:gd name="T23" fmla="*/ 69 h 447"/>
                  <a:gd name="T24" fmla="*/ 500 w 511"/>
                  <a:gd name="T25" fmla="*/ 6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447">
                    <a:moveTo>
                      <a:pt x="500" y="69"/>
                    </a:moveTo>
                    <a:lnTo>
                      <a:pt x="39" y="1"/>
                    </a:lnTo>
                    <a:cubicBezTo>
                      <a:pt x="30" y="0"/>
                      <a:pt x="24" y="1"/>
                      <a:pt x="21" y="7"/>
                    </a:cubicBezTo>
                    <a:cubicBezTo>
                      <a:pt x="19" y="9"/>
                      <a:pt x="18" y="11"/>
                      <a:pt x="18" y="13"/>
                    </a:cubicBezTo>
                    <a:lnTo>
                      <a:pt x="0" y="340"/>
                    </a:lnTo>
                    <a:cubicBezTo>
                      <a:pt x="0" y="347"/>
                      <a:pt x="3" y="352"/>
                      <a:pt x="10" y="353"/>
                    </a:cubicBezTo>
                    <a:lnTo>
                      <a:pt x="467" y="446"/>
                    </a:lnTo>
                    <a:cubicBezTo>
                      <a:pt x="468" y="446"/>
                      <a:pt x="468" y="446"/>
                      <a:pt x="469" y="446"/>
                    </a:cubicBezTo>
                    <a:cubicBezTo>
                      <a:pt x="481" y="447"/>
                      <a:pt x="487" y="443"/>
                      <a:pt x="487" y="434"/>
                    </a:cubicBezTo>
                    <a:lnTo>
                      <a:pt x="510" y="83"/>
                    </a:lnTo>
                    <a:cubicBezTo>
                      <a:pt x="511" y="76"/>
                      <a:pt x="507" y="71"/>
                      <a:pt x="500" y="69"/>
                    </a:cubicBezTo>
                    <a:lnTo>
                      <a:pt x="500" y="69"/>
                    </a:lnTo>
                    <a:lnTo>
                      <a:pt x="500" y="69"/>
                    </a:lnTo>
                    <a:close/>
                  </a:path>
                </a:pathLst>
              </a:custGeom>
              <a:gradFill rotWithShape="0">
                <a:gsLst>
                  <a:gs pos="0">
                    <a:srgbClr val="E6E7ED"/>
                  </a:gs>
                  <a:gs pos="100000">
                    <a:srgbClr val="B8B8B8"/>
                  </a:gs>
                </a:gsLst>
                <a:lin ang="5400000"/>
              </a:gra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Freeform 43">
                <a:extLst>
                  <a:ext uri="{FF2B5EF4-FFF2-40B4-BE49-F238E27FC236}">
                    <a16:creationId xmlns:a16="http://schemas.microsoft.com/office/drawing/2014/main" id="{D78CD88A-F44B-44BD-ACDC-2DC69311C674}"/>
                  </a:ext>
                </a:extLst>
              </p:cNvPr>
              <p:cNvSpPr>
                <a:spLocks noChangeArrowheads="1"/>
              </p:cNvSpPr>
              <p:nvPr/>
            </p:nvSpPr>
            <p:spPr bwMode="auto">
              <a:xfrm>
                <a:off x="478075" y="2689486"/>
                <a:ext cx="538162" cy="485775"/>
              </a:xfrm>
              <a:custGeom>
                <a:avLst/>
                <a:gdLst>
                  <a:gd name="T0" fmla="*/ 6 w 492"/>
                  <a:gd name="T1" fmla="*/ 6 h 445"/>
                  <a:gd name="T2" fmla="*/ 473 w 492"/>
                  <a:gd name="T3" fmla="*/ 78 h 445"/>
                  <a:gd name="T4" fmla="*/ 477 w 492"/>
                  <a:gd name="T5" fmla="*/ 89 h 445"/>
                  <a:gd name="T6" fmla="*/ 476 w 492"/>
                  <a:gd name="T7" fmla="*/ 104 h 445"/>
                  <a:gd name="T8" fmla="*/ 473 w 492"/>
                  <a:gd name="T9" fmla="*/ 143 h 445"/>
                  <a:gd name="T10" fmla="*/ 470 w 492"/>
                  <a:gd name="T11" fmla="*/ 197 h 445"/>
                  <a:gd name="T12" fmla="*/ 466 w 492"/>
                  <a:gd name="T13" fmla="*/ 260 h 445"/>
                  <a:gd name="T14" fmla="*/ 462 w 492"/>
                  <a:gd name="T15" fmla="*/ 323 h 445"/>
                  <a:gd name="T16" fmla="*/ 458 w 492"/>
                  <a:gd name="T17" fmla="*/ 379 h 445"/>
                  <a:gd name="T18" fmla="*/ 455 w 492"/>
                  <a:gd name="T19" fmla="*/ 436 h 445"/>
                  <a:gd name="T20" fmla="*/ 448 w 492"/>
                  <a:gd name="T21" fmla="*/ 444 h 445"/>
                  <a:gd name="T22" fmla="*/ 457 w 492"/>
                  <a:gd name="T23" fmla="*/ 445 h 445"/>
                  <a:gd name="T24" fmla="*/ 466 w 492"/>
                  <a:gd name="T25" fmla="*/ 437 h 445"/>
                  <a:gd name="T26" fmla="*/ 468 w 492"/>
                  <a:gd name="T27" fmla="*/ 432 h 445"/>
                  <a:gd name="T28" fmla="*/ 492 w 492"/>
                  <a:gd name="T29" fmla="*/ 81 h 445"/>
                  <a:gd name="T30" fmla="*/ 488 w 492"/>
                  <a:gd name="T31" fmla="*/ 73 h 445"/>
                  <a:gd name="T32" fmla="*/ 481 w 492"/>
                  <a:gd name="T33" fmla="*/ 68 h 445"/>
                  <a:gd name="T34" fmla="*/ 30 w 492"/>
                  <a:gd name="T35" fmla="*/ 1 h 445"/>
                  <a:gd name="T36" fmla="*/ 20 w 492"/>
                  <a:gd name="T37" fmla="*/ 0 h 445"/>
                  <a:gd name="T38" fmla="*/ 7 w 492"/>
                  <a:gd name="T39" fmla="*/ 1 h 445"/>
                  <a:gd name="T40" fmla="*/ 0 w 492"/>
                  <a:gd name="T41" fmla="*/ 12 h 445"/>
                  <a:gd name="T42" fmla="*/ 6 w 492"/>
                  <a:gd name="T43" fmla="*/ 6 h 445"/>
                  <a:gd name="T44" fmla="*/ 6 w 492"/>
                  <a:gd name="T45" fmla="*/ 6 h 445"/>
                  <a:gd name="T46" fmla="*/ 6 w 492"/>
                  <a:gd name="T47" fmla="*/ 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92" h="445">
                    <a:moveTo>
                      <a:pt x="6" y="6"/>
                    </a:moveTo>
                    <a:lnTo>
                      <a:pt x="473" y="78"/>
                    </a:lnTo>
                    <a:lnTo>
                      <a:pt x="477" y="89"/>
                    </a:lnTo>
                    <a:cubicBezTo>
                      <a:pt x="476" y="93"/>
                      <a:pt x="476" y="98"/>
                      <a:pt x="476" y="104"/>
                    </a:cubicBezTo>
                    <a:cubicBezTo>
                      <a:pt x="475" y="116"/>
                      <a:pt x="474" y="129"/>
                      <a:pt x="473" y="143"/>
                    </a:cubicBezTo>
                    <a:cubicBezTo>
                      <a:pt x="472" y="161"/>
                      <a:pt x="471" y="179"/>
                      <a:pt x="470" y="197"/>
                    </a:cubicBezTo>
                    <a:cubicBezTo>
                      <a:pt x="468" y="219"/>
                      <a:pt x="467" y="240"/>
                      <a:pt x="466" y="260"/>
                    </a:cubicBezTo>
                    <a:cubicBezTo>
                      <a:pt x="464" y="283"/>
                      <a:pt x="463" y="304"/>
                      <a:pt x="462" y="323"/>
                    </a:cubicBezTo>
                    <a:cubicBezTo>
                      <a:pt x="460" y="344"/>
                      <a:pt x="459" y="363"/>
                      <a:pt x="458" y="379"/>
                    </a:cubicBezTo>
                    <a:cubicBezTo>
                      <a:pt x="456" y="415"/>
                      <a:pt x="455" y="434"/>
                      <a:pt x="455" y="436"/>
                    </a:cubicBezTo>
                    <a:cubicBezTo>
                      <a:pt x="455" y="441"/>
                      <a:pt x="453" y="443"/>
                      <a:pt x="448" y="444"/>
                    </a:cubicBezTo>
                    <a:lnTo>
                      <a:pt x="457" y="445"/>
                    </a:lnTo>
                    <a:lnTo>
                      <a:pt x="466" y="437"/>
                    </a:lnTo>
                    <a:lnTo>
                      <a:pt x="468" y="432"/>
                    </a:lnTo>
                    <a:lnTo>
                      <a:pt x="492" y="81"/>
                    </a:lnTo>
                    <a:lnTo>
                      <a:pt x="488" y="73"/>
                    </a:lnTo>
                    <a:lnTo>
                      <a:pt x="481" y="68"/>
                    </a:lnTo>
                    <a:lnTo>
                      <a:pt x="30" y="1"/>
                    </a:lnTo>
                    <a:cubicBezTo>
                      <a:pt x="27" y="0"/>
                      <a:pt x="23" y="0"/>
                      <a:pt x="20" y="0"/>
                    </a:cubicBezTo>
                    <a:cubicBezTo>
                      <a:pt x="13" y="0"/>
                      <a:pt x="9" y="0"/>
                      <a:pt x="7" y="1"/>
                    </a:cubicBezTo>
                    <a:cubicBezTo>
                      <a:pt x="4" y="2"/>
                      <a:pt x="2" y="6"/>
                      <a:pt x="0" y="12"/>
                    </a:cubicBezTo>
                    <a:cubicBezTo>
                      <a:pt x="0" y="9"/>
                      <a:pt x="2" y="7"/>
                      <a:pt x="6" y="6"/>
                    </a:cubicBezTo>
                    <a:lnTo>
                      <a:pt x="6" y="6"/>
                    </a:lnTo>
                    <a:lnTo>
                      <a:pt x="6" y="6"/>
                    </a:lnTo>
                    <a:close/>
                  </a:path>
                </a:pathLst>
              </a:custGeom>
              <a:gradFill rotWithShape="0">
                <a:gsLst>
                  <a:gs pos="0">
                    <a:srgbClr val="E6E7ED"/>
                  </a:gs>
                  <a:gs pos="100000">
                    <a:srgbClr val="B8B8B8"/>
                  </a:gs>
                </a:gsLst>
                <a:lin ang="0" scaled="1"/>
              </a:gra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Freeform 44">
                <a:extLst>
                  <a:ext uri="{FF2B5EF4-FFF2-40B4-BE49-F238E27FC236}">
                    <a16:creationId xmlns:a16="http://schemas.microsoft.com/office/drawing/2014/main" id="{C81C65E8-3B21-4325-86EF-E22D95B511F5}"/>
                  </a:ext>
                </a:extLst>
              </p:cNvPr>
              <p:cNvSpPr>
                <a:spLocks noChangeArrowheads="1"/>
              </p:cNvSpPr>
              <p:nvPr/>
            </p:nvSpPr>
            <p:spPr bwMode="auto">
              <a:xfrm>
                <a:off x="484425" y="2719648"/>
                <a:ext cx="495300" cy="422275"/>
              </a:xfrm>
              <a:custGeom>
                <a:avLst/>
                <a:gdLst>
                  <a:gd name="T0" fmla="*/ 0 w 454"/>
                  <a:gd name="T1" fmla="*/ 303 h 387"/>
                  <a:gd name="T2" fmla="*/ 15 w 454"/>
                  <a:gd name="T3" fmla="*/ 0 h 387"/>
                  <a:gd name="T4" fmla="*/ 454 w 454"/>
                  <a:gd name="T5" fmla="*/ 64 h 387"/>
                  <a:gd name="T6" fmla="*/ 430 w 454"/>
                  <a:gd name="T7" fmla="*/ 387 h 387"/>
                  <a:gd name="T8" fmla="*/ 0 w 454"/>
                  <a:gd name="T9" fmla="*/ 303 h 387"/>
                  <a:gd name="T10" fmla="*/ 0 w 454"/>
                  <a:gd name="T11" fmla="*/ 303 h 387"/>
                  <a:gd name="T12" fmla="*/ 0 w 454"/>
                  <a:gd name="T13" fmla="*/ 303 h 387"/>
                </a:gdLst>
                <a:ahLst/>
                <a:cxnLst>
                  <a:cxn ang="0">
                    <a:pos x="T0" y="T1"/>
                  </a:cxn>
                  <a:cxn ang="0">
                    <a:pos x="T2" y="T3"/>
                  </a:cxn>
                  <a:cxn ang="0">
                    <a:pos x="T4" y="T5"/>
                  </a:cxn>
                  <a:cxn ang="0">
                    <a:pos x="T6" y="T7"/>
                  </a:cxn>
                  <a:cxn ang="0">
                    <a:pos x="T8" y="T9"/>
                  </a:cxn>
                  <a:cxn ang="0">
                    <a:pos x="T10" y="T11"/>
                  </a:cxn>
                  <a:cxn ang="0">
                    <a:pos x="T12" y="T13"/>
                  </a:cxn>
                </a:cxnLst>
                <a:rect l="0" t="0" r="r" b="b"/>
                <a:pathLst>
                  <a:path w="454" h="387">
                    <a:moveTo>
                      <a:pt x="0" y="303"/>
                    </a:moveTo>
                    <a:lnTo>
                      <a:pt x="15" y="0"/>
                    </a:lnTo>
                    <a:lnTo>
                      <a:pt x="454" y="64"/>
                    </a:lnTo>
                    <a:lnTo>
                      <a:pt x="430" y="387"/>
                    </a:lnTo>
                    <a:lnTo>
                      <a:pt x="0" y="303"/>
                    </a:lnTo>
                    <a:lnTo>
                      <a:pt x="0" y="303"/>
                    </a:lnTo>
                    <a:lnTo>
                      <a:pt x="0" y="303"/>
                    </a:lnTo>
                    <a:close/>
                  </a:path>
                </a:pathLst>
              </a:custGeom>
              <a:gradFill rotWithShape="0">
                <a:gsLst>
                  <a:gs pos="0">
                    <a:srgbClr val="79B8FF"/>
                  </a:gs>
                  <a:gs pos="100000">
                    <a:srgbClr val="C7E1FF"/>
                  </a:gs>
                </a:gsLst>
                <a:lin ang="5400000"/>
              </a:gra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Freeform 45">
                <a:extLst>
                  <a:ext uri="{FF2B5EF4-FFF2-40B4-BE49-F238E27FC236}">
                    <a16:creationId xmlns:a16="http://schemas.microsoft.com/office/drawing/2014/main" id="{4B503454-72D8-4EB7-BC89-DD3B736DBD9B}"/>
                  </a:ext>
                </a:extLst>
              </p:cNvPr>
              <p:cNvSpPr>
                <a:spLocks/>
              </p:cNvSpPr>
              <p:nvPr/>
            </p:nvSpPr>
            <p:spPr bwMode="auto">
              <a:xfrm>
                <a:off x="484425" y="2719648"/>
                <a:ext cx="495300" cy="422275"/>
              </a:xfrm>
              <a:custGeom>
                <a:avLst/>
                <a:gdLst>
                  <a:gd name="T0" fmla="*/ 0 w 454"/>
                  <a:gd name="T1" fmla="*/ 303 h 387"/>
                  <a:gd name="T2" fmla="*/ 15 w 454"/>
                  <a:gd name="T3" fmla="*/ 0 h 387"/>
                  <a:gd name="T4" fmla="*/ 454 w 454"/>
                  <a:gd name="T5" fmla="*/ 64 h 387"/>
                  <a:gd name="T6" fmla="*/ 430 w 454"/>
                  <a:gd name="T7" fmla="*/ 387 h 387"/>
                  <a:gd name="T8" fmla="*/ 0 w 454"/>
                  <a:gd name="T9" fmla="*/ 303 h 387"/>
                  <a:gd name="T10" fmla="*/ 0 w 454"/>
                  <a:gd name="T11" fmla="*/ 303 h 387"/>
                  <a:gd name="T12" fmla="*/ 0 w 454"/>
                  <a:gd name="T13" fmla="*/ 303 h 387"/>
                </a:gdLst>
                <a:ahLst/>
                <a:cxnLst>
                  <a:cxn ang="0">
                    <a:pos x="T0" y="T1"/>
                  </a:cxn>
                  <a:cxn ang="0">
                    <a:pos x="T2" y="T3"/>
                  </a:cxn>
                  <a:cxn ang="0">
                    <a:pos x="T4" y="T5"/>
                  </a:cxn>
                  <a:cxn ang="0">
                    <a:pos x="T6" y="T7"/>
                  </a:cxn>
                  <a:cxn ang="0">
                    <a:pos x="T8" y="T9"/>
                  </a:cxn>
                  <a:cxn ang="0">
                    <a:pos x="T10" y="T11"/>
                  </a:cxn>
                  <a:cxn ang="0">
                    <a:pos x="T12" y="T13"/>
                  </a:cxn>
                </a:cxnLst>
                <a:rect l="0" t="0" r="r" b="b"/>
                <a:pathLst>
                  <a:path w="454" h="387">
                    <a:moveTo>
                      <a:pt x="0" y="303"/>
                    </a:moveTo>
                    <a:lnTo>
                      <a:pt x="15" y="0"/>
                    </a:lnTo>
                    <a:lnTo>
                      <a:pt x="454" y="64"/>
                    </a:lnTo>
                    <a:lnTo>
                      <a:pt x="430" y="387"/>
                    </a:lnTo>
                    <a:lnTo>
                      <a:pt x="0" y="303"/>
                    </a:lnTo>
                    <a:lnTo>
                      <a:pt x="0" y="303"/>
                    </a:lnTo>
                    <a:lnTo>
                      <a:pt x="0" y="303"/>
                    </a:lnTo>
                    <a:close/>
                  </a:path>
                </a:pathLst>
              </a:custGeom>
              <a:noFill/>
              <a:ln w="8733">
                <a:solidFill>
                  <a:srgbClr val="AAAAA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Freeform 46">
                <a:extLst>
                  <a:ext uri="{FF2B5EF4-FFF2-40B4-BE49-F238E27FC236}">
                    <a16:creationId xmlns:a16="http://schemas.microsoft.com/office/drawing/2014/main" id="{1B364350-E618-4902-ACFB-7F0C0160C334}"/>
                  </a:ext>
                </a:extLst>
              </p:cNvPr>
              <p:cNvSpPr>
                <a:spLocks noChangeArrowheads="1"/>
              </p:cNvSpPr>
              <p:nvPr/>
            </p:nvSpPr>
            <p:spPr bwMode="auto">
              <a:xfrm>
                <a:off x="478075" y="2846647"/>
                <a:ext cx="495300" cy="306388"/>
              </a:xfrm>
              <a:custGeom>
                <a:avLst/>
                <a:gdLst>
                  <a:gd name="T0" fmla="*/ 453 w 453"/>
                  <a:gd name="T1" fmla="*/ 94 h 280"/>
                  <a:gd name="T2" fmla="*/ 216 w 453"/>
                  <a:gd name="T3" fmla="*/ 0 h 280"/>
                  <a:gd name="T4" fmla="*/ 0 w 453"/>
                  <a:gd name="T5" fmla="*/ 82 h 280"/>
                  <a:gd name="T6" fmla="*/ 0 w 453"/>
                  <a:gd name="T7" fmla="*/ 191 h 280"/>
                  <a:gd name="T8" fmla="*/ 437 w 453"/>
                  <a:gd name="T9" fmla="*/ 280 h 280"/>
                  <a:gd name="T10" fmla="*/ 453 w 453"/>
                  <a:gd name="T11" fmla="*/ 94 h 280"/>
                  <a:gd name="T12" fmla="*/ 453 w 453"/>
                  <a:gd name="T13" fmla="*/ 94 h 280"/>
                  <a:gd name="T14" fmla="*/ 453 w 453"/>
                  <a:gd name="T15" fmla="*/ 94 h 2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3" h="280">
                    <a:moveTo>
                      <a:pt x="453" y="94"/>
                    </a:moveTo>
                    <a:cubicBezTo>
                      <a:pt x="382" y="31"/>
                      <a:pt x="303" y="0"/>
                      <a:pt x="216" y="0"/>
                    </a:cubicBezTo>
                    <a:cubicBezTo>
                      <a:pt x="129" y="0"/>
                      <a:pt x="57" y="27"/>
                      <a:pt x="0" y="82"/>
                    </a:cubicBezTo>
                    <a:lnTo>
                      <a:pt x="0" y="191"/>
                    </a:lnTo>
                    <a:lnTo>
                      <a:pt x="437" y="280"/>
                    </a:lnTo>
                    <a:lnTo>
                      <a:pt x="453" y="94"/>
                    </a:lnTo>
                    <a:lnTo>
                      <a:pt x="453" y="94"/>
                    </a:lnTo>
                    <a:lnTo>
                      <a:pt x="453" y="94"/>
                    </a:lnTo>
                    <a:close/>
                  </a:path>
                </a:pathLst>
              </a:custGeom>
              <a:gradFill rotWithShape="0">
                <a:gsLst>
                  <a:gs pos="0">
                    <a:srgbClr val="C7E1FF"/>
                  </a:gs>
                  <a:gs pos="100000">
                    <a:srgbClr val="79B8FF"/>
                  </a:gs>
                </a:gsLst>
                <a:lin ang="5400000"/>
              </a:gra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 name="Freeform 47">
                <a:extLst>
                  <a:ext uri="{FF2B5EF4-FFF2-40B4-BE49-F238E27FC236}">
                    <a16:creationId xmlns:a16="http://schemas.microsoft.com/office/drawing/2014/main" id="{CC2313EE-A563-47F0-8AC3-560B085D0E11}"/>
                  </a:ext>
                </a:extLst>
              </p:cNvPr>
              <p:cNvSpPr>
                <a:spLocks/>
              </p:cNvSpPr>
              <p:nvPr/>
            </p:nvSpPr>
            <p:spPr bwMode="auto">
              <a:xfrm>
                <a:off x="511890" y="2719130"/>
                <a:ext cx="495300" cy="422275"/>
              </a:xfrm>
              <a:custGeom>
                <a:avLst/>
                <a:gdLst>
                  <a:gd name="T0" fmla="*/ 0 w 454"/>
                  <a:gd name="T1" fmla="*/ 303 h 387"/>
                  <a:gd name="T2" fmla="*/ 15 w 454"/>
                  <a:gd name="T3" fmla="*/ 0 h 387"/>
                  <a:gd name="T4" fmla="*/ 454 w 454"/>
                  <a:gd name="T5" fmla="*/ 64 h 387"/>
                  <a:gd name="T6" fmla="*/ 430 w 454"/>
                  <a:gd name="T7" fmla="*/ 387 h 387"/>
                  <a:gd name="T8" fmla="*/ 0 w 454"/>
                  <a:gd name="T9" fmla="*/ 303 h 387"/>
                  <a:gd name="T10" fmla="*/ 0 w 454"/>
                  <a:gd name="T11" fmla="*/ 303 h 387"/>
                  <a:gd name="T12" fmla="*/ 0 w 454"/>
                  <a:gd name="T13" fmla="*/ 303 h 387"/>
                </a:gdLst>
                <a:ahLst/>
                <a:cxnLst>
                  <a:cxn ang="0">
                    <a:pos x="T0" y="T1"/>
                  </a:cxn>
                  <a:cxn ang="0">
                    <a:pos x="T2" y="T3"/>
                  </a:cxn>
                  <a:cxn ang="0">
                    <a:pos x="T4" y="T5"/>
                  </a:cxn>
                  <a:cxn ang="0">
                    <a:pos x="T6" y="T7"/>
                  </a:cxn>
                  <a:cxn ang="0">
                    <a:pos x="T8" y="T9"/>
                  </a:cxn>
                  <a:cxn ang="0">
                    <a:pos x="T10" y="T11"/>
                  </a:cxn>
                  <a:cxn ang="0">
                    <a:pos x="T12" y="T13"/>
                  </a:cxn>
                </a:cxnLst>
                <a:rect l="0" t="0" r="r" b="b"/>
                <a:pathLst>
                  <a:path w="454" h="387">
                    <a:moveTo>
                      <a:pt x="0" y="303"/>
                    </a:moveTo>
                    <a:lnTo>
                      <a:pt x="15" y="0"/>
                    </a:lnTo>
                    <a:lnTo>
                      <a:pt x="454" y="64"/>
                    </a:lnTo>
                    <a:lnTo>
                      <a:pt x="430" y="387"/>
                    </a:lnTo>
                    <a:lnTo>
                      <a:pt x="0" y="303"/>
                    </a:lnTo>
                    <a:lnTo>
                      <a:pt x="0" y="303"/>
                    </a:lnTo>
                    <a:lnTo>
                      <a:pt x="0" y="303"/>
                    </a:lnTo>
                    <a:close/>
                  </a:path>
                </a:pathLst>
              </a:custGeom>
              <a:noFill/>
              <a:ln w="8733">
                <a:solidFill>
                  <a:srgbClr val="878D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Freeform 48">
                <a:extLst>
                  <a:ext uri="{FF2B5EF4-FFF2-40B4-BE49-F238E27FC236}">
                    <a16:creationId xmlns:a16="http://schemas.microsoft.com/office/drawing/2014/main" id="{6915C4D4-5B0E-471C-AAD6-94D45BBB6784}"/>
                  </a:ext>
                </a:extLst>
              </p:cNvPr>
              <p:cNvSpPr>
                <a:spLocks noChangeArrowheads="1"/>
              </p:cNvSpPr>
              <p:nvPr/>
            </p:nvSpPr>
            <p:spPr bwMode="auto">
              <a:xfrm>
                <a:off x="640000" y="2721235"/>
                <a:ext cx="361950" cy="196850"/>
              </a:xfrm>
              <a:custGeom>
                <a:avLst/>
                <a:gdLst>
                  <a:gd name="T0" fmla="*/ 0 w 332"/>
                  <a:gd name="T1" fmla="*/ 0 h 180"/>
                  <a:gd name="T2" fmla="*/ 13 w 332"/>
                  <a:gd name="T3" fmla="*/ 1 h 180"/>
                  <a:gd name="T4" fmla="*/ 48 w 332"/>
                  <a:gd name="T5" fmla="*/ 7 h 180"/>
                  <a:gd name="T6" fmla="*/ 98 w 332"/>
                  <a:gd name="T7" fmla="*/ 14 h 180"/>
                  <a:gd name="T8" fmla="*/ 156 w 332"/>
                  <a:gd name="T9" fmla="*/ 22 h 180"/>
                  <a:gd name="T10" fmla="*/ 266 w 332"/>
                  <a:gd name="T11" fmla="*/ 38 h 180"/>
                  <a:gd name="T12" fmla="*/ 321 w 332"/>
                  <a:gd name="T13" fmla="*/ 46 h 180"/>
                  <a:gd name="T14" fmla="*/ 332 w 332"/>
                  <a:gd name="T15" fmla="*/ 58 h 180"/>
                  <a:gd name="T16" fmla="*/ 327 w 332"/>
                  <a:gd name="T17" fmla="*/ 113 h 180"/>
                  <a:gd name="T18" fmla="*/ 324 w 332"/>
                  <a:gd name="T19" fmla="*/ 147 h 180"/>
                  <a:gd name="T20" fmla="*/ 323 w 332"/>
                  <a:gd name="T21" fmla="*/ 162 h 180"/>
                  <a:gd name="T22" fmla="*/ 321 w 332"/>
                  <a:gd name="T23" fmla="*/ 180 h 180"/>
                  <a:gd name="T24" fmla="*/ 321 w 332"/>
                  <a:gd name="T25" fmla="*/ 167 h 180"/>
                  <a:gd name="T26" fmla="*/ 322 w 332"/>
                  <a:gd name="T27" fmla="*/ 135 h 180"/>
                  <a:gd name="T28" fmla="*/ 323 w 332"/>
                  <a:gd name="T29" fmla="*/ 97 h 180"/>
                  <a:gd name="T30" fmla="*/ 324 w 332"/>
                  <a:gd name="T31" fmla="*/ 65 h 180"/>
                  <a:gd name="T32" fmla="*/ 315 w 332"/>
                  <a:gd name="T33" fmla="*/ 53 h 180"/>
                  <a:gd name="T34" fmla="*/ 261 w 332"/>
                  <a:gd name="T35" fmla="*/ 43 h 180"/>
                  <a:gd name="T36" fmla="*/ 153 w 332"/>
                  <a:gd name="T37" fmla="*/ 25 h 180"/>
                  <a:gd name="T38" fmla="*/ 96 w 332"/>
                  <a:gd name="T39" fmla="*/ 16 h 180"/>
                  <a:gd name="T40" fmla="*/ 47 w 332"/>
                  <a:gd name="T41" fmla="*/ 7 h 180"/>
                  <a:gd name="T42" fmla="*/ 13 w 332"/>
                  <a:gd name="T43" fmla="*/ 2 h 180"/>
                  <a:gd name="T44" fmla="*/ 0 w 332"/>
                  <a:gd name="T45" fmla="*/ 0 h 180"/>
                  <a:gd name="T46" fmla="*/ 0 w 332"/>
                  <a:gd name="T47" fmla="*/ 0 h 180"/>
                  <a:gd name="T48" fmla="*/ 0 w 332"/>
                  <a:gd name="T4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2" h="180">
                    <a:moveTo>
                      <a:pt x="0" y="0"/>
                    </a:moveTo>
                    <a:cubicBezTo>
                      <a:pt x="3" y="0"/>
                      <a:pt x="7" y="1"/>
                      <a:pt x="13" y="1"/>
                    </a:cubicBezTo>
                    <a:cubicBezTo>
                      <a:pt x="24" y="3"/>
                      <a:pt x="36" y="5"/>
                      <a:pt x="48" y="7"/>
                    </a:cubicBezTo>
                    <a:cubicBezTo>
                      <a:pt x="65" y="9"/>
                      <a:pt x="82" y="11"/>
                      <a:pt x="98" y="14"/>
                    </a:cubicBezTo>
                    <a:cubicBezTo>
                      <a:pt x="119" y="17"/>
                      <a:pt x="138" y="20"/>
                      <a:pt x="156" y="22"/>
                    </a:cubicBezTo>
                    <a:cubicBezTo>
                      <a:pt x="202" y="29"/>
                      <a:pt x="239" y="34"/>
                      <a:pt x="266" y="38"/>
                    </a:cubicBezTo>
                    <a:cubicBezTo>
                      <a:pt x="300" y="43"/>
                      <a:pt x="318" y="46"/>
                      <a:pt x="321" y="46"/>
                    </a:cubicBezTo>
                    <a:cubicBezTo>
                      <a:pt x="328" y="48"/>
                      <a:pt x="332" y="52"/>
                      <a:pt x="332" y="58"/>
                    </a:cubicBezTo>
                    <a:cubicBezTo>
                      <a:pt x="332" y="61"/>
                      <a:pt x="330" y="80"/>
                      <a:pt x="327" y="113"/>
                    </a:cubicBezTo>
                    <a:cubicBezTo>
                      <a:pt x="326" y="124"/>
                      <a:pt x="325" y="135"/>
                      <a:pt x="324" y="147"/>
                    </a:cubicBezTo>
                    <a:cubicBezTo>
                      <a:pt x="323" y="153"/>
                      <a:pt x="323" y="158"/>
                      <a:pt x="323" y="162"/>
                    </a:cubicBezTo>
                    <a:lnTo>
                      <a:pt x="321" y="180"/>
                    </a:lnTo>
                    <a:cubicBezTo>
                      <a:pt x="321" y="177"/>
                      <a:pt x="321" y="172"/>
                      <a:pt x="321" y="167"/>
                    </a:cubicBezTo>
                    <a:cubicBezTo>
                      <a:pt x="322" y="156"/>
                      <a:pt x="322" y="145"/>
                      <a:pt x="322" y="135"/>
                    </a:cubicBezTo>
                    <a:cubicBezTo>
                      <a:pt x="323" y="121"/>
                      <a:pt x="323" y="108"/>
                      <a:pt x="323" y="97"/>
                    </a:cubicBezTo>
                    <a:cubicBezTo>
                      <a:pt x="324" y="83"/>
                      <a:pt x="324" y="73"/>
                      <a:pt x="324" y="65"/>
                    </a:cubicBezTo>
                    <a:cubicBezTo>
                      <a:pt x="324" y="58"/>
                      <a:pt x="321" y="54"/>
                      <a:pt x="315" y="53"/>
                    </a:cubicBezTo>
                    <a:cubicBezTo>
                      <a:pt x="313" y="52"/>
                      <a:pt x="295" y="49"/>
                      <a:pt x="261" y="43"/>
                    </a:cubicBezTo>
                    <a:cubicBezTo>
                      <a:pt x="234" y="39"/>
                      <a:pt x="198" y="33"/>
                      <a:pt x="153" y="25"/>
                    </a:cubicBezTo>
                    <a:cubicBezTo>
                      <a:pt x="135" y="22"/>
                      <a:pt x="116" y="19"/>
                      <a:pt x="96" y="16"/>
                    </a:cubicBezTo>
                    <a:cubicBezTo>
                      <a:pt x="80" y="13"/>
                      <a:pt x="64" y="10"/>
                      <a:pt x="47" y="7"/>
                    </a:cubicBezTo>
                    <a:cubicBezTo>
                      <a:pt x="35" y="5"/>
                      <a:pt x="24" y="4"/>
                      <a:pt x="13" y="2"/>
                    </a:cubicBezTo>
                    <a:cubicBezTo>
                      <a:pt x="7" y="1"/>
                      <a:pt x="3" y="0"/>
                      <a:pt x="0" y="0"/>
                    </a:cubicBezTo>
                    <a:lnTo>
                      <a:pt x="0" y="0"/>
                    </a:lnTo>
                    <a:lnTo>
                      <a:pt x="0" y="0"/>
                    </a:lnTo>
                    <a:close/>
                  </a:path>
                </a:pathLst>
              </a:custGeom>
              <a:solidFill>
                <a:srgbClr val="FFFFFF"/>
              </a:soli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Freeform 49">
                <a:extLst>
                  <a:ext uri="{FF2B5EF4-FFF2-40B4-BE49-F238E27FC236}">
                    <a16:creationId xmlns:a16="http://schemas.microsoft.com/office/drawing/2014/main" id="{777B4D26-9EF0-4B5B-9197-CA26F8BCBB35}"/>
                  </a:ext>
                </a:extLst>
              </p:cNvPr>
              <p:cNvSpPr>
                <a:spLocks/>
              </p:cNvSpPr>
              <p:nvPr/>
            </p:nvSpPr>
            <p:spPr bwMode="auto">
              <a:xfrm>
                <a:off x="459025" y="2687898"/>
                <a:ext cx="557212" cy="485775"/>
              </a:xfrm>
              <a:custGeom>
                <a:avLst/>
                <a:gdLst>
                  <a:gd name="T0" fmla="*/ 500 w 511"/>
                  <a:gd name="T1" fmla="*/ 69 h 447"/>
                  <a:gd name="T2" fmla="*/ 39 w 511"/>
                  <a:gd name="T3" fmla="*/ 1 h 447"/>
                  <a:gd name="T4" fmla="*/ 21 w 511"/>
                  <a:gd name="T5" fmla="*/ 7 h 447"/>
                  <a:gd name="T6" fmla="*/ 18 w 511"/>
                  <a:gd name="T7" fmla="*/ 13 h 447"/>
                  <a:gd name="T8" fmla="*/ 0 w 511"/>
                  <a:gd name="T9" fmla="*/ 340 h 447"/>
                  <a:gd name="T10" fmla="*/ 10 w 511"/>
                  <a:gd name="T11" fmla="*/ 353 h 447"/>
                  <a:gd name="T12" fmla="*/ 467 w 511"/>
                  <a:gd name="T13" fmla="*/ 446 h 447"/>
                  <a:gd name="T14" fmla="*/ 469 w 511"/>
                  <a:gd name="T15" fmla="*/ 446 h 447"/>
                  <a:gd name="T16" fmla="*/ 487 w 511"/>
                  <a:gd name="T17" fmla="*/ 434 h 447"/>
                  <a:gd name="T18" fmla="*/ 510 w 511"/>
                  <a:gd name="T19" fmla="*/ 83 h 447"/>
                  <a:gd name="T20" fmla="*/ 500 w 511"/>
                  <a:gd name="T21" fmla="*/ 69 h 447"/>
                  <a:gd name="T22" fmla="*/ 500 w 511"/>
                  <a:gd name="T23" fmla="*/ 69 h 447"/>
                  <a:gd name="T24" fmla="*/ 500 w 511"/>
                  <a:gd name="T25" fmla="*/ 6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447">
                    <a:moveTo>
                      <a:pt x="500" y="69"/>
                    </a:moveTo>
                    <a:lnTo>
                      <a:pt x="39" y="1"/>
                    </a:lnTo>
                    <a:cubicBezTo>
                      <a:pt x="30" y="0"/>
                      <a:pt x="24" y="1"/>
                      <a:pt x="21" y="7"/>
                    </a:cubicBezTo>
                    <a:cubicBezTo>
                      <a:pt x="19" y="9"/>
                      <a:pt x="18" y="11"/>
                      <a:pt x="18" y="13"/>
                    </a:cubicBezTo>
                    <a:lnTo>
                      <a:pt x="0" y="340"/>
                    </a:lnTo>
                    <a:cubicBezTo>
                      <a:pt x="0" y="347"/>
                      <a:pt x="3" y="352"/>
                      <a:pt x="10" y="353"/>
                    </a:cubicBezTo>
                    <a:lnTo>
                      <a:pt x="467" y="446"/>
                    </a:lnTo>
                    <a:cubicBezTo>
                      <a:pt x="468" y="446"/>
                      <a:pt x="468" y="446"/>
                      <a:pt x="469" y="446"/>
                    </a:cubicBezTo>
                    <a:cubicBezTo>
                      <a:pt x="481" y="447"/>
                      <a:pt x="487" y="443"/>
                      <a:pt x="487" y="434"/>
                    </a:cubicBezTo>
                    <a:lnTo>
                      <a:pt x="510" y="83"/>
                    </a:lnTo>
                    <a:cubicBezTo>
                      <a:pt x="511" y="76"/>
                      <a:pt x="507" y="71"/>
                      <a:pt x="500" y="69"/>
                    </a:cubicBezTo>
                    <a:lnTo>
                      <a:pt x="500" y="69"/>
                    </a:lnTo>
                    <a:lnTo>
                      <a:pt x="500" y="69"/>
                    </a:lnTo>
                    <a:close/>
                  </a:path>
                </a:pathLst>
              </a:custGeom>
              <a:noFill/>
              <a:ln w="8733">
                <a:solidFill>
                  <a:srgbClr val="AAAAA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Freeform 50">
                <a:extLst>
                  <a:ext uri="{FF2B5EF4-FFF2-40B4-BE49-F238E27FC236}">
                    <a16:creationId xmlns:a16="http://schemas.microsoft.com/office/drawing/2014/main" id="{B20CC732-824A-45A6-9289-4DDF402FD2AE}"/>
                  </a:ext>
                </a:extLst>
              </p:cNvPr>
              <p:cNvSpPr>
                <a:spLocks noChangeArrowheads="1"/>
              </p:cNvSpPr>
              <p:nvPr/>
            </p:nvSpPr>
            <p:spPr bwMode="auto">
              <a:xfrm>
                <a:off x="828912" y="3135572"/>
                <a:ext cx="96838" cy="39688"/>
              </a:xfrm>
              <a:custGeom>
                <a:avLst/>
                <a:gdLst>
                  <a:gd name="T0" fmla="*/ 2 w 89"/>
                  <a:gd name="T1" fmla="*/ 6 h 37"/>
                  <a:gd name="T2" fmla="*/ 2 w 89"/>
                  <a:gd name="T3" fmla="*/ 19 h 37"/>
                  <a:gd name="T4" fmla="*/ 82 w 89"/>
                  <a:gd name="T5" fmla="*/ 37 h 37"/>
                  <a:gd name="T6" fmla="*/ 82 w 89"/>
                  <a:gd name="T7" fmla="*/ 23 h 37"/>
                  <a:gd name="T8" fmla="*/ 89 w 89"/>
                  <a:gd name="T9" fmla="*/ 15 h 37"/>
                  <a:gd name="T10" fmla="*/ 9 w 89"/>
                  <a:gd name="T11" fmla="*/ 0 h 37"/>
                  <a:gd name="T12" fmla="*/ 2 w 89"/>
                  <a:gd name="T13" fmla="*/ 6 h 37"/>
                  <a:gd name="T14" fmla="*/ 2 w 89"/>
                  <a:gd name="T15" fmla="*/ 6 h 37"/>
                  <a:gd name="T16" fmla="*/ 2 w 89"/>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37">
                    <a:moveTo>
                      <a:pt x="2" y="6"/>
                    </a:moveTo>
                    <a:cubicBezTo>
                      <a:pt x="0" y="11"/>
                      <a:pt x="0" y="16"/>
                      <a:pt x="2" y="19"/>
                    </a:cubicBezTo>
                    <a:lnTo>
                      <a:pt x="82" y="37"/>
                    </a:lnTo>
                    <a:cubicBezTo>
                      <a:pt x="81" y="31"/>
                      <a:pt x="81" y="27"/>
                      <a:pt x="82" y="23"/>
                    </a:cubicBezTo>
                    <a:cubicBezTo>
                      <a:pt x="82" y="20"/>
                      <a:pt x="85" y="17"/>
                      <a:pt x="89" y="15"/>
                    </a:cubicBezTo>
                    <a:lnTo>
                      <a:pt x="9" y="0"/>
                    </a:lnTo>
                    <a:cubicBezTo>
                      <a:pt x="6" y="0"/>
                      <a:pt x="4" y="2"/>
                      <a:pt x="2" y="6"/>
                    </a:cubicBezTo>
                    <a:lnTo>
                      <a:pt x="2" y="6"/>
                    </a:lnTo>
                    <a:lnTo>
                      <a:pt x="2" y="6"/>
                    </a:lnTo>
                    <a:close/>
                  </a:path>
                </a:pathLst>
              </a:custGeom>
              <a:gradFill rotWithShape="0">
                <a:gsLst>
                  <a:gs pos="0">
                    <a:srgbClr val="E6E7ED"/>
                  </a:gs>
                  <a:gs pos="100000">
                    <a:srgbClr val="B8B8B8"/>
                  </a:gs>
                </a:gsLst>
                <a:lin ang="5400000"/>
              </a:gra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1">
                <a:extLst>
                  <a:ext uri="{FF2B5EF4-FFF2-40B4-BE49-F238E27FC236}">
                    <a16:creationId xmlns:a16="http://schemas.microsoft.com/office/drawing/2014/main" id="{DFA2E57D-974A-47EB-8718-39109D5B6B88}"/>
                  </a:ext>
                </a:extLst>
              </p:cNvPr>
              <p:cNvSpPr>
                <a:spLocks noChangeArrowheads="1"/>
              </p:cNvSpPr>
              <p:nvPr/>
            </p:nvSpPr>
            <p:spPr bwMode="auto">
              <a:xfrm>
                <a:off x="832087" y="3138748"/>
                <a:ext cx="90488" cy="23813"/>
              </a:xfrm>
              <a:custGeom>
                <a:avLst/>
                <a:gdLst>
                  <a:gd name="T0" fmla="*/ 82 w 82"/>
                  <a:gd name="T1" fmla="*/ 15 h 20"/>
                  <a:gd name="T2" fmla="*/ 2 w 82"/>
                  <a:gd name="T3" fmla="*/ 0 h 20"/>
                  <a:gd name="T4" fmla="*/ 0 w 82"/>
                  <a:gd name="T5" fmla="*/ 4 h 20"/>
                  <a:gd name="T6" fmla="*/ 78 w 82"/>
                  <a:gd name="T7" fmla="*/ 20 h 20"/>
                  <a:gd name="T8" fmla="*/ 82 w 82"/>
                  <a:gd name="T9" fmla="*/ 15 h 20"/>
                  <a:gd name="T10" fmla="*/ 82 w 82"/>
                  <a:gd name="T11" fmla="*/ 15 h 20"/>
                  <a:gd name="T12" fmla="*/ 82 w 82"/>
                  <a:gd name="T13" fmla="*/ 15 h 20"/>
                </a:gdLst>
                <a:ahLst/>
                <a:cxnLst>
                  <a:cxn ang="0">
                    <a:pos x="T0" y="T1"/>
                  </a:cxn>
                  <a:cxn ang="0">
                    <a:pos x="T2" y="T3"/>
                  </a:cxn>
                  <a:cxn ang="0">
                    <a:pos x="T4" y="T5"/>
                  </a:cxn>
                  <a:cxn ang="0">
                    <a:pos x="T6" y="T7"/>
                  </a:cxn>
                  <a:cxn ang="0">
                    <a:pos x="T8" y="T9"/>
                  </a:cxn>
                  <a:cxn ang="0">
                    <a:pos x="T10" y="T11"/>
                  </a:cxn>
                  <a:cxn ang="0">
                    <a:pos x="T12" y="T13"/>
                  </a:cxn>
                </a:cxnLst>
                <a:rect l="0" t="0" r="r" b="b"/>
                <a:pathLst>
                  <a:path w="82" h="20">
                    <a:moveTo>
                      <a:pt x="82" y="15"/>
                    </a:moveTo>
                    <a:lnTo>
                      <a:pt x="2" y="0"/>
                    </a:lnTo>
                    <a:lnTo>
                      <a:pt x="0" y="4"/>
                    </a:lnTo>
                    <a:lnTo>
                      <a:pt x="78" y="20"/>
                    </a:lnTo>
                    <a:lnTo>
                      <a:pt x="82" y="15"/>
                    </a:lnTo>
                    <a:lnTo>
                      <a:pt x="82" y="15"/>
                    </a:lnTo>
                    <a:lnTo>
                      <a:pt x="82" y="15"/>
                    </a:lnTo>
                    <a:close/>
                  </a:path>
                </a:pathLst>
              </a:custGeom>
              <a:solidFill>
                <a:srgbClr val="F2F2F2"/>
              </a:soli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52">
                <a:extLst>
                  <a:ext uri="{FF2B5EF4-FFF2-40B4-BE49-F238E27FC236}">
                    <a16:creationId xmlns:a16="http://schemas.microsoft.com/office/drawing/2014/main" id="{4A2A01F4-EB64-4CC4-B6D8-87101179570F}"/>
                  </a:ext>
                </a:extLst>
              </p:cNvPr>
              <p:cNvSpPr>
                <a:spLocks/>
              </p:cNvSpPr>
              <p:nvPr/>
            </p:nvSpPr>
            <p:spPr bwMode="auto">
              <a:xfrm>
                <a:off x="916225" y="3151448"/>
                <a:ext cx="11112" cy="23813"/>
              </a:xfrm>
              <a:custGeom>
                <a:avLst/>
                <a:gdLst>
                  <a:gd name="T0" fmla="*/ 11 w 11"/>
                  <a:gd name="T1" fmla="*/ 13 h 21"/>
                  <a:gd name="T2" fmla="*/ 6 w 11"/>
                  <a:gd name="T3" fmla="*/ 18 h 21"/>
                  <a:gd name="T4" fmla="*/ 3 w 11"/>
                  <a:gd name="T5" fmla="*/ 21 h 21"/>
                  <a:gd name="T6" fmla="*/ 1 w 11"/>
                  <a:gd name="T7" fmla="*/ 8 h 21"/>
                  <a:gd name="T8" fmla="*/ 11 w 11"/>
                  <a:gd name="T9" fmla="*/ 0 h 21"/>
                  <a:gd name="T10" fmla="*/ 11 w 11"/>
                  <a:gd name="T11" fmla="*/ 13 h 21"/>
                  <a:gd name="T12" fmla="*/ 11 w 11"/>
                  <a:gd name="T13" fmla="*/ 13 h 21"/>
                  <a:gd name="T14" fmla="*/ 11 w 11"/>
                  <a:gd name="T15" fmla="*/ 1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1">
                    <a:moveTo>
                      <a:pt x="11" y="13"/>
                    </a:moveTo>
                    <a:lnTo>
                      <a:pt x="6" y="18"/>
                    </a:lnTo>
                    <a:lnTo>
                      <a:pt x="3" y="21"/>
                    </a:lnTo>
                    <a:cubicBezTo>
                      <a:pt x="0" y="19"/>
                      <a:pt x="0" y="14"/>
                      <a:pt x="1" y="8"/>
                    </a:cubicBezTo>
                    <a:cubicBezTo>
                      <a:pt x="3" y="2"/>
                      <a:pt x="6" y="0"/>
                      <a:pt x="11" y="0"/>
                    </a:cubicBezTo>
                    <a:lnTo>
                      <a:pt x="11" y="13"/>
                    </a:lnTo>
                    <a:lnTo>
                      <a:pt x="11" y="13"/>
                    </a:lnTo>
                    <a:lnTo>
                      <a:pt x="11" y="13"/>
                    </a:lnTo>
                    <a:close/>
                  </a:path>
                </a:pathLst>
              </a:custGeom>
              <a:gradFill rotWithShape="0">
                <a:gsLst>
                  <a:gs pos="0">
                    <a:srgbClr val="E6E7ED"/>
                  </a:gs>
                  <a:gs pos="100000">
                    <a:srgbClr val="B8B8B8"/>
                  </a:gs>
                </a:gsLst>
                <a:lin ang="5400000"/>
              </a:gradFill>
              <a:ln w="8733">
                <a:solidFill>
                  <a:srgbClr val="AAAAA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53">
                <a:extLst>
                  <a:ext uri="{FF2B5EF4-FFF2-40B4-BE49-F238E27FC236}">
                    <a16:creationId xmlns:a16="http://schemas.microsoft.com/office/drawing/2014/main" id="{918A09FE-7808-411B-B747-DB9EAE1274E3}"/>
                  </a:ext>
                </a:extLst>
              </p:cNvPr>
              <p:cNvSpPr>
                <a:spLocks noChangeArrowheads="1"/>
              </p:cNvSpPr>
              <p:nvPr/>
            </p:nvSpPr>
            <p:spPr bwMode="auto">
              <a:xfrm>
                <a:off x="474901" y="3064136"/>
                <a:ext cx="98425" cy="39687"/>
              </a:xfrm>
              <a:custGeom>
                <a:avLst/>
                <a:gdLst>
                  <a:gd name="T0" fmla="*/ 2 w 89"/>
                  <a:gd name="T1" fmla="*/ 6 h 36"/>
                  <a:gd name="T2" fmla="*/ 2 w 89"/>
                  <a:gd name="T3" fmla="*/ 19 h 36"/>
                  <a:gd name="T4" fmla="*/ 81 w 89"/>
                  <a:gd name="T5" fmla="*/ 36 h 36"/>
                  <a:gd name="T6" fmla="*/ 82 w 89"/>
                  <a:gd name="T7" fmla="*/ 23 h 36"/>
                  <a:gd name="T8" fmla="*/ 89 w 89"/>
                  <a:gd name="T9" fmla="*/ 15 h 36"/>
                  <a:gd name="T10" fmla="*/ 9 w 89"/>
                  <a:gd name="T11" fmla="*/ 0 h 36"/>
                  <a:gd name="T12" fmla="*/ 2 w 89"/>
                  <a:gd name="T13" fmla="*/ 6 h 36"/>
                  <a:gd name="T14" fmla="*/ 2 w 89"/>
                  <a:gd name="T15" fmla="*/ 6 h 36"/>
                  <a:gd name="T16" fmla="*/ 2 w 89"/>
                  <a:gd name="T1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36">
                    <a:moveTo>
                      <a:pt x="2" y="6"/>
                    </a:moveTo>
                    <a:cubicBezTo>
                      <a:pt x="0" y="11"/>
                      <a:pt x="0" y="16"/>
                      <a:pt x="2" y="19"/>
                    </a:cubicBezTo>
                    <a:lnTo>
                      <a:pt x="81" y="36"/>
                    </a:lnTo>
                    <a:cubicBezTo>
                      <a:pt x="80" y="31"/>
                      <a:pt x="81" y="27"/>
                      <a:pt x="82" y="23"/>
                    </a:cubicBezTo>
                    <a:cubicBezTo>
                      <a:pt x="82" y="20"/>
                      <a:pt x="85" y="17"/>
                      <a:pt x="89" y="15"/>
                    </a:cubicBezTo>
                    <a:lnTo>
                      <a:pt x="9" y="0"/>
                    </a:lnTo>
                    <a:cubicBezTo>
                      <a:pt x="6" y="0"/>
                      <a:pt x="4" y="2"/>
                      <a:pt x="2" y="6"/>
                    </a:cubicBezTo>
                    <a:lnTo>
                      <a:pt x="2" y="6"/>
                    </a:lnTo>
                    <a:lnTo>
                      <a:pt x="2" y="6"/>
                    </a:lnTo>
                    <a:close/>
                  </a:path>
                </a:pathLst>
              </a:custGeom>
              <a:gradFill rotWithShape="0">
                <a:gsLst>
                  <a:gs pos="0">
                    <a:srgbClr val="E6E7ED"/>
                  </a:gs>
                  <a:gs pos="100000">
                    <a:srgbClr val="B8B8B8"/>
                  </a:gs>
                </a:gsLst>
                <a:lin ang="5400000"/>
              </a:gra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54">
                <a:extLst>
                  <a:ext uri="{FF2B5EF4-FFF2-40B4-BE49-F238E27FC236}">
                    <a16:creationId xmlns:a16="http://schemas.microsoft.com/office/drawing/2014/main" id="{D654A623-274E-432E-BE08-5169B7E8D04D}"/>
                  </a:ext>
                </a:extLst>
              </p:cNvPr>
              <p:cNvSpPr>
                <a:spLocks noChangeArrowheads="1"/>
              </p:cNvSpPr>
              <p:nvPr/>
            </p:nvSpPr>
            <p:spPr bwMode="auto">
              <a:xfrm>
                <a:off x="476488" y="3067310"/>
                <a:ext cx="92075" cy="23812"/>
              </a:xfrm>
              <a:custGeom>
                <a:avLst/>
                <a:gdLst>
                  <a:gd name="T0" fmla="*/ 84 w 84"/>
                  <a:gd name="T1" fmla="*/ 15 h 20"/>
                  <a:gd name="T2" fmla="*/ 5 w 84"/>
                  <a:gd name="T3" fmla="*/ 0 h 20"/>
                  <a:gd name="T4" fmla="*/ 0 w 84"/>
                  <a:gd name="T5" fmla="*/ 4 h 20"/>
                  <a:gd name="T6" fmla="*/ 80 w 84"/>
                  <a:gd name="T7" fmla="*/ 20 h 20"/>
                  <a:gd name="T8" fmla="*/ 84 w 84"/>
                  <a:gd name="T9" fmla="*/ 15 h 20"/>
                  <a:gd name="T10" fmla="*/ 84 w 84"/>
                  <a:gd name="T11" fmla="*/ 15 h 20"/>
                  <a:gd name="T12" fmla="*/ 84 w 84"/>
                  <a:gd name="T13" fmla="*/ 15 h 20"/>
                </a:gdLst>
                <a:ahLst/>
                <a:cxnLst>
                  <a:cxn ang="0">
                    <a:pos x="T0" y="T1"/>
                  </a:cxn>
                  <a:cxn ang="0">
                    <a:pos x="T2" y="T3"/>
                  </a:cxn>
                  <a:cxn ang="0">
                    <a:pos x="T4" y="T5"/>
                  </a:cxn>
                  <a:cxn ang="0">
                    <a:pos x="T6" y="T7"/>
                  </a:cxn>
                  <a:cxn ang="0">
                    <a:pos x="T8" y="T9"/>
                  </a:cxn>
                  <a:cxn ang="0">
                    <a:pos x="T10" y="T11"/>
                  </a:cxn>
                  <a:cxn ang="0">
                    <a:pos x="T12" y="T13"/>
                  </a:cxn>
                </a:cxnLst>
                <a:rect l="0" t="0" r="r" b="b"/>
                <a:pathLst>
                  <a:path w="84" h="20">
                    <a:moveTo>
                      <a:pt x="84" y="15"/>
                    </a:moveTo>
                    <a:lnTo>
                      <a:pt x="5" y="0"/>
                    </a:lnTo>
                    <a:lnTo>
                      <a:pt x="0" y="4"/>
                    </a:lnTo>
                    <a:lnTo>
                      <a:pt x="80" y="20"/>
                    </a:lnTo>
                    <a:lnTo>
                      <a:pt x="84" y="15"/>
                    </a:lnTo>
                    <a:lnTo>
                      <a:pt x="84" y="15"/>
                    </a:lnTo>
                    <a:lnTo>
                      <a:pt x="84" y="15"/>
                    </a:lnTo>
                    <a:close/>
                  </a:path>
                </a:pathLst>
              </a:custGeom>
              <a:solidFill>
                <a:srgbClr val="F2F2F2"/>
              </a:solidFill>
              <a:ln>
                <a:noFill/>
              </a:ln>
              <a:effectLst/>
              <a:extLst>
                <a:ext uri="{91240B29-F687-4F45-9708-019B960494DF}">
                  <a14:hiddenLine xmlns:a14="http://schemas.microsoft.com/office/drawing/2010/main" w="8733">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55">
                <a:extLst>
                  <a:ext uri="{FF2B5EF4-FFF2-40B4-BE49-F238E27FC236}">
                    <a16:creationId xmlns:a16="http://schemas.microsoft.com/office/drawing/2014/main" id="{8BE7297B-7F51-4FC6-A7D8-AB9DFEB79EE4}"/>
                  </a:ext>
                </a:extLst>
              </p:cNvPr>
              <p:cNvSpPr>
                <a:spLocks/>
              </p:cNvSpPr>
              <p:nvPr/>
            </p:nvSpPr>
            <p:spPr bwMode="auto">
              <a:xfrm>
                <a:off x="828912" y="3135572"/>
                <a:ext cx="96838" cy="39688"/>
              </a:xfrm>
              <a:custGeom>
                <a:avLst/>
                <a:gdLst>
                  <a:gd name="T0" fmla="*/ 2 w 89"/>
                  <a:gd name="T1" fmla="*/ 6 h 37"/>
                  <a:gd name="T2" fmla="*/ 2 w 89"/>
                  <a:gd name="T3" fmla="*/ 19 h 37"/>
                  <a:gd name="T4" fmla="*/ 82 w 89"/>
                  <a:gd name="T5" fmla="*/ 37 h 37"/>
                  <a:gd name="T6" fmla="*/ 82 w 89"/>
                  <a:gd name="T7" fmla="*/ 23 h 37"/>
                  <a:gd name="T8" fmla="*/ 89 w 89"/>
                  <a:gd name="T9" fmla="*/ 15 h 37"/>
                  <a:gd name="T10" fmla="*/ 9 w 89"/>
                  <a:gd name="T11" fmla="*/ 0 h 37"/>
                  <a:gd name="T12" fmla="*/ 2 w 89"/>
                  <a:gd name="T13" fmla="*/ 6 h 37"/>
                  <a:gd name="T14" fmla="*/ 2 w 89"/>
                  <a:gd name="T15" fmla="*/ 6 h 37"/>
                  <a:gd name="T16" fmla="*/ 2 w 89"/>
                  <a:gd name="T17" fmla="*/ 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37">
                    <a:moveTo>
                      <a:pt x="2" y="6"/>
                    </a:moveTo>
                    <a:cubicBezTo>
                      <a:pt x="0" y="11"/>
                      <a:pt x="0" y="16"/>
                      <a:pt x="2" y="19"/>
                    </a:cubicBezTo>
                    <a:lnTo>
                      <a:pt x="82" y="37"/>
                    </a:lnTo>
                    <a:cubicBezTo>
                      <a:pt x="81" y="31"/>
                      <a:pt x="81" y="27"/>
                      <a:pt x="82" y="23"/>
                    </a:cubicBezTo>
                    <a:cubicBezTo>
                      <a:pt x="82" y="20"/>
                      <a:pt x="85" y="17"/>
                      <a:pt x="89" y="15"/>
                    </a:cubicBezTo>
                    <a:lnTo>
                      <a:pt x="9" y="0"/>
                    </a:lnTo>
                    <a:cubicBezTo>
                      <a:pt x="6" y="0"/>
                      <a:pt x="4" y="2"/>
                      <a:pt x="2" y="6"/>
                    </a:cubicBezTo>
                    <a:lnTo>
                      <a:pt x="2" y="6"/>
                    </a:lnTo>
                    <a:lnTo>
                      <a:pt x="2" y="6"/>
                    </a:lnTo>
                    <a:close/>
                  </a:path>
                </a:pathLst>
              </a:custGeom>
              <a:noFill/>
              <a:ln w="8733">
                <a:solidFill>
                  <a:srgbClr val="AAAAA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56">
                <a:extLst>
                  <a:ext uri="{FF2B5EF4-FFF2-40B4-BE49-F238E27FC236}">
                    <a16:creationId xmlns:a16="http://schemas.microsoft.com/office/drawing/2014/main" id="{2A404804-23BB-4AEA-9C25-DBB974EEE60B}"/>
                  </a:ext>
                </a:extLst>
              </p:cNvPr>
              <p:cNvSpPr>
                <a:spLocks/>
              </p:cNvSpPr>
              <p:nvPr/>
            </p:nvSpPr>
            <p:spPr bwMode="auto">
              <a:xfrm>
                <a:off x="474901" y="3064136"/>
                <a:ext cx="98425" cy="39687"/>
              </a:xfrm>
              <a:custGeom>
                <a:avLst/>
                <a:gdLst>
                  <a:gd name="T0" fmla="*/ 2 w 89"/>
                  <a:gd name="T1" fmla="*/ 6 h 36"/>
                  <a:gd name="T2" fmla="*/ 2 w 89"/>
                  <a:gd name="T3" fmla="*/ 19 h 36"/>
                  <a:gd name="T4" fmla="*/ 81 w 89"/>
                  <a:gd name="T5" fmla="*/ 36 h 36"/>
                  <a:gd name="T6" fmla="*/ 82 w 89"/>
                  <a:gd name="T7" fmla="*/ 23 h 36"/>
                  <a:gd name="T8" fmla="*/ 89 w 89"/>
                  <a:gd name="T9" fmla="*/ 15 h 36"/>
                  <a:gd name="T10" fmla="*/ 9 w 89"/>
                  <a:gd name="T11" fmla="*/ 0 h 36"/>
                  <a:gd name="T12" fmla="*/ 2 w 89"/>
                  <a:gd name="T13" fmla="*/ 6 h 36"/>
                  <a:gd name="T14" fmla="*/ 2 w 89"/>
                  <a:gd name="T15" fmla="*/ 6 h 36"/>
                  <a:gd name="T16" fmla="*/ 2 w 89"/>
                  <a:gd name="T17"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36">
                    <a:moveTo>
                      <a:pt x="2" y="6"/>
                    </a:moveTo>
                    <a:cubicBezTo>
                      <a:pt x="0" y="11"/>
                      <a:pt x="0" y="16"/>
                      <a:pt x="2" y="19"/>
                    </a:cubicBezTo>
                    <a:lnTo>
                      <a:pt x="81" y="36"/>
                    </a:lnTo>
                    <a:cubicBezTo>
                      <a:pt x="80" y="31"/>
                      <a:pt x="81" y="27"/>
                      <a:pt x="82" y="23"/>
                    </a:cubicBezTo>
                    <a:cubicBezTo>
                      <a:pt x="82" y="20"/>
                      <a:pt x="85" y="17"/>
                      <a:pt x="89" y="15"/>
                    </a:cubicBezTo>
                    <a:lnTo>
                      <a:pt x="9" y="0"/>
                    </a:lnTo>
                    <a:cubicBezTo>
                      <a:pt x="6" y="0"/>
                      <a:pt x="4" y="2"/>
                      <a:pt x="2" y="6"/>
                    </a:cubicBezTo>
                    <a:lnTo>
                      <a:pt x="2" y="6"/>
                    </a:lnTo>
                    <a:lnTo>
                      <a:pt x="2" y="6"/>
                    </a:lnTo>
                    <a:close/>
                  </a:path>
                </a:pathLst>
              </a:custGeom>
              <a:noFill/>
              <a:ln w="8733">
                <a:solidFill>
                  <a:srgbClr val="AAAAA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57">
                <a:extLst>
                  <a:ext uri="{FF2B5EF4-FFF2-40B4-BE49-F238E27FC236}">
                    <a16:creationId xmlns:a16="http://schemas.microsoft.com/office/drawing/2014/main" id="{0B7D19CA-07E4-451F-9B6D-2284475EC3A5}"/>
                  </a:ext>
                </a:extLst>
              </p:cNvPr>
              <p:cNvSpPr>
                <a:spLocks/>
              </p:cNvSpPr>
              <p:nvPr/>
            </p:nvSpPr>
            <p:spPr bwMode="auto">
              <a:xfrm>
                <a:off x="562213" y="3081598"/>
                <a:ext cx="15875" cy="22225"/>
              </a:xfrm>
              <a:custGeom>
                <a:avLst/>
                <a:gdLst>
                  <a:gd name="T0" fmla="*/ 10 w 15"/>
                  <a:gd name="T1" fmla="*/ 12 h 21"/>
                  <a:gd name="T2" fmla="*/ 15 w 15"/>
                  <a:gd name="T3" fmla="*/ 14 h 21"/>
                  <a:gd name="T4" fmla="*/ 13 w 15"/>
                  <a:gd name="T5" fmla="*/ 19 h 21"/>
                  <a:gd name="T6" fmla="*/ 3 w 15"/>
                  <a:gd name="T7" fmla="*/ 21 h 21"/>
                  <a:gd name="T8" fmla="*/ 1 w 15"/>
                  <a:gd name="T9" fmla="*/ 8 h 21"/>
                  <a:gd name="T10" fmla="*/ 11 w 15"/>
                  <a:gd name="T11" fmla="*/ 0 h 21"/>
                  <a:gd name="T12" fmla="*/ 10 w 15"/>
                  <a:gd name="T13" fmla="*/ 12 h 21"/>
                  <a:gd name="T14" fmla="*/ 10 w 15"/>
                  <a:gd name="T15" fmla="*/ 12 h 21"/>
                  <a:gd name="T16" fmla="*/ 10 w 15"/>
                  <a:gd name="T17"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0" y="12"/>
                    </a:moveTo>
                    <a:lnTo>
                      <a:pt x="15" y="14"/>
                    </a:lnTo>
                    <a:lnTo>
                      <a:pt x="13" y="19"/>
                    </a:lnTo>
                    <a:lnTo>
                      <a:pt x="3" y="21"/>
                    </a:lnTo>
                    <a:cubicBezTo>
                      <a:pt x="0" y="19"/>
                      <a:pt x="0" y="14"/>
                      <a:pt x="1" y="8"/>
                    </a:cubicBezTo>
                    <a:cubicBezTo>
                      <a:pt x="3" y="2"/>
                      <a:pt x="6" y="0"/>
                      <a:pt x="11" y="0"/>
                    </a:cubicBezTo>
                    <a:lnTo>
                      <a:pt x="10" y="12"/>
                    </a:lnTo>
                    <a:lnTo>
                      <a:pt x="10" y="12"/>
                    </a:lnTo>
                    <a:lnTo>
                      <a:pt x="10" y="12"/>
                    </a:lnTo>
                    <a:close/>
                  </a:path>
                </a:pathLst>
              </a:custGeom>
              <a:gradFill rotWithShape="0">
                <a:gsLst>
                  <a:gs pos="0">
                    <a:srgbClr val="E6E7ED"/>
                  </a:gs>
                  <a:gs pos="100000">
                    <a:srgbClr val="B8B8B8"/>
                  </a:gs>
                </a:gsLst>
                <a:lin ang="5400000"/>
              </a:gradFill>
              <a:ln w="8733">
                <a:solidFill>
                  <a:srgbClr val="AAAAA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1" name="Picture 20">
              <a:extLst>
                <a:ext uri="{FF2B5EF4-FFF2-40B4-BE49-F238E27FC236}">
                  <a16:creationId xmlns:a16="http://schemas.microsoft.com/office/drawing/2014/main" id="{1E882B55-1E71-4E04-A26C-2C0FA96B9D9E}"/>
                </a:ext>
              </a:extLst>
            </p:cNvPr>
            <p:cNvPicPr>
              <a:picLocks noChangeAspect="1"/>
            </p:cNvPicPr>
            <p:nvPr/>
          </p:nvPicPr>
          <p:blipFill>
            <a:blip r:embed="rId6"/>
            <a:stretch>
              <a:fillRect/>
            </a:stretch>
          </p:blipFill>
          <p:spPr>
            <a:xfrm rot="401822">
              <a:off x="360275" y="2518293"/>
              <a:ext cx="444971" cy="406648"/>
            </a:xfrm>
            <a:prstGeom prst="rect">
              <a:avLst/>
            </a:prstGeom>
          </p:spPr>
        </p:pic>
      </p:grpSp>
      <p:pic>
        <p:nvPicPr>
          <p:cNvPr id="52" name="Picture 51" descr="A close up of a logo&#10;&#10;Description automatically generated">
            <a:extLst>
              <a:ext uri="{FF2B5EF4-FFF2-40B4-BE49-F238E27FC236}">
                <a16:creationId xmlns:a16="http://schemas.microsoft.com/office/drawing/2014/main" id="{8A255940-5DD7-490F-A326-897480F39CEA}"/>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860554" y="4589888"/>
            <a:ext cx="656755" cy="656755"/>
          </a:xfrm>
          <a:prstGeom prst="rect">
            <a:avLst/>
          </a:prstGeom>
        </p:spPr>
      </p:pic>
      <p:sp>
        <p:nvSpPr>
          <p:cNvPr id="53" name="TextBox 52">
            <a:extLst>
              <a:ext uri="{FF2B5EF4-FFF2-40B4-BE49-F238E27FC236}">
                <a16:creationId xmlns:a16="http://schemas.microsoft.com/office/drawing/2014/main" id="{F801B663-DCE9-4A0F-A838-C8B8EB3ABAEF}"/>
              </a:ext>
            </a:extLst>
          </p:cNvPr>
          <p:cNvSpPr txBox="1"/>
          <p:nvPr/>
        </p:nvSpPr>
        <p:spPr>
          <a:xfrm>
            <a:off x="2471684" y="4732054"/>
            <a:ext cx="1392138" cy="523220"/>
          </a:xfrm>
          <a:prstGeom prst="rect">
            <a:avLst/>
          </a:prstGeom>
          <a:noFill/>
        </p:spPr>
        <p:txBody>
          <a:bodyPr wrap="square" rtlCol="0">
            <a:spAutoFit/>
          </a:bodyPr>
          <a:lstStyle/>
          <a:p>
            <a:pPr algn="ctr"/>
            <a:r>
              <a:rPr lang="en-US" sz="1400" dirty="0">
                <a:solidFill>
                  <a:srgbClr val="002060"/>
                </a:solidFill>
              </a:rPr>
              <a:t>User / </a:t>
            </a:r>
          </a:p>
          <a:p>
            <a:pPr algn="ctr"/>
            <a:r>
              <a:rPr lang="en-US" sz="1400" dirty="0">
                <a:solidFill>
                  <a:srgbClr val="002060"/>
                </a:solidFill>
              </a:rPr>
              <a:t>Web browser</a:t>
            </a:r>
          </a:p>
        </p:txBody>
      </p:sp>
      <p:pic>
        <p:nvPicPr>
          <p:cNvPr id="55" name="Picture 54">
            <a:extLst>
              <a:ext uri="{FF2B5EF4-FFF2-40B4-BE49-F238E27FC236}">
                <a16:creationId xmlns:a16="http://schemas.microsoft.com/office/drawing/2014/main" id="{CDADCFB9-1C26-4739-8BD6-26180317E97B}"/>
              </a:ext>
            </a:extLst>
          </p:cNvPr>
          <p:cNvPicPr>
            <a:picLocks noChangeAspect="1"/>
          </p:cNvPicPr>
          <p:nvPr/>
        </p:nvPicPr>
        <p:blipFill>
          <a:blip r:embed="rId9"/>
          <a:stretch>
            <a:fillRect/>
          </a:stretch>
        </p:blipFill>
        <p:spPr>
          <a:xfrm>
            <a:off x="3222468" y="3345236"/>
            <a:ext cx="255091" cy="228239"/>
          </a:xfrm>
          <a:prstGeom prst="rect">
            <a:avLst/>
          </a:prstGeom>
        </p:spPr>
      </p:pic>
      <p:pic>
        <p:nvPicPr>
          <p:cNvPr id="56" name="Picture 55">
            <a:extLst>
              <a:ext uri="{FF2B5EF4-FFF2-40B4-BE49-F238E27FC236}">
                <a16:creationId xmlns:a16="http://schemas.microsoft.com/office/drawing/2014/main" id="{85DDE265-57CC-4A7F-8174-56D89E0CFDD7}"/>
              </a:ext>
            </a:extLst>
          </p:cNvPr>
          <p:cNvPicPr>
            <a:picLocks noChangeAspect="1"/>
          </p:cNvPicPr>
          <p:nvPr/>
        </p:nvPicPr>
        <p:blipFill>
          <a:blip r:embed="rId10"/>
          <a:stretch>
            <a:fillRect/>
          </a:stretch>
        </p:blipFill>
        <p:spPr>
          <a:xfrm>
            <a:off x="2946661" y="3279888"/>
            <a:ext cx="244235" cy="230666"/>
          </a:xfrm>
          <a:prstGeom prst="rect">
            <a:avLst/>
          </a:prstGeom>
        </p:spPr>
      </p:pic>
      <p:pic>
        <p:nvPicPr>
          <p:cNvPr id="57" name="Picture 56">
            <a:extLst>
              <a:ext uri="{FF2B5EF4-FFF2-40B4-BE49-F238E27FC236}">
                <a16:creationId xmlns:a16="http://schemas.microsoft.com/office/drawing/2014/main" id="{51224AE5-D27D-42F4-BF63-3CC5DD0F616E}"/>
              </a:ext>
            </a:extLst>
          </p:cNvPr>
          <p:cNvPicPr>
            <a:picLocks noChangeAspect="1"/>
          </p:cNvPicPr>
          <p:nvPr/>
        </p:nvPicPr>
        <p:blipFill>
          <a:blip r:embed="rId11"/>
          <a:stretch>
            <a:fillRect/>
          </a:stretch>
        </p:blipFill>
        <p:spPr>
          <a:xfrm>
            <a:off x="2627026" y="3245961"/>
            <a:ext cx="232908" cy="214521"/>
          </a:xfrm>
          <a:prstGeom prst="rect">
            <a:avLst/>
          </a:prstGeom>
        </p:spPr>
      </p:pic>
      <p:pic>
        <p:nvPicPr>
          <p:cNvPr id="58" name="Picture 57">
            <a:extLst>
              <a:ext uri="{FF2B5EF4-FFF2-40B4-BE49-F238E27FC236}">
                <a16:creationId xmlns:a16="http://schemas.microsoft.com/office/drawing/2014/main" id="{725A0880-0D7B-49A3-A6BA-2D2C92A1A19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74546" y="3595405"/>
            <a:ext cx="985562" cy="268642"/>
          </a:xfrm>
          <a:prstGeom prst="rect">
            <a:avLst/>
          </a:prstGeom>
          <a:solidFill>
            <a:schemeClr val="accent1">
              <a:lumMod val="20000"/>
              <a:lumOff val="80000"/>
            </a:schemeClr>
          </a:solidFill>
        </p:spPr>
      </p:pic>
      <p:sp>
        <p:nvSpPr>
          <p:cNvPr id="59" name="TextBox 58">
            <a:extLst>
              <a:ext uri="{FF2B5EF4-FFF2-40B4-BE49-F238E27FC236}">
                <a16:creationId xmlns:a16="http://schemas.microsoft.com/office/drawing/2014/main" id="{4525AF59-BAD5-4610-94E2-A010BBFF36D4}"/>
              </a:ext>
            </a:extLst>
          </p:cNvPr>
          <p:cNvSpPr txBox="1"/>
          <p:nvPr/>
        </p:nvSpPr>
        <p:spPr>
          <a:xfrm>
            <a:off x="7579896" y="4914362"/>
            <a:ext cx="1392138" cy="523220"/>
          </a:xfrm>
          <a:prstGeom prst="rect">
            <a:avLst/>
          </a:prstGeom>
          <a:noFill/>
        </p:spPr>
        <p:txBody>
          <a:bodyPr wrap="square" rtlCol="0">
            <a:spAutoFit/>
          </a:bodyPr>
          <a:lstStyle/>
          <a:p>
            <a:pPr algn="ctr"/>
            <a:endParaRPr lang="en-US" sz="1400" dirty="0">
              <a:solidFill>
                <a:srgbClr val="002060"/>
              </a:solidFill>
            </a:endParaRPr>
          </a:p>
          <a:p>
            <a:pPr algn="ctr"/>
            <a:r>
              <a:rPr lang="en-US" sz="1400" dirty="0">
                <a:solidFill>
                  <a:srgbClr val="002060"/>
                </a:solidFill>
              </a:rPr>
              <a:t>Web Server</a:t>
            </a:r>
          </a:p>
        </p:txBody>
      </p:sp>
      <p:pic>
        <p:nvPicPr>
          <p:cNvPr id="1026" name="Picture 2" descr="Javascript free icon download (2 Free icon) for commercial use ...">
            <a:extLst>
              <a:ext uri="{FF2B5EF4-FFF2-40B4-BE49-F238E27FC236}">
                <a16:creationId xmlns:a16="http://schemas.microsoft.com/office/drawing/2014/main" id="{F4FCF83C-30A4-4AB2-ACAF-A9C33F87835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23311" y="3432573"/>
            <a:ext cx="954924" cy="7326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Icon Royalty Free Vector Image - VectorStock">
            <a:extLst>
              <a:ext uri="{FF2B5EF4-FFF2-40B4-BE49-F238E27FC236}">
                <a16:creationId xmlns:a16="http://schemas.microsoft.com/office/drawing/2014/main" id="{E00928E1-F060-4079-82B0-0FCBAF2BD85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70423" y="4281933"/>
            <a:ext cx="972792" cy="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770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9"/>
          <p:cNvSpPr>
            <a:spLocks noGrp="1"/>
          </p:cNvSpPr>
          <p:nvPr/>
        </p:nvSpPr>
        <p:spPr>
          <a:xfrm>
            <a:off x="132889" y="94708"/>
            <a:ext cx="8267396" cy="322494"/>
          </a:xfrm>
          <a:prstGeom prst="rect">
            <a:avLst/>
          </a:prstGeom>
          <a:solidFill>
            <a:schemeClr val="bg1"/>
          </a:solidFill>
        </p:spPr>
        <p:txBody>
          <a:bodyPr vert="horz" lIns="91440" tIns="45721" rIns="91440" bIns="45721"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1600" dirty="0">
                <a:solidFill>
                  <a:srgbClr val="002060"/>
                </a:solidFill>
              </a:rPr>
              <a:t>HTML Evaluation  - Gen 1</a:t>
            </a:r>
          </a:p>
        </p:txBody>
      </p:sp>
      <p:cxnSp>
        <p:nvCxnSpPr>
          <p:cNvPr id="6" name="Straight Connector 5"/>
          <p:cNvCxnSpPr/>
          <p:nvPr/>
        </p:nvCxnSpPr>
        <p:spPr>
          <a:xfrm>
            <a:off x="41540" y="430994"/>
            <a:ext cx="1195629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47578" y="133586"/>
            <a:ext cx="11727188" cy="214260"/>
          </a:xfrm>
          <a:prstGeom prst="rect">
            <a:avLst/>
          </a:prstGeom>
          <a:gradFill flip="none" rotWithShape="1">
            <a:gsLst>
              <a:gs pos="94000">
                <a:schemeClr val="bg1"/>
              </a:gs>
              <a:gs pos="50000">
                <a:srgbClr val="A9BBED"/>
              </a:gs>
              <a:gs pos="8000">
                <a:srgbClr val="21409A">
                  <a:alpha val="0"/>
                </a:srgbClr>
              </a:gs>
            </a:gsLst>
            <a:lin ang="0" scaled="1"/>
            <a:tileRect/>
          </a:gra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sz="1801" kern="0" dirty="0">
              <a:solidFill>
                <a:sysClr val="window" lastClr="FFFFFF"/>
              </a:solidFill>
              <a:latin typeface="Arial" panose="020B0604020202020204" pitchFamily="34" charset="0"/>
              <a:cs typeface="Arial" panose="020B0604020202020204" pitchFamily="34" charset="0"/>
            </a:endParaRPr>
          </a:p>
        </p:txBody>
      </p:sp>
      <p:sp>
        <p:nvSpPr>
          <p:cNvPr id="581" name="Slide Number Placeholder 2"/>
          <p:cNvSpPr txBox="1">
            <a:spLocks/>
          </p:cNvSpPr>
          <p:nvPr/>
        </p:nvSpPr>
        <p:spPr>
          <a:xfrm>
            <a:off x="6103900" y="7725010"/>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754" name="Slide Number Placeholder 2"/>
          <p:cNvSpPr txBox="1">
            <a:spLocks/>
          </p:cNvSpPr>
          <p:nvPr/>
        </p:nvSpPr>
        <p:spPr>
          <a:xfrm>
            <a:off x="11529296" y="7737738"/>
            <a:ext cx="273744" cy="296125"/>
          </a:xfrm>
          <a:prstGeom prst="rect">
            <a:avLst/>
          </a:prstGeo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defRPr/>
            </a:pPr>
            <a:endParaRPr lang="en-GB" sz="1465"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14DCDB9-126F-4CE1-A747-A2827BE4503F}" type="slidenum">
              <a:rPr lang="en-US" smtClean="0">
                <a:latin typeface="Arial" panose="020B0604020202020204" pitchFamily="34" charset="0"/>
                <a:cs typeface="Arial" panose="020B0604020202020204" pitchFamily="34" charset="0"/>
              </a:rPr>
              <a:t>9</a:t>
            </a:fld>
            <a:endParaRPr lang="en-US" dirty="0">
              <a:latin typeface="Arial" panose="020B0604020202020204" pitchFamily="34" charset="0"/>
              <a:cs typeface="Arial" panose="020B0604020202020204" pitchFamily="34" charset="0"/>
            </a:endParaRPr>
          </a:p>
        </p:txBody>
      </p:sp>
      <p:sp>
        <p:nvSpPr>
          <p:cNvPr id="10" name="Date Placeholder 9"/>
          <p:cNvSpPr>
            <a:spLocks noGrp="1"/>
          </p:cNvSpPr>
          <p:nvPr>
            <p:ph type="dt" sz="half" idx="10"/>
          </p:nvPr>
        </p:nvSpPr>
        <p:spPr/>
        <p:txBody>
          <a:bodyPr/>
          <a:lstStyle/>
          <a:p>
            <a:fld id="{E07086D5-E5C9-43C9-9C83-4FB1EA4339F7}" type="datetime1">
              <a:rPr lang="en-US" smtClean="0">
                <a:latin typeface="Arial" panose="020B0604020202020204" pitchFamily="34" charset="0"/>
                <a:cs typeface="Arial" panose="020B0604020202020204" pitchFamily="34" charset="0"/>
              </a:rPr>
              <a:t>9/8/2020</a:t>
            </a:fld>
            <a:endParaRPr lang="en-US"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D61F5E0E-756D-49E7-9D30-3400EC8A1A46}"/>
              </a:ext>
            </a:extLst>
          </p:cNvPr>
          <p:cNvPicPr/>
          <p:nvPr/>
        </p:nvPicPr>
        <p:blipFill>
          <a:blip r:embed="rId3"/>
          <a:stretch>
            <a:fillRect/>
          </a:stretch>
        </p:blipFill>
        <p:spPr>
          <a:xfrm>
            <a:off x="1087821" y="1844565"/>
            <a:ext cx="9616965" cy="4225153"/>
          </a:xfrm>
          <a:prstGeom prst="rect">
            <a:avLst/>
          </a:prstGeom>
          <a:ln>
            <a:noFill/>
          </a:ln>
          <a:effectLst>
            <a:outerShdw blurRad="190500" algn="tl" rotWithShape="0">
              <a:srgbClr val="000000">
                <a:alpha val="70000"/>
              </a:srgbClr>
            </a:outerShdw>
          </a:effectLst>
        </p:spPr>
      </p:pic>
      <p:pic>
        <p:nvPicPr>
          <p:cNvPr id="13" name="Picture 4" descr="Related image">
            <a:extLst>
              <a:ext uri="{FF2B5EF4-FFF2-40B4-BE49-F238E27FC236}">
                <a16:creationId xmlns:a16="http://schemas.microsoft.com/office/drawing/2014/main" id="{C56FC7A4-0F45-4427-928D-2B28A8142AD5}"/>
              </a:ext>
            </a:extLst>
          </p:cNvPr>
          <p:cNvPicPr>
            <a:picLocks noChangeAspect="1" noChangeArrowheads="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rot="20992963">
            <a:off x="34258" y="706706"/>
            <a:ext cx="437859" cy="428800"/>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3EAC9923-F547-4081-9F2E-92513A9C1842}"/>
              </a:ext>
            </a:extLst>
          </p:cNvPr>
          <p:cNvGrpSpPr/>
          <p:nvPr/>
        </p:nvGrpSpPr>
        <p:grpSpPr>
          <a:xfrm>
            <a:off x="585754" y="552206"/>
            <a:ext cx="11606245" cy="912979"/>
            <a:chOff x="294601" y="1350834"/>
            <a:chExt cx="8699639" cy="2349813"/>
          </a:xfrm>
        </p:grpSpPr>
        <p:sp>
          <p:nvSpPr>
            <p:cNvPr id="15" name="角丸四角形 59">
              <a:extLst>
                <a:ext uri="{FF2B5EF4-FFF2-40B4-BE49-F238E27FC236}">
                  <a16:creationId xmlns:a16="http://schemas.microsoft.com/office/drawing/2014/main" id="{06106A18-3644-4F8F-80AA-DF521D46E9EC}"/>
                </a:ext>
              </a:extLst>
            </p:cNvPr>
            <p:cNvSpPr/>
            <p:nvPr/>
          </p:nvSpPr>
          <p:spPr>
            <a:xfrm>
              <a:off x="294601" y="1350834"/>
              <a:ext cx="8699639" cy="2349813"/>
            </a:xfrm>
            <a:prstGeom prst="roundRect">
              <a:avLst>
                <a:gd name="adj" fmla="val 3865"/>
              </a:avLst>
            </a:prstGeom>
            <a:solidFill>
              <a:srgbClr val="AACEB0">
                <a:alpha val="22000"/>
              </a:srgbClr>
            </a:solidFill>
            <a:ln w="57150" cap="flat" cmpd="sng" algn="ctr">
              <a:solidFill>
                <a:schemeClr val="accent6">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Arial" panose="020B0604020202020204" pitchFamily="34" charset="0"/>
                <a:cs typeface="Arial" panose="020B0604020202020204" pitchFamily="34" charset="0"/>
              </a:endParaRPr>
            </a:p>
          </p:txBody>
        </p:sp>
        <p:sp>
          <p:nvSpPr>
            <p:cNvPr id="16" name="Rectangle 13">
              <a:extLst>
                <a:ext uri="{FF2B5EF4-FFF2-40B4-BE49-F238E27FC236}">
                  <a16:creationId xmlns:a16="http://schemas.microsoft.com/office/drawing/2014/main" id="{E4A2C66C-4882-4EE7-82E6-FA5EF201E6AA}"/>
                </a:ext>
              </a:extLst>
            </p:cNvPr>
            <p:cNvSpPr>
              <a:spLocks noChangeArrowheads="1"/>
            </p:cNvSpPr>
            <p:nvPr/>
          </p:nvSpPr>
          <p:spPr bwMode="auto">
            <a:xfrm rot="16200000">
              <a:off x="-666133" y="2342600"/>
              <a:ext cx="2295816" cy="374346"/>
            </a:xfrm>
            <a:prstGeom prst="rect">
              <a:avLst/>
            </a:prstGeom>
            <a:solidFill>
              <a:schemeClr val="accent6">
                <a:lumMod val="60000"/>
                <a:lumOff val="40000"/>
              </a:schemeClr>
            </a:solidFill>
            <a:ln w="28575" algn="ctr">
              <a:solidFill>
                <a:schemeClr val="accent6">
                  <a:lumMod val="50000"/>
                </a:schemeClr>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Language</a:t>
              </a:r>
              <a:endParaRPr kumimoji="0" lang="en-US" altLang="ja-JP" sz="20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0B9C6FBA-0BD6-4785-A8E7-2D0CA36BC696}"/>
              </a:ext>
            </a:extLst>
          </p:cNvPr>
          <p:cNvSpPr txBox="1"/>
          <p:nvPr/>
        </p:nvSpPr>
        <p:spPr>
          <a:xfrm>
            <a:off x="1136037" y="529436"/>
            <a:ext cx="10861796" cy="1384995"/>
          </a:xfrm>
          <a:prstGeom prst="rect">
            <a:avLst/>
          </a:prstGeom>
          <a:noFill/>
        </p:spPr>
        <p:txBody>
          <a:bodyPr wrap="square" rtlCol="0">
            <a:spAutoFit/>
          </a:bodyPr>
          <a:lstStyle/>
          <a:p>
            <a:r>
              <a:rPr lang="en-US" sz="2400" dirty="0">
                <a:solidFill>
                  <a:schemeClr val="accent6">
                    <a:lumMod val="50000"/>
                  </a:schemeClr>
                </a:solidFill>
                <a:latin typeface="Arial" panose="020B0604020202020204" pitchFamily="34" charset="0"/>
                <a:cs typeface="Arial" panose="020B0604020202020204" pitchFamily="34" charset="0"/>
              </a:rPr>
              <a:t>“</a:t>
            </a:r>
            <a:r>
              <a:rPr lang="en-US" sz="2400" dirty="0"/>
              <a:t>In first generation, client requests the server to get only </a:t>
            </a:r>
            <a:r>
              <a:rPr lang="en-US" sz="2800" b="1" dirty="0"/>
              <a:t>static HTML page </a:t>
            </a:r>
            <a:r>
              <a:rPr lang="en-US" sz="2400" dirty="0"/>
              <a:t>then renders the view in the client side[Browser].</a:t>
            </a:r>
            <a:r>
              <a:rPr lang="en-US" sz="2400" dirty="0">
                <a:solidFill>
                  <a:schemeClr val="accent6">
                    <a:lumMod val="50000"/>
                  </a:schemeClr>
                </a:solidFill>
                <a:latin typeface="Arial" panose="020B0604020202020204" pitchFamily="34" charset="0"/>
                <a:cs typeface="Arial" panose="020B0604020202020204" pitchFamily="34" charset="0"/>
              </a:rPr>
              <a:t>.”</a:t>
            </a:r>
          </a:p>
          <a:p>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9436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3068</TotalTime>
  <Words>459</Words>
  <Application>Microsoft Office PowerPoint</Application>
  <PresentationFormat>Widescreen</PresentationFormat>
  <Paragraphs>134</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Gill Sans</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Kumar Punjabi</dc:creator>
  <cp:lastModifiedBy>Loyola Stalin Soosai</cp:lastModifiedBy>
  <cp:revision>250</cp:revision>
  <dcterms:created xsi:type="dcterms:W3CDTF">2018-06-21T07:05:12Z</dcterms:created>
  <dcterms:modified xsi:type="dcterms:W3CDTF">2020-09-08T13:23:07Z</dcterms:modified>
</cp:coreProperties>
</file>