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57" r:id="rId3"/>
    <p:sldId id="258" r:id="rId4"/>
    <p:sldId id="337" r:id="rId5"/>
    <p:sldId id="391" r:id="rId6"/>
    <p:sldId id="396" r:id="rId7"/>
    <p:sldId id="392" r:id="rId8"/>
    <p:sldId id="398" r:id="rId9"/>
    <p:sldId id="355" r:id="rId10"/>
    <p:sldId id="393" r:id="rId11"/>
    <p:sldId id="330" r:id="rId12"/>
    <p:sldId id="356" r:id="rId13"/>
    <p:sldId id="397" r:id="rId14"/>
    <p:sldId id="394" r:id="rId15"/>
    <p:sldId id="395" r:id="rId16"/>
    <p:sldId id="291" r:id="rId17"/>
    <p:sldId id="29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BDD7EE"/>
    <a:srgbClr val="002060"/>
    <a:srgbClr val="D4F5F7"/>
    <a:srgbClr val="E2F0D9"/>
    <a:srgbClr val="00FF00"/>
    <a:srgbClr val="0070C0"/>
    <a:srgbClr val="E78DDA"/>
    <a:srgbClr val="409ED2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5" autoAdjust="0"/>
    <p:restoredTop sz="90126" autoAdjust="0"/>
  </p:normalViewPr>
  <p:slideViewPr>
    <p:cSldViewPr snapToGrid="0">
      <p:cViewPr varScale="1">
        <p:scale>
          <a:sx n="61" d="100"/>
          <a:sy n="6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5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8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5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7/3/2020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webappguru.blogspot.com/2015/11/mark-and-sweep-garbage-collection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e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e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- 7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Memory Management</a:t>
            </a:r>
          </a:p>
          <a:p>
            <a:pPr marL="0" indent="0" algn="ctr">
              <a:buNone/>
              <a:defRPr/>
            </a:pP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How object stored – Simple Object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DDC2699-E189-457D-885D-489C3CA65597}"/>
              </a:ext>
            </a:extLst>
          </p:cNvPr>
          <p:cNvGrpSpPr/>
          <p:nvPr/>
        </p:nvGrpSpPr>
        <p:grpSpPr>
          <a:xfrm>
            <a:off x="529820" y="1004882"/>
            <a:ext cx="3859529" cy="3714115"/>
            <a:chOff x="2642400" y="2266124"/>
            <a:chExt cx="3859529" cy="3714115"/>
          </a:xfrm>
        </p:grpSpPr>
        <p:grpSp>
          <p:nvGrpSpPr>
            <p:cNvPr id="20" name="object 3">
              <a:extLst>
                <a:ext uri="{FF2B5EF4-FFF2-40B4-BE49-F238E27FC236}">
                  <a16:creationId xmlns:a16="http://schemas.microsoft.com/office/drawing/2014/main" id="{67A07531-6155-46F5-A313-3BC88A7C7F33}"/>
                </a:ext>
              </a:extLst>
            </p:cNvPr>
            <p:cNvGrpSpPr/>
            <p:nvPr/>
          </p:nvGrpSpPr>
          <p:grpSpPr>
            <a:xfrm>
              <a:off x="2642400" y="2266124"/>
              <a:ext cx="3859529" cy="3714115"/>
              <a:chOff x="2642400" y="2266124"/>
              <a:chExt cx="3859529" cy="3714115"/>
            </a:xfrm>
          </p:grpSpPr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36AB6C5E-C239-487A-BE31-10CBAF2BDB32}"/>
                  </a:ext>
                </a:extLst>
              </p:cNvPr>
              <p:cNvSpPr/>
              <p:nvPr/>
            </p:nvSpPr>
            <p:spPr>
              <a:xfrm>
                <a:off x="2699550" y="2323274"/>
                <a:ext cx="3745229" cy="778510"/>
              </a:xfrm>
              <a:custGeom>
                <a:avLst/>
                <a:gdLst/>
                <a:ahLst/>
                <a:cxnLst/>
                <a:rect l="l" t="t" r="r" b="b"/>
                <a:pathLst>
                  <a:path w="3745229" h="778510">
                    <a:moveTo>
                      <a:pt x="0" y="0"/>
                    </a:moveTo>
                    <a:lnTo>
                      <a:pt x="3744899" y="0"/>
                    </a:lnTo>
                    <a:lnTo>
                      <a:pt x="3744899" y="778200"/>
                    </a:lnTo>
                    <a:lnTo>
                      <a:pt x="0" y="778200"/>
                    </a:lnTo>
                    <a:lnTo>
                      <a:pt x="0" y="0"/>
                    </a:lnTo>
                    <a:close/>
                  </a:path>
                </a:pathLst>
              </a:custGeom>
              <a:ln w="114300">
                <a:solidFill>
                  <a:srgbClr val="0070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527CBA18-D80C-4834-8ACD-9E11C8FDA719}"/>
                  </a:ext>
                </a:extLst>
              </p:cNvPr>
              <p:cNvSpPr/>
              <p:nvPr/>
            </p:nvSpPr>
            <p:spPr>
              <a:xfrm>
                <a:off x="2699550" y="3695687"/>
                <a:ext cx="3745229" cy="778510"/>
              </a:xfrm>
              <a:custGeom>
                <a:avLst/>
                <a:gdLst/>
                <a:ahLst/>
                <a:cxnLst/>
                <a:rect l="l" t="t" r="r" b="b"/>
                <a:pathLst>
                  <a:path w="3745229" h="778510">
                    <a:moveTo>
                      <a:pt x="0" y="0"/>
                    </a:moveTo>
                    <a:lnTo>
                      <a:pt x="3744899" y="0"/>
                    </a:lnTo>
                    <a:lnTo>
                      <a:pt x="3744899" y="778200"/>
                    </a:lnTo>
                    <a:lnTo>
                      <a:pt x="0" y="778200"/>
                    </a:lnTo>
                    <a:lnTo>
                      <a:pt x="0" y="0"/>
                    </a:lnTo>
                    <a:close/>
                  </a:path>
                </a:pathLst>
              </a:custGeom>
              <a:ln w="114300">
                <a:solidFill>
                  <a:srgbClr val="0070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FA7C76E8-4C8B-476F-AE35-70FAB7A7FEFA}"/>
                  </a:ext>
                </a:extLst>
              </p:cNvPr>
              <p:cNvSpPr/>
              <p:nvPr/>
            </p:nvSpPr>
            <p:spPr>
              <a:xfrm>
                <a:off x="2699550" y="5144300"/>
                <a:ext cx="3745229" cy="778510"/>
              </a:xfrm>
              <a:custGeom>
                <a:avLst/>
                <a:gdLst/>
                <a:ahLst/>
                <a:cxnLst/>
                <a:rect l="l" t="t" r="r" b="b"/>
                <a:pathLst>
                  <a:path w="3745229" h="778510">
                    <a:moveTo>
                      <a:pt x="0" y="0"/>
                    </a:moveTo>
                    <a:lnTo>
                      <a:pt x="3744899" y="0"/>
                    </a:lnTo>
                    <a:lnTo>
                      <a:pt x="3744899" y="778200"/>
                    </a:lnTo>
                    <a:lnTo>
                      <a:pt x="0" y="778200"/>
                    </a:lnTo>
                    <a:lnTo>
                      <a:pt x="0" y="0"/>
                    </a:lnTo>
                    <a:close/>
                  </a:path>
                </a:pathLst>
              </a:custGeom>
              <a:ln w="114300">
                <a:solidFill>
                  <a:srgbClr val="0070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7">
              <a:extLst>
                <a:ext uri="{FF2B5EF4-FFF2-40B4-BE49-F238E27FC236}">
                  <a16:creationId xmlns:a16="http://schemas.microsoft.com/office/drawing/2014/main" id="{EAE07C4C-CE53-4B2C-B184-0D1393982D5C}"/>
                </a:ext>
              </a:extLst>
            </p:cNvPr>
            <p:cNvSpPr txBox="1"/>
            <p:nvPr/>
          </p:nvSpPr>
          <p:spPr>
            <a:xfrm>
              <a:off x="3608069" y="2440292"/>
              <a:ext cx="2095500" cy="32893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3000" b="1" spc="-210" dirty="0">
                  <a:solidFill>
                    <a:srgbClr val="454F5B"/>
                  </a:solidFill>
                  <a:latin typeface="Verdana"/>
                  <a:cs typeface="Verdana"/>
                </a:rPr>
                <a:t>names</a:t>
              </a:r>
              <a:endParaRPr sz="3000" dirty="0">
                <a:latin typeface="Verdana"/>
                <a:cs typeface="Verdana"/>
              </a:endParaRPr>
            </a:p>
            <a:p>
              <a:pPr marL="12700" marR="5080" algn="ctr">
                <a:lnSpc>
                  <a:spcPts val="11300"/>
                </a:lnSpc>
                <a:spcBef>
                  <a:spcPts val="1160"/>
                </a:spcBef>
              </a:pPr>
              <a:r>
                <a:rPr sz="3000" b="1" spc="-170" dirty="0">
                  <a:solidFill>
                    <a:srgbClr val="454F5B"/>
                  </a:solidFill>
                  <a:latin typeface="Verdana"/>
                  <a:cs typeface="Verdana"/>
                </a:rPr>
                <a:t>r</a:t>
              </a:r>
              <a:r>
                <a:rPr sz="3000" b="1" spc="-245" dirty="0">
                  <a:solidFill>
                    <a:srgbClr val="454F5B"/>
                  </a:solidFill>
                  <a:latin typeface="Verdana"/>
                  <a:cs typeface="Verdana"/>
                </a:rPr>
                <a:t>e</a:t>
              </a:r>
              <a:r>
                <a:rPr sz="3000" b="1" spc="-140" dirty="0">
                  <a:solidFill>
                    <a:srgbClr val="454F5B"/>
                  </a:solidFill>
                  <a:latin typeface="Verdana"/>
                  <a:cs typeface="Verdana"/>
                </a:rPr>
                <a:t>ferences  </a:t>
              </a:r>
              <a:r>
                <a:rPr sz="3000" b="1" spc="-120" dirty="0">
                  <a:solidFill>
                    <a:srgbClr val="454F5B"/>
                  </a:solidFill>
                  <a:latin typeface="Verdana"/>
                  <a:cs typeface="Verdana"/>
                </a:rPr>
                <a:t>objects</a:t>
              </a:r>
              <a:endParaRPr sz="3000" dirty="0">
                <a:latin typeface="Verdana"/>
                <a:cs typeface="Verdana"/>
              </a:endParaRPr>
            </a:p>
          </p:txBody>
        </p:sp>
        <p:grpSp>
          <p:nvGrpSpPr>
            <p:cNvPr id="25" name="object 8">
              <a:extLst>
                <a:ext uri="{FF2B5EF4-FFF2-40B4-BE49-F238E27FC236}">
                  <a16:creationId xmlns:a16="http://schemas.microsoft.com/office/drawing/2014/main" id="{9E35EA9A-FB89-4783-A309-B7F632B2A3BF}"/>
                </a:ext>
              </a:extLst>
            </p:cNvPr>
            <p:cNvGrpSpPr/>
            <p:nvPr/>
          </p:nvGrpSpPr>
          <p:grpSpPr>
            <a:xfrm>
              <a:off x="4488179" y="3101480"/>
              <a:ext cx="167640" cy="1986280"/>
              <a:chOff x="4488179" y="3101479"/>
              <a:chExt cx="167640" cy="1986280"/>
            </a:xfrm>
          </p:grpSpPr>
          <p:sp>
            <p:nvSpPr>
              <p:cNvPr id="26" name="object 9">
                <a:extLst>
                  <a:ext uri="{FF2B5EF4-FFF2-40B4-BE49-F238E27FC236}">
                    <a16:creationId xmlns:a16="http://schemas.microsoft.com/office/drawing/2014/main" id="{1DC0E8DF-C5FC-43C2-93AD-1752808A9A6E}"/>
                  </a:ext>
                </a:extLst>
              </p:cNvPr>
              <p:cNvSpPr/>
              <p:nvPr/>
            </p:nvSpPr>
            <p:spPr>
              <a:xfrm>
                <a:off x="4572000" y="3101479"/>
                <a:ext cx="0" cy="388620"/>
              </a:xfrm>
              <a:custGeom>
                <a:avLst/>
                <a:gdLst/>
                <a:ahLst/>
                <a:cxnLst/>
                <a:rect l="l" t="t" r="r" b="b"/>
                <a:pathLst>
                  <a:path h="388620">
                    <a:moveTo>
                      <a:pt x="0" y="0"/>
                    </a:moveTo>
                    <a:lnTo>
                      <a:pt x="0" y="52774"/>
                    </a:lnTo>
                    <a:lnTo>
                      <a:pt x="0" y="105549"/>
                    </a:lnTo>
                    <a:lnTo>
                      <a:pt x="0" y="158323"/>
                    </a:lnTo>
                    <a:lnTo>
                      <a:pt x="0" y="211097"/>
                    </a:lnTo>
                    <a:lnTo>
                      <a:pt x="0" y="263872"/>
                    </a:lnTo>
                    <a:lnTo>
                      <a:pt x="0" y="316646"/>
                    </a:lnTo>
                    <a:lnTo>
                      <a:pt x="0" y="369421"/>
                    </a:lnTo>
                    <a:lnTo>
                      <a:pt x="0" y="388471"/>
                    </a:lnTo>
                  </a:path>
                </a:pathLst>
              </a:custGeom>
              <a:ln w="38100">
                <a:solidFill>
                  <a:srgbClr val="454F5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F57B303D-8D04-4648-BA30-C5CBED8D01B0}"/>
                  </a:ext>
                </a:extLst>
              </p:cNvPr>
              <p:cNvSpPr/>
              <p:nvPr/>
            </p:nvSpPr>
            <p:spPr>
              <a:xfrm>
                <a:off x="4488179" y="3470897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39">
                    <a:moveTo>
                      <a:pt x="167640" y="0"/>
                    </a:moveTo>
                    <a:lnTo>
                      <a:pt x="0" y="0"/>
                    </a:lnTo>
                    <a:lnTo>
                      <a:pt x="8382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454F5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FC7F6F4A-03BF-46E7-AF04-A6567B28A556}"/>
                  </a:ext>
                </a:extLst>
              </p:cNvPr>
              <p:cNvSpPr/>
              <p:nvPr/>
            </p:nvSpPr>
            <p:spPr>
              <a:xfrm>
                <a:off x="4571999" y="4531105"/>
                <a:ext cx="0" cy="407670"/>
              </a:xfrm>
              <a:custGeom>
                <a:avLst/>
                <a:gdLst/>
                <a:ahLst/>
                <a:cxnLst/>
                <a:rect l="l" t="t" r="r" b="b"/>
                <a:pathLst>
                  <a:path h="407670">
                    <a:moveTo>
                      <a:pt x="0" y="0"/>
                    </a:moveTo>
                    <a:lnTo>
                      <a:pt x="0" y="48550"/>
                    </a:lnTo>
                    <a:lnTo>
                      <a:pt x="0" y="97100"/>
                    </a:lnTo>
                    <a:lnTo>
                      <a:pt x="0" y="145650"/>
                    </a:lnTo>
                    <a:lnTo>
                      <a:pt x="0" y="194200"/>
                    </a:lnTo>
                    <a:lnTo>
                      <a:pt x="0" y="242750"/>
                    </a:lnTo>
                    <a:lnTo>
                      <a:pt x="0" y="291301"/>
                    </a:lnTo>
                    <a:lnTo>
                      <a:pt x="0" y="339851"/>
                    </a:lnTo>
                    <a:lnTo>
                      <a:pt x="0" y="388401"/>
                    </a:lnTo>
                    <a:lnTo>
                      <a:pt x="0" y="407451"/>
                    </a:lnTo>
                  </a:path>
                </a:pathLst>
              </a:custGeom>
              <a:ln w="38100">
                <a:solidFill>
                  <a:srgbClr val="454F5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12">
                <a:extLst>
                  <a:ext uri="{FF2B5EF4-FFF2-40B4-BE49-F238E27FC236}">
                    <a16:creationId xmlns:a16="http://schemas.microsoft.com/office/drawing/2014/main" id="{1AD17B5F-9125-4073-87C4-8AEB84CCA752}"/>
                  </a:ext>
                </a:extLst>
              </p:cNvPr>
              <p:cNvSpPr/>
              <p:nvPr/>
            </p:nvSpPr>
            <p:spPr>
              <a:xfrm>
                <a:off x="4488179" y="4919509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39">
                    <a:moveTo>
                      <a:pt x="167640" y="0"/>
                    </a:moveTo>
                    <a:lnTo>
                      <a:pt x="0" y="0"/>
                    </a:lnTo>
                    <a:lnTo>
                      <a:pt x="83820" y="167639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454F5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280546E-E13C-493F-B506-0172A94FC678}"/>
              </a:ext>
            </a:extLst>
          </p:cNvPr>
          <p:cNvSpPr txBox="1"/>
          <p:nvPr/>
        </p:nvSpPr>
        <p:spPr>
          <a:xfrm>
            <a:off x="9571240" y="3645621"/>
            <a:ext cx="241173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75" dirty="0">
                <a:solidFill>
                  <a:srgbClr val="182A2E"/>
                </a:solidFill>
                <a:latin typeface="Trebuchet MS"/>
                <a:cs typeface="Trebuchet MS"/>
              </a:rPr>
              <a:t>PyObject</a:t>
            </a:r>
            <a:endParaRPr sz="2800" dirty="0">
              <a:latin typeface="Trebuchet MS"/>
              <a:cs typeface="Trebuchet MS"/>
            </a:endParaRPr>
          </a:p>
        </p:txBody>
      </p:sp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899054B4-1AA0-42E0-8250-354361AE1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66815"/>
              </p:ext>
            </p:extLst>
          </p:nvPr>
        </p:nvGraphicFramePr>
        <p:xfrm>
          <a:off x="9219922" y="4233511"/>
          <a:ext cx="2493010" cy="1478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spc="-5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refcount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4">
            <a:extLst>
              <a:ext uri="{FF2B5EF4-FFF2-40B4-BE49-F238E27FC236}">
                <a16:creationId xmlns:a16="http://schemas.microsoft.com/office/drawing/2014/main" id="{D887DFF3-2683-46F8-A216-49DAFB3C3B39}"/>
              </a:ext>
            </a:extLst>
          </p:cNvPr>
          <p:cNvSpPr txBox="1">
            <a:spLocks/>
          </p:cNvSpPr>
          <p:nvPr/>
        </p:nvSpPr>
        <p:spPr>
          <a:xfrm>
            <a:off x="4463036" y="3630502"/>
            <a:ext cx="2077720" cy="20286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47600"/>
              </a:lnSpc>
              <a:spcBef>
                <a:spcPts val="95"/>
              </a:spcBef>
            </a:pPr>
            <a:r>
              <a:rPr lang="en-US" sz="5250" spc="-50" dirty="0">
                <a:solidFill>
                  <a:srgbClr val="000000"/>
                </a:solidFill>
              </a:rPr>
              <a:t>x</a:t>
            </a:r>
            <a:endParaRPr lang="en-US" sz="5250" dirty="0"/>
          </a:p>
          <a:p>
            <a:pPr marL="114300" algn="ctr">
              <a:lnSpc>
                <a:spcPct val="100000"/>
              </a:lnSpc>
              <a:spcBef>
                <a:spcPts val="100"/>
              </a:spcBef>
            </a:pPr>
            <a:r>
              <a:rPr lang="en-US" sz="5250" spc="55" dirty="0">
                <a:solidFill>
                  <a:srgbClr val="000000"/>
                </a:solidFill>
              </a:rPr>
              <a:t>y</a:t>
            </a:r>
            <a:endParaRPr lang="en-US" sz="5250" dirty="0"/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D437061F-6CEC-4709-B902-793BB276BE6C}"/>
              </a:ext>
            </a:extLst>
          </p:cNvPr>
          <p:cNvSpPr txBox="1"/>
          <p:nvPr/>
        </p:nvSpPr>
        <p:spPr>
          <a:xfrm>
            <a:off x="6537261" y="3969271"/>
            <a:ext cx="319532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155" dirty="0">
                <a:solidFill>
                  <a:srgbClr val="182A2E"/>
                </a:solidFill>
                <a:latin typeface="Trebuchet MS"/>
                <a:cs typeface="Trebuchet MS"/>
              </a:rPr>
              <a:t>References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34" name="object 6">
            <a:extLst>
              <a:ext uri="{FF2B5EF4-FFF2-40B4-BE49-F238E27FC236}">
                <a16:creationId xmlns:a16="http://schemas.microsoft.com/office/drawing/2014/main" id="{ED67DCAC-4C7D-4C67-B981-61587EDCD0E7}"/>
              </a:ext>
            </a:extLst>
          </p:cNvPr>
          <p:cNvGrpSpPr/>
          <p:nvPr/>
        </p:nvGrpSpPr>
        <p:grpSpPr>
          <a:xfrm>
            <a:off x="5929351" y="4302295"/>
            <a:ext cx="3195320" cy="1164590"/>
            <a:chOff x="1691462" y="2592034"/>
            <a:chExt cx="4531360" cy="1164590"/>
          </a:xfrm>
        </p:grpSpPr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99CA194A-C9ED-4E0D-B7A5-48BBC3C72B7C}"/>
                </a:ext>
              </a:extLst>
            </p:cNvPr>
            <p:cNvSpPr/>
            <p:nvPr/>
          </p:nvSpPr>
          <p:spPr>
            <a:xfrm>
              <a:off x="1691462" y="2592034"/>
              <a:ext cx="4530875" cy="654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8442DEBD-9EFF-41DF-85C7-1219D617A242}"/>
                </a:ext>
              </a:extLst>
            </p:cNvPr>
            <p:cNvSpPr/>
            <p:nvPr/>
          </p:nvSpPr>
          <p:spPr>
            <a:xfrm>
              <a:off x="1741043" y="2764497"/>
              <a:ext cx="4165600" cy="253365"/>
            </a:xfrm>
            <a:custGeom>
              <a:avLst/>
              <a:gdLst/>
              <a:ahLst/>
              <a:cxnLst/>
              <a:rect l="l" t="t" r="r" b="b"/>
              <a:pathLst>
                <a:path w="4165600" h="253364">
                  <a:moveTo>
                    <a:pt x="0" y="0"/>
                  </a:moveTo>
                  <a:lnTo>
                    <a:pt x="4127473" y="250708"/>
                  </a:lnTo>
                  <a:lnTo>
                    <a:pt x="4165503" y="253018"/>
                  </a:lnTo>
                </a:path>
              </a:pathLst>
            </a:custGeom>
            <a:ln w="76199">
              <a:solidFill>
                <a:srgbClr val="F057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B5AF4F90-220F-47A9-90C9-950DD96E3B5C}"/>
                </a:ext>
              </a:extLst>
            </p:cNvPr>
            <p:cNvSpPr/>
            <p:nvPr/>
          </p:nvSpPr>
          <p:spPr>
            <a:xfrm>
              <a:off x="5859284" y="2863087"/>
              <a:ext cx="313690" cy="304800"/>
            </a:xfrm>
            <a:custGeom>
              <a:avLst/>
              <a:gdLst/>
              <a:ahLst/>
              <a:cxnLst/>
              <a:rect l="l" t="t" r="r" b="b"/>
              <a:pathLst>
                <a:path w="313689" h="304800">
                  <a:moveTo>
                    <a:pt x="18478" y="0"/>
                  </a:moveTo>
                  <a:lnTo>
                    <a:pt x="0" y="304241"/>
                  </a:lnTo>
                  <a:lnTo>
                    <a:pt x="313474" y="170599"/>
                  </a:lnTo>
                  <a:lnTo>
                    <a:pt x="18478" y="0"/>
                  </a:lnTo>
                  <a:close/>
                </a:path>
              </a:pathLst>
            </a:custGeom>
            <a:solidFill>
              <a:srgbClr val="F057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0D873395-AE0C-4067-BCF3-7BAE7FEB013B}"/>
                </a:ext>
              </a:extLst>
            </p:cNvPr>
            <p:cNvSpPr/>
            <p:nvPr/>
          </p:nvSpPr>
          <p:spPr>
            <a:xfrm>
              <a:off x="1886658" y="3240563"/>
              <a:ext cx="4325534" cy="515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E2AB6CC7-8F4A-43E0-93D5-C99C949CBC68}"/>
                </a:ext>
              </a:extLst>
            </p:cNvPr>
            <p:cNvSpPr/>
            <p:nvPr/>
          </p:nvSpPr>
          <p:spPr>
            <a:xfrm>
              <a:off x="1930679" y="3420485"/>
              <a:ext cx="3971290" cy="124460"/>
            </a:xfrm>
            <a:custGeom>
              <a:avLst/>
              <a:gdLst/>
              <a:ahLst/>
              <a:cxnLst/>
              <a:rect l="l" t="t" r="r" b="b"/>
              <a:pathLst>
                <a:path w="3971290" h="124460">
                  <a:moveTo>
                    <a:pt x="0" y="123983"/>
                  </a:moveTo>
                  <a:lnTo>
                    <a:pt x="3932835" y="1189"/>
                  </a:lnTo>
                  <a:lnTo>
                    <a:pt x="3970917" y="0"/>
                  </a:lnTo>
                </a:path>
              </a:pathLst>
            </a:custGeom>
            <a:ln w="76200">
              <a:solidFill>
                <a:srgbClr val="F057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E746AC6E-8995-4C11-BD5B-25EAA93D5C45}"/>
                </a:ext>
              </a:extLst>
            </p:cNvPr>
            <p:cNvSpPr/>
            <p:nvPr/>
          </p:nvSpPr>
          <p:spPr>
            <a:xfrm>
              <a:off x="5858764" y="3269348"/>
              <a:ext cx="309880" cy="304800"/>
            </a:xfrm>
            <a:custGeom>
              <a:avLst/>
              <a:gdLst/>
              <a:ahLst/>
              <a:cxnLst/>
              <a:rect l="l" t="t" r="r" b="b"/>
              <a:pathLst>
                <a:path w="309879" h="304800">
                  <a:moveTo>
                    <a:pt x="0" y="0"/>
                  </a:moveTo>
                  <a:lnTo>
                    <a:pt x="9512" y="304660"/>
                  </a:lnTo>
                  <a:lnTo>
                    <a:pt x="309397" y="142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367459F-0B83-45B1-B73B-8763A1BA4948}"/>
              </a:ext>
            </a:extLst>
          </p:cNvPr>
          <p:cNvSpPr/>
          <p:nvPr/>
        </p:nvSpPr>
        <p:spPr>
          <a:xfrm>
            <a:off x="6397219" y="1083427"/>
            <a:ext cx="5207811" cy="19202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5BFE5F8-CA5A-4AA9-AB32-D8E153A71640}"/>
              </a:ext>
            </a:extLst>
          </p:cNvPr>
          <p:cNvSpPr>
            <a:spLocks/>
          </p:cNvSpPr>
          <p:nvPr/>
        </p:nvSpPr>
        <p:spPr bwMode="auto">
          <a:xfrm>
            <a:off x="6596583" y="1068812"/>
            <a:ext cx="49797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1800" dirty="0">
              <a:solidFill>
                <a:srgbClr val="FF00FF"/>
              </a:solidFill>
              <a:latin typeface="Courier" pitchFamily="-84" charset="0"/>
            </a:endParaRP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def </a:t>
            </a:r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main</a:t>
            </a:r>
            <a:r>
              <a:rPr lang="en-US" altLang="en-US" sz="1800" dirty="0">
                <a:latin typeface="Courier" pitchFamily="-84" charset="0"/>
              </a:rPr>
              <a:t>():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x = 300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y = 300 </a:t>
            </a:r>
          </a:p>
          <a:p>
            <a:pPr eaLnBrk="1" hangingPunct="1"/>
            <a:endParaRPr lang="en-US" altLang="en-US" sz="1800" dirty="0">
              <a:latin typeface="Courier" pitchFamily="-84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main</a:t>
            </a:r>
            <a:r>
              <a:rPr lang="en-US" altLang="en-US" sz="1800" dirty="0">
                <a:latin typeface="Courier" pitchFamily="-84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D3718-F5CC-43D4-B1F5-3EFF0B2E8A17}"/>
              </a:ext>
            </a:extLst>
          </p:cNvPr>
          <p:cNvSpPr txBox="1"/>
          <p:nvPr/>
        </p:nvSpPr>
        <p:spPr>
          <a:xfrm>
            <a:off x="4848537" y="3531495"/>
            <a:ext cx="168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5" dirty="0">
                <a:solidFill>
                  <a:srgbClr val="182A2E"/>
                </a:solidFill>
                <a:latin typeface="Trebuchet MS"/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133877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85245"/>
              </p:ext>
            </p:extLst>
          </p:nvPr>
        </p:nvGraphicFramePr>
        <p:xfrm>
          <a:off x="2413000" y="3340100"/>
          <a:ext cx="2493010" cy="2463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spc="-5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refcount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47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9BA0A6"/>
                          </a:solidFill>
                          <a:latin typeface="Arial"/>
                          <a:cs typeface="Arial"/>
                        </a:rPr>
                        <a:t>size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9BA0A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47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9BA0A6"/>
                          </a:solidFill>
                          <a:latin typeface="Arial"/>
                          <a:cs typeface="Arial"/>
                        </a:rPr>
                        <a:t>capacity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9BA0A6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0" y="1536700"/>
            <a:ext cx="1349375" cy="6651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5" dirty="0">
                <a:solidFill>
                  <a:srgbClr val="0070C0"/>
                </a:solidFill>
              </a:rPr>
              <a:t>nums</a:t>
            </a:r>
            <a:endParaRPr sz="4200" dirty="0">
              <a:solidFill>
                <a:srgbClr val="0070C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0888" y="2163098"/>
            <a:ext cx="588010" cy="727710"/>
            <a:chOff x="426888" y="2163098"/>
            <a:chExt cx="588010" cy="727710"/>
          </a:xfrm>
        </p:grpSpPr>
        <p:sp>
          <p:nvSpPr>
            <p:cNvPr id="5" name="object 5"/>
            <p:cNvSpPr/>
            <p:nvPr/>
          </p:nvSpPr>
          <p:spPr>
            <a:xfrm>
              <a:off x="426888" y="2163098"/>
              <a:ext cx="587946" cy="7271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919" y="2249195"/>
              <a:ext cx="107314" cy="267335"/>
            </a:xfrm>
            <a:custGeom>
              <a:avLst/>
              <a:gdLst/>
              <a:ahLst/>
              <a:cxnLst/>
              <a:rect l="l" t="t" r="r" b="b"/>
              <a:pathLst>
                <a:path w="107315" h="267335">
                  <a:moveTo>
                    <a:pt x="0" y="0"/>
                  </a:moveTo>
                  <a:lnTo>
                    <a:pt x="92730" y="231934"/>
                  </a:lnTo>
                  <a:lnTo>
                    <a:pt x="106874" y="267311"/>
                  </a:lnTo>
                </a:path>
              </a:pathLst>
            </a:custGeom>
            <a:ln w="76199">
              <a:solidFill>
                <a:srgbClr val="F057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141" y="2424556"/>
              <a:ext cx="283210" cy="339725"/>
            </a:xfrm>
            <a:custGeom>
              <a:avLst/>
              <a:gdLst/>
              <a:ahLst/>
              <a:cxnLst/>
              <a:rect l="l" t="t" r="r" b="b"/>
              <a:pathLst>
                <a:path w="283209" h="339725">
                  <a:moveTo>
                    <a:pt x="283016" y="0"/>
                  </a:moveTo>
                  <a:lnTo>
                    <a:pt x="0" y="113144"/>
                  </a:lnTo>
                  <a:lnTo>
                    <a:pt x="254662" y="339585"/>
                  </a:lnTo>
                  <a:lnTo>
                    <a:pt x="283016" y="0"/>
                  </a:lnTo>
                  <a:close/>
                </a:path>
              </a:pathLst>
            </a:custGeom>
            <a:solidFill>
              <a:srgbClr val="F057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78546" y="2519362"/>
          <a:ext cx="2493010" cy="1478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105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-10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refcount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spc="-5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772400" y="1694180"/>
            <a:ext cx="241173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4550" b="1" spc="-75" dirty="0">
                <a:solidFill>
                  <a:srgbClr val="0070C0"/>
                </a:solidFill>
                <a:latin typeface="Trebuchet MS"/>
                <a:cs typeface="Trebuchet MS"/>
              </a:rPr>
              <a:t>PyObject</a:t>
            </a:r>
            <a:endParaRPr sz="455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00164"/>
              </p:ext>
            </p:extLst>
          </p:nvPr>
        </p:nvGraphicFramePr>
        <p:xfrm>
          <a:off x="7691246" y="4899507"/>
          <a:ext cx="2493010" cy="1478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105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refcount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spc="-5" dirty="0">
                          <a:solidFill>
                            <a:srgbClr val="182A2E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76200">
                      <a:solidFill>
                        <a:srgbClr val="182A2E"/>
                      </a:solidFill>
                      <a:prstDash val="solid"/>
                    </a:lnL>
                    <a:lnR w="76200">
                      <a:solidFill>
                        <a:srgbClr val="182A2E"/>
                      </a:solidFill>
                      <a:prstDash val="solid"/>
                    </a:lnR>
                    <a:lnT w="76200">
                      <a:solidFill>
                        <a:srgbClr val="182A2E"/>
                      </a:solidFill>
                      <a:prstDash val="solid"/>
                    </a:lnT>
                    <a:lnB w="76200">
                      <a:solidFill>
                        <a:srgbClr val="182A2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222500" y="2646680"/>
            <a:ext cx="7974330" cy="21762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950" b="1" spc="-45" dirty="0">
                <a:solidFill>
                  <a:srgbClr val="0070C0"/>
                </a:solidFill>
                <a:latin typeface="Trebuchet MS"/>
                <a:cs typeface="Trebuchet MS"/>
              </a:rPr>
              <a:t>PyListObject</a:t>
            </a:r>
            <a:endParaRPr sz="3950" dirty="0">
              <a:solidFill>
                <a:srgbClr val="0070C0"/>
              </a:solidFill>
              <a:latin typeface="Trebuchet MS"/>
              <a:cs typeface="Trebuchet MS"/>
            </a:endParaRPr>
          </a:p>
          <a:p>
            <a:pPr>
              <a:spcBef>
                <a:spcPts val="15"/>
              </a:spcBef>
            </a:pPr>
            <a:endParaRPr sz="5550" dirty="0">
              <a:solidFill>
                <a:srgbClr val="0070C0"/>
              </a:solidFill>
              <a:latin typeface="Trebuchet MS"/>
              <a:cs typeface="Trebuchet MS"/>
            </a:endParaRPr>
          </a:p>
          <a:p>
            <a:pPr marR="5080" algn="r"/>
            <a:r>
              <a:rPr sz="4550" b="1" spc="-75" dirty="0">
                <a:solidFill>
                  <a:srgbClr val="0070C0"/>
                </a:solidFill>
                <a:latin typeface="Trebuchet MS"/>
                <a:cs typeface="Trebuchet MS"/>
              </a:rPr>
              <a:t>PyObject</a:t>
            </a:r>
            <a:endParaRPr sz="455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44125" y="2899186"/>
            <a:ext cx="3498850" cy="3048635"/>
            <a:chOff x="2820125" y="2899185"/>
            <a:chExt cx="3498850" cy="3048635"/>
          </a:xfrm>
        </p:grpSpPr>
        <p:sp>
          <p:nvSpPr>
            <p:cNvPr id="13" name="object 13"/>
            <p:cNvSpPr/>
            <p:nvPr/>
          </p:nvSpPr>
          <p:spPr>
            <a:xfrm>
              <a:off x="4053674" y="3817454"/>
              <a:ext cx="1323340" cy="1554480"/>
            </a:xfrm>
            <a:custGeom>
              <a:avLst/>
              <a:gdLst/>
              <a:ahLst/>
              <a:cxnLst/>
              <a:rect l="l" t="t" r="r" b="b"/>
              <a:pathLst>
                <a:path w="1323339" h="1554479">
                  <a:moveTo>
                    <a:pt x="0" y="530849"/>
                  </a:moveTo>
                  <a:lnTo>
                    <a:pt x="1322743" y="530849"/>
                  </a:lnTo>
                </a:path>
                <a:path w="1323339" h="1554479">
                  <a:moveTo>
                    <a:pt x="0" y="1023599"/>
                  </a:moveTo>
                  <a:lnTo>
                    <a:pt x="1322743" y="1023599"/>
                  </a:lnTo>
                </a:path>
                <a:path w="1323339" h="1554479">
                  <a:moveTo>
                    <a:pt x="38100" y="0"/>
                  </a:moveTo>
                  <a:lnTo>
                    <a:pt x="38100" y="1554454"/>
                  </a:lnTo>
                </a:path>
                <a:path w="1323339" h="1554479">
                  <a:moveTo>
                    <a:pt x="1284643" y="0"/>
                  </a:moveTo>
                  <a:lnTo>
                    <a:pt x="1284643" y="1554454"/>
                  </a:lnTo>
                </a:path>
                <a:path w="1323339" h="1554479">
                  <a:moveTo>
                    <a:pt x="0" y="38100"/>
                  </a:moveTo>
                  <a:lnTo>
                    <a:pt x="1322743" y="38100"/>
                  </a:lnTo>
                </a:path>
                <a:path w="1323339" h="1554479">
                  <a:moveTo>
                    <a:pt x="0" y="1516354"/>
                  </a:moveTo>
                  <a:lnTo>
                    <a:pt x="1322743" y="1516354"/>
                  </a:lnTo>
                </a:path>
              </a:pathLst>
            </a:custGeom>
            <a:ln w="76200">
              <a:solidFill>
                <a:srgbClr val="182A2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125" y="3923708"/>
              <a:ext cx="1435619" cy="8645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925330" y="4192578"/>
              <a:ext cx="977265" cy="384810"/>
            </a:xfrm>
            <a:custGeom>
              <a:avLst/>
              <a:gdLst/>
              <a:ahLst/>
              <a:cxnLst/>
              <a:rect l="l" t="t" r="r" b="b"/>
              <a:pathLst>
                <a:path w="977264" h="384810">
                  <a:moveTo>
                    <a:pt x="0" y="384450"/>
                  </a:moveTo>
                  <a:lnTo>
                    <a:pt x="941571" y="13950"/>
                  </a:lnTo>
                  <a:lnTo>
                    <a:pt x="977025" y="0"/>
                  </a:lnTo>
                </a:path>
              </a:pathLst>
            </a:custGeom>
            <a:ln w="76200">
              <a:solidFill>
                <a:srgbClr val="F0576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811104" y="4064723"/>
              <a:ext cx="339725" cy="283845"/>
            </a:xfrm>
            <a:custGeom>
              <a:avLst/>
              <a:gdLst/>
              <a:ahLst/>
              <a:cxnLst/>
              <a:rect l="l" t="t" r="r" b="b"/>
              <a:pathLst>
                <a:path w="339725" h="283845">
                  <a:moveTo>
                    <a:pt x="0" y="0"/>
                  </a:moveTo>
                  <a:lnTo>
                    <a:pt x="111607" y="283629"/>
                  </a:lnTo>
                  <a:lnTo>
                    <a:pt x="339432" y="3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6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997511" y="2899185"/>
              <a:ext cx="1321266" cy="13212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59159" y="3229411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809391"/>
                  </a:moveTo>
                  <a:lnTo>
                    <a:pt x="782450" y="26940"/>
                  </a:lnTo>
                  <a:lnTo>
                    <a:pt x="809391" y="0"/>
                  </a:lnTo>
                </a:path>
              </a:pathLst>
            </a:custGeom>
            <a:ln w="76200">
              <a:solidFill>
                <a:srgbClr val="F0576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846" y="304082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291" y="0"/>
                  </a:moveTo>
                  <a:lnTo>
                    <a:pt x="0" y="107759"/>
                  </a:lnTo>
                  <a:lnTo>
                    <a:pt x="215531" y="323291"/>
                  </a:lnTo>
                  <a:lnTo>
                    <a:pt x="323291" y="0"/>
                  </a:lnTo>
                  <a:close/>
                </a:path>
              </a:pathLst>
            </a:custGeom>
            <a:solidFill>
              <a:srgbClr val="F0576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26444" y="4473703"/>
              <a:ext cx="1257524" cy="9786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159159" y="4635703"/>
              <a:ext cx="765810" cy="474345"/>
            </a:xfrm>
            <a:custGeom>
              <a:avLst/>
              <a:gdLst/>
              <a:ahLst/>
              <a:cxnLst/>
              <a:rect l="l" t="t" r="r" b="b"/>
              <a:pathLst>
                <a:path w="765810" h="474345">
                  <a:moveTo>
                    <a:pt x="0" y="0"/>
                  </a:moveTo>
                  <a:lnTo>
                    <a:pt x="732986" y="454142"/>
                  </a:lnTo>
                  <a:lnTo>
                    <a:pt x="765373" y="474209"/>
                  </a:lnTo>
                </a:path>
              </a:pathLst>
            </a:custGeom>
            <a:ln w="76200">
              <a:solidFill>
                <a:srgbClr val="F0576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811875" y="4960302"/>
              <a:ext cx="339725" cy="290195"/>
            </a:xfrm>
            <a:custGeom>
              <a:avLst/>
              <a:gdLst/>
              <a:ahLst/>
              <a:cxnLst/>
              <a:rect l="l" t="t" r="r" b="b"/>
              <a:pathLst>
                <a:path w="339725" h="290195">
                  <a:moveTo>
                    <a:pt x="160540" y="0"/>
                  </a:moveTo>
                  <a:lnTo>
                    <a:pt x="0" y="259092"/>
                  </a:lnTo>
                  <a:lnTo>
                    <a:pt x="339369" y="290080"/>
                  </a:lnTo>
                  <a:lnTo>
                    <a:pt x="160540" y="0"/>
                  </a:lnTo>
                  <a:close/>
                </a:path>
              </a:pathLst>
            </a:custGeom>
            <a:solidFill>
              <a:srgbClr val="F0576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025948" y="4969003"/>
              <a:ext cx="1257524" cy="9786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158663" y="5131003"/>
              <a:ext cx="765810" cy="474345"/>
            </a:xfrm>
            <a:custGeom>
              <a:avLst/>
              <a:gdLst/>
              <a:ahLst/>
              <a:cxnLst/>
              <a:rect l="l" t="t" r="r" b="b"/>
              <a:pathLst>
                <a:path w="765810" h="474345">
                  <a:moveTo>
                    <a:pt x="0" y="0"/>
                  </a:moveTo>
                  <a:lnTo>
                    <a:pt x="732986" y="454142"/>
                  </a:lnTo>
                  <a:lnTo>
                    <a:pt x="765373" y="474209"/>
                  </a:lnTo>
                </a:path>
              </a:pathLst>
            </a:custGeom>
            <a:ln w="76200">
              <a:solidFill>
                <a:srgbClr val="F0576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811392" y="5455589"/>
              <a:ext cx="339725" cy="290195"/>
            </a:xfrm>
            <a:custGeom>
              <a:avLst/>
              <a:gdLst/>
              <a:ahLst/>
              <a:cxnLst/>
              <a:rect l="l" t="t" r="r" b="b"/>
              <a:pathLst>
                <a:path w="339725" h="290195">
                  <a:moveTo>
                    <a:pt x="160528" y="0"/>
                  </a:moveTo>
                  <a:lnTo>
                    <a:pt x="0" y="259105"/>
                  </a:lnTo>
                  <a:lnTo>
                    <a:pt x="339356" y="290088"/>
                  </a:lnTo>
                  <a:lnTo>
                    <a:pt x="160528" y="0"/>
                  </a:lnTo>
                  <a:close/>
                </a:path>
              </a:pathLst>
            </a:custGeom>
            <a:solidFill>
              <a:srgbClr val="F0576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</p:grpSp>
      <p:sp>
        <p:nvSpPr>
          <p:cNvPr id="28" name="Title 59">
            <a:extLst>
              <a:ext uri="{FF2B5EF4-FFF2-40B4-BE49-F238E27FC236}">
                <a16:creationId xmlns:a16="http://schemas.microsoft.com/office/drawing/2014/main" id="{C6E458C3-B5B9-44B9-8453-8F2D8E1E0DB0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How object stored -  Collection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62FC96-902E-43CC-8A14-264276CB391D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B634616-E1AD-4124-81C3-4651C4534FDC}"/>
              </a:ext>
            </a:extLst>
          </p:cNvPr>
          <p:cNvSpPr/>
          <p:nvPr/>
        </p:nvSpPr>
        <p:spPr>
          <a:xfrm>
            <a:off x="3192474" y="576148"/>
            <a:ext cx="5207811" cy="8294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229C88C-E364-4230-A4CF-FB85FBA2CC87}"/>
              </a:ext>
            </a:extLst>
          </p:cNvPr>
          <p:cNvSpPr>
            <a:spLocks/>
          </p:cNvSpPr>
          <p:nvPr/>
        </p:nvSpPr>
        <p:spPr bwMode="auto">
          <a:xfrm>
            <a:off x="3300347" y="379759"/>
            <a:ext cx="49797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800" b="1" dirty="0">
              <a:solidFill>
                <a:srgbClr val="FF00FF"/>
              </a:solidFill>
              <a:latin typeface="Courier" pitchFamily="-84" charset="0"/>
            </a:endParaRPr>
          </a:p>
          <a:p>
            <a:pPr eaLnBrk="1" hangingPunct="1"/>
            <a:r>
              <a:rPr lang="en-US" altLang="en-US" sz="2400" b="1" dirty="0" err="1">
                <a:latin typeface="Courier" pitchFamily="-84" charset="0"/>
              </a:rPr>
              <a:t>nums</a:t>
            </a:r>
            <a:r>
              <a:rPr lang="en-US" altLang="en-US" sz="2400" b="1" dirty="0">
                <a:latin typeface="Courier" pitchFamily="-84" charset="0"/>
              </a:rPr>
              <a:t> = [-10, -9, -9]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6C08FE-2B23-469C-9865-D08C10DBBFA7}"/>
              </a:ext>
            </a:extLst>
          </p:cNvPr>
          <p:cNvSpPr/>
          <p:nvPr/>
        </p:nvSpPr>
        <p:spPr>
          <a:xfrm>
            <a:off x="132889" y="1482481"/>
            <a:ext cx="5963111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E2D6894-C2A0-4FCB-9BAF-81A3CB8B38E8}"/>
              </a:ext>
            </a:extLst>
          </p:cNvPr>
          <p:cNvSpPr>
            <a:spLocks/>
          </p:cNvSpPr>
          <p:nvPr/>
        </p:nvSpPr>
        <p:spPr bwMode="auto">
          <a:xfrm>
            <a:off x="259095" y="2136722"/>
            <a:ext cx="196848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x =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10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y =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10</a:t>
            </a:r>
            <a:endParaRPr lang="en-US" altLang="en-US" sz="24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id(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)</a:t>
            </a:r>
            <a:endParaRPr lang="en-US" altLang="en-US" sz="24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id(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id(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) is id(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 Address and Ref- Count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E8C50D-816F-4E27-9918-A7DE9FE28405}"/>
              </a:ext>
            </a:extLst>
          </p:cNvPr>
          <p:cNvSpPr/>
          <p:nvPr/>
        </p:nvSpPr>
        <p:spPr>
          <a:xfrm>
            <a:off x="6214656" y="1482481"/>
            <a:ext cx="5718250" cy="43189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73987F-6830-460E-AA7C-4BE721344D6C}"/>
              </a:ext>
            </a:extLst>
          </p:cNvPr>
          <p:cNvSpPr>
            <a:spLocks/>
          </p:cNvSpPr>
          <p:nvPr/>
        </p:nvSpPr>
        <p:spPr bwMode="auto">
          <a:xfrm>
            <a:off x="6340861" y="2178890"/>
            <a:ext cx="559204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import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sys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 = 10</a:t>
            </a:r>
            <a:endParaRPr lang="en-US" altLang="en-US" sz="24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 = 10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FF00"/>
                </a:solidFill>
                <a:ea typeface="MS PGothic" panose="020B0600070205080204" pitchFamily="34" charset="-128"/>
              </a:rPr>
              <a:t>sys.</a:t>
            </a:r>
            <a:r>
              <a:rPr lang="en-US" altLang="en-US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getrefcount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(10)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FF00"/>
                </a:solidFill>
                <a:ea typeface="MS PGothic" panose="020B0600070205080204" pitchFamily="34" charset="-128"/>
              </a:rPr>
              <a:t>sys.</a:t>
            </a:r>
            <a:r>
              <a:rPr lang="en-US" altLang="en-US" sz="2400" dirty="0" err="1">
                <a:solidFill>
                  <a:schemeClr val="bg1"/>
                </a:solidFill>
                <a:ea typeface="MS PGothic" panose="020B0600070205080204" pitchFamily="34" charset="-128"/>
              </a:rPr>
              <a:t>getsizeof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FFFF00"/>
                </a:solidFill>
                <a:ea typeface="MS PGothic" panose="020B0600070205080204" pitchFamily="34" charset="-128"/>
              </a:rPr>
              <a:t>dict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())</a:t>
            </a: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43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348831" y="2768558"/>
            <a:ext cx="7494360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3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Garbage Collection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278023" y="667477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EA66-700D-4B58-91E0-36D87A0EFB98}"/>
              </a:ext>
            </a:extLst>
          </p:cNvPr>
          <p:cNvGrpSpPr/>
          <p:nvPr/>
        </p:nvGrpSpPr>
        <p:grpSpPr>
          <a:xfrm>
            <a:off x="822238" y="788689"/>
            <a:ext cx="10943542" cy="1248924"/>
            <a:chOff x="294601" y="1350834"/>
            <a:chExt cx="8699639" cy="2349813"/>
          </a:xfrm>
        </p:grpSpPr>
        <p:sp>
          <p:nvSpPr>
            <p:cNvPr id="12" name="角丸四角形 59">
              <a:extLst>
                <a:ext uri="{FF2B5EF4-FFF2-40B4-BE49-F238E27FC236}">
                  <a16:creationId xmlns:a16="http://schemas.microsoft.com/office/drawing/2014/main" id="{BB224CEC-B817-4324-8153-A22BF371AA6A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E230425-F028-42DF-93E3-C8AC409A67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18F93C-C7AB-478D-B829-4D5DF6EF445C}"/>
              </a:ext>
            </a:extLst>
          </p:cNvPr>
          <p:cNvSpPr txBox="1"/>
          <p:nvPr/>
        </p:nvSpPr>
        <p:spPr>
          <a:xfrm>
            <a:off x="2047614" y="898840"/>
            <a:ext cx="8417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“Reclaiming memory  when the object taking up that  space is no longer in use”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 descr="Related image">
            <a:extLst>
              <a:ext uri="{FF2B5EF4-FFF2-40B4-BE49-F238E27FC236}">
                <a16:creationId xmlns:a16="http://schemas.microsoft.com/office/drawing/2014/main" id="{E77CB5FF-3F78-4BEE-97C1-73DE7F2D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26073" y="1096634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C8A86CD-5CAF-44BD-BF7D-DBBC04C272B2}"/>
              </a:ext>
            </a:extLst>
          </p:cNvPr>
          <p:cNvSpPr/>
          <p:nvPr/>
        </p:nvSpPr>
        <p:spPr>
          <a:xfrm>
            <a:off x="3698468" y="2791650"/>
            <a:ext cx="2724150" cy="2724150"/>
          </a:xfrm>
          <a:custGeom>
            <a:avLst/>
            <a:gdLst/>
            <a:ahLst/>
            <a:cxnLst/>
            <a:rect l="l" t="t" r="r" b="b"/>
            <a:pathLst>
              <a:path w="2724150" h="2724150">
                <a:moveTo>
                  <a:pt x="2325151" y="398783"/>
                </a:moveTo>
                <a:lnTo>
                  <a:pt x="2358383" y="433180"/>
                </a:lnTo>
                <a:lnTo>
                  <a:pt x="2390170" y="468436"/>
                </a:lnTo>
                <a:lnTo>
                  <a:pt x="2420512" y="504514"/>
                </a:lnTo>
                <a:lnTo>
                  <a:pt x="2449409" y="541375"/>
                </a:lnTo>
                <a:lnTo>
                  <a:pt x="2476862" y="578981"/>
                </a:lnTo>
                <a:lnTo>
                  <a:pt x="2502870" y="617294"/>
                </a:lnTo>
                <a:lnTo>
                  <a:pt x="2527432" y="656275"/>
                </a:lnTo>
                <a:lnTo>
                  <a:pt x="2550550" y="695886"/>
                </a:lnTo>
                <a:lnTo>
                  <a:pt x="2572223" y="736089"/>
                </a:lnTo>
                <a:lnTo>
                  <a:pt x="2592451" y="776847"/>
                </a:lnTo>
                <a:lnTo>
                  <a:pt x="2611235" y="818120"/>
                </a:lnTo>
                <a:lnTo>
                  <a:pt x="2628573" y="859870"/>
                </a:lnTo>
                <a:lnTo>
                  <a:pt x="2644467" y="902060"/>
                </a:lnTo>
                <a:lnTo>
                  <a:pt x="2658915" y="944651"/>
                </a:lnTo>
                <a:lnTo>
                  <a:pt x="2671919" y="987605"/>
                </a:lnTo>
                <a:lnTo>
                  <a:pt x="2683478" y="1030884"/>
                </a:lnTo>
                <a:lnTo>
                  <a:pt x="2693592" y="1074449"/>
                </a:lnTo>
                <a:lnTo>
                  <a:pt x="2702261" y="1118262"/>
                </a:lnTo>
                <a:lnTo>
                  <a:pt x="2709486" y="1162286"/>
                </a:lnTo>
                <a:lnTo>
                  <a:pt x="2715265" y="1206481"/>
                </a:lnTo>
                <a:lnTo>
                  <a:pt x="2719600" y="1250810"/>
                </a:lnTo>
                <a:lnTo>
                  <a:pt x="2722489" y="1295235"/>
                </a:lnTo>
                <a:lnTo>
                  <a:pt x="2723934" y="1339717"/>
                </a:lnTo>
                <a:lnTo>
                  <a:pt x="2723934" y="1384218"/>
                </a:lnTo>
                <a:lnTo>
                  <a:pt x="2722489" y="1428700"/>
                </a:lnTo>
                <a:lnTo>
                  <a:pt x="2719600" y="1473124"/>
                </a:lnTo>
                <a:lnTo>
                  <a:pt x="2715265" y="1517454"/>
                </a:lnTo>
                <a:lnTo>
                  <a:pt x="2709486" y="1561649"/>
                </a:lnTo>
                <a:lnTo>
                  <a:pt x="2702261" y="1605672"/>
                </a:lnTo>
                <a:lnTo>
                  <a:pt x="2693592" y="1649486"/>
                </a:lnTo>
                <a:lnTo>
                  <a:pt x="2683478" y="1693051"/>
                </a:lnTo>
                <a:lnTo>
                  <a:pt x="2671919" y="1736329"/>
                </a:lnTo>
                <a:lnTo>
                  <a:pt x="2658915" y="1779283"/>
                </a:lnTo>
                <a:lnTo>
                  <a:pt x="2644467" y="1821874"/>
                </a:lnTo>
                <a:lnTo>
                  <a:pt x="2628573" y="1864064"/>
                </a:lnTo>
                <a:lnTo>
                  <a:pt x="2611235" y="1905815"/>
                </a:lnTo>
                <a:lnTo>
                  <a:pt x="2592451" y="1947088"/>
                </a:lnTo>
                <a:lnTo>
                  <a:pt x="2572223" y="1987845"/>
                </a:lnTo>
                <a:lnTo>
                  <a:pt x="2550550" y="2028048"/>
                </a:lnTo>
                <a:lnTo>
                  <a:pt x="2527432" y="2067660"/>
                </a:lnTo>
                <a:lnTo>
                  <a:pt x="2502870" y="2106641"/>
                </a:lnTo>
                <a:lnTo>
                  <a:pt x="2476862" y="2144953"/>
                </a:lnTo>
                <a:lnTo>
                  <a:pt x="2449409" y="2182559"/>
                </a:lnTo>
                <a:lnTo>
                  <a:pt x="2420512" y="2219420"/>
                </a:lnTo>
                <a:lnTo>
                  <a:pt x="2390170" y="2255497"/>
                </a:lnTo>
                <a:lnTo>
                  <a:pt x="2358383" y="2290754"/>
                </a:lnTo>
                <a:lnTo>
                  <a:pt x="2325151" y="2325151"/>
                </a:lnTo>
                <a:lnTo>
                  <a:pt x="2290754" y="2358383"/>
                </a:lnTo>
                <a:lnTo>
                  <a:pt x="2255497" y="2390170"/>
                </a:lnTo>
                <a:lnTo>
                  <a:pt x="2219420" y="2420512"/>
                </a:lnTo>
                <a:lnTo>
                  <a:pt x="2182559" y="2449409"/>
                </a:lnTo>
                <a:lnTo>
                  <a:pt x="2144953" y="2476862"/>
                </a:lnTo>
                <a:lnTo>
                  <a:pt x="2106641" y="2502870"/>
                </a:lnTo>
                <a:lnTo>
                  <a:pt x="2067660" y="2527432"/>
                </a:lnTo>
                <a:lnTo>
                  <a:pt x="2028048" y="2550550"/>
                </a:lnTo>
                <a:lnTo>
                  <a:pt x="1987845" y="2572223"/>
                </a:lnTo>
                <a:lnTo>
                  <a:pt x="1947088" y="2592451"/>
                </a:lnTo>
                <a:lnTo>
                  <a:pt x="1905815" y="2611235"/>
                </a:lnTo>
                <a:lnTo>
                  <a:pt x="1864064" y="2628573"/>
                </a:lnTo>
                <a:lnTo>
                  <a:pt x="1821874" y="2644467"/>
                </a:lnTo>
                <a:lnTo>
                  <a:pt x="1779283" y="2658915"/>
                </a:lnTo>
                <a:lnTo>
                  <a:pt x="1736329" y="2671919"/>
                </a:lnTo>
                <a:lnTo>
                  <a:pt x="1693051" y="2683478"/>
                </a:lnTo>
                <a:lnTo>
                  <a:pt x="1649486" y="2693592"/>
                </a:lnTo>
                <a:lnTo>
                  <a:pt x="1605672" y="2702261"/>
                </a:lnTo>
                <a:lnTo>
                  <a:pt x="1561649" y="2709486"/>
                </a:lnTo>
                <a:lnTo>
                  <a:pt x="1517454" y="2715265"/>
                </a:lnTo>
                <a:lnTo>
                  <a:pt x="1473124" y="2719600"/>
                </a:lnTo>
                <a:lnTo>
                  <a:pt x="1428700" y="2722489"/>
                </a:lnTo>
                <a:lnTo>
                  <a:pt x="1384218" y="2723934"/>
                </a:lnTo>
                <a:lnTo>
                  <a:pt x="1339717" y="2723934"/>
                </a:lnTo>
                <a:lnTo>
                  <a:pt x="1295235" y="2722489"/>
                </a:lnTo>
                <a:lnTo>
                  <a:pt x="1250810" y="2719600"/>
                </a:lnTo>
                <a:lnTo>
                  <a:pt x="1206481" y="2715265"/>
                </a:lnTo>
                <a:lnTo>
                  <a:pt x="1162286" y="2709486"/>
                </a:lnTo>
                <a:lnTo>
                  <a:pt x="1118262" y="2702261"/>
                </a:lnTo>
                <a:lnTo>
                  <a:pt x="1074449" y="2693592"/>
                </a:lnTo>
                <a:lnTo>
                  <a:pt x="1030884" y="2683478"/>
                </a:lnTo>
                <a:lnTo>
                  <a:pt x="987605" y="2671919"/>
                </a:lnTo>
                <a:lnTo>
                  <a:pt x="944651" y="2658915"/>
                </a:lnTo>
                <a:lnTo>
                  <a:pt x="902060" y="2644467"/>
                </a:lnTo>
                <a:lnTo>
                  <a:pt x="859870" y="2628573"/>
                </a:lnTo>
                <a:lnTo>
                  <a:pt x="818120" y="2611235"/>
                </a:lnTo>
                <a:lnTo>
                  <a:pt x="776847" y="2592451"/>
                </a:lnTo>
                <a:lnTo>
                  <a:pt x="736089" y="2572223"/>
                </a:lnTo>
                <a:lnTo>
                  <a:pt x="695886" y="2550550"/>
                </a:lnTo>
                <a:lnTo>
                  <a:pt x="656275" y="2527432"/>
                </a:lnTo>
                <a:lnTo>
                  <a:pt x="617294" y="2502870"/>
                </a:lnTo>
                <a:lnTo>
                  <a:pt x="578981" y="2476862"/>
                </a:lnTo>
                <a:lnTo>
                  <a:pt x="541375" y="2449409"/>
                </a:lnTo>
                <a:lnTo>
                  <a:pt x="504514" y="2420512"/>
                </a:lnTo>
                <a:lnTo>
                  <a:pt x="468436" y="2390170"/>
                </a:lnTo>
                <a:lnTo>
                  <a:pt x="433180" y="2358383"/>
                </a:lnTo>
                <a:lnTo>
                  <a:pt x="398783" y="2325151"/>
                </a:lnTo>
                <a:lnTo>
                  <a:pt x="365551" y="2290754"/>
                </a:lnTo>
                <a:lnTo>
                  <a:pt x="333764" y="2255497"/>
                </a:lnTo>
                <a:lnTo>
                  <a:pt x="303422" y="2219420"/>
                </a:lnTo>
                <a:lnTo>
                  <a:pt x="274524" y="2182559"/>
                </a:lnTo>
                <a:lnTo>
                  <a:pt x="247072" y="2144953"/>
                </a:lnTo>
                <a:lnTo>
                  <a:pt x="221064" y="2106641"/>
                </a:lnTo>
                <a:lnTo>
                  <a:pt x="196502" y="2067660"/>
                </a:lnTo>
                <a:lnTo>
                  <a:pt x="173384" y="2028048"/>
                </a:lnTo>
                <a:lnTo>
                  <a:pt x="151711" y="1987845"/>
                </a:lnTo>
                <a:lnTo>
                  <a:pt x="131482" y="1947088"/>
                </a:lnTo>
                <a:lnTo>
                  <a:pt x="112699" y="1905815"/>
                </a:lnTo>
                <a:lnTo>
                  <a:pt x="95361" y="1864064"/>
                </a:lnTo>
                <a:lnTo>
                  <a:pt x="79467" y="1821874"/>
                </a:lnTo>
                <a:lnTo>
                  <a:pt x="65019" y="1779283"/>
                </a:lnTo>
                <a:lnTo>
                  <a:pt x="52015" y="1736329"/>
                </a:lnTo>
                <a:lnTo>
                  <a:pt x="40456" y="1693051"/>
                </a:lnTo>
                <a:lnTo>
                  <a:pt x="30342" y="1649486"/>
                </a:lnTo>
                <a:lnTo>
                  <a:pt x="21673" y="1605672"/>
                </a:lnTo>
                <a:lnTo>
                  <a:pt x="14448" y="1561649"/>
                </a:lnTo>
                <a:lnTo>
                  <a:pt x="8669" y="1517454"/>
                </a:lnTo>
                <a:lnTo>
                  <a:pt x="4334" y="1473124"/>
                </a:lnTo>
                <a:lnTo>
                  <a:pt x="1444" y="1428700"/>
                </a:lnTo>
                <a:lnTo>
                  <a:pt x="0" y="1384218"/>
                </a:lnTo>
                <a:lnTo>
                  <a:pt x="0" y="1339717"/>
                </a:lnTo>
                <a:lnTo>
                  <a:pt x="1444" y="1295235"/>
                </a:lnTo>
                <a:lnTo>
                  <a:pt x="4334" y="1250810"/>
                </a:lnTo>
                <a:lnTo>
                  <a:pt x="8669" y="1206481"/>
                </a:lnTo>
                <a:lnTo>
                  <a:pt x="14448" y="1162286"/>
                </a:lnTo>
                <a:lnTo>
                  <a:pt x="21673" y="1118262"/>
                </a:lnTo>
                <a:lnTo>
                  <a:pt x="30342" y="1074449"/>
                </a:lnTo>
                <a:lnTo>
                  <a:pt x="40456" y="1030884"/>
                </a:lnTo>
                <a:lnTo>
                  <a:pt x="52015" y="987605"/>
                </a:lnTo>
                <a:lnTo>
                  <a:pt x="65019" y="944651"/>
                </a:lnTo>
                <a:lnTo>
                  <a:pt x="79467" y="902060"/>
                </a:lnTo>
                <a:lnTo>
                  <a:pt x="95361" y="859870"/>
                </a:lnTo>
                <a:lnTo>
                  <a:pt x="112699" y="818120"/>
                </a:lnTo>
                <a:lnTo>
                  <a:pt x="131482" y="776847"/>
                </a:lnTo>
                <a:lnTo>
                  <a:pt x="151711" y="736089"/>
                </a:lnTo>
                <a:lnTo>
                  <a:pt x="173384" y="695886"/>
                </a:lnTo>
                <a:lnTo>
                  <a:pt x="196502" y="656275"/>
                </a:lnTo>
                <a:lnTo>
                  <a:pt x="221064" y="617294"/>
                </a:lnTo>
                <a:lnTo>
                  <a:pt x="247072" y="578981"/>
                </a:lnTo>
                <a:lnTo>
                  <a:pt x="274524" y="541375"/>
                </a:lnTo>
                <a:lnTo>
                  <a:pt x="303422" y="504514"/>
                </a:lnTo>
                <a:lnTo>
                  <a:pt x="333764" y="468436"/>
                </a:lnTo>
                <a:lnTo>
                  <a:pt x="365551" y="433180"/>
                </a:lnTo>
                <a:lnTo>
                  <a:pt x="398783" y="398783"/>
                </a:lnTo>
                <a:lnTo>
                  <a:pt x="433180" y="365551"/>
                </a:lnTo>
                <a:lnTo>
                  <a:pt x="468436" y="333764"/>
                </a:lnTo>
                <a:lnTo>
                  <a:pt x="504514" y="303422"/>
                </a:lnTo>
                <a:lnTo>
                  <a:pt x="541375" y="274524"/>
                </a:lnTo>
                <a:lnTo>
                  <a:pt x="578981" y="247072"/>
                </a:lnTo>
                <a:lnTo>
                  <a:pt x="617294" y="221064"/>
                </a:lnTo>
                <a:lnTo>
                  <a:pt x="656275" y="196502"/>
                </a:lnTo>
                <a:lnTo>
                  <a:pt x="695886" y="173384"/>
                </a:lnTo>
                <a:lnTo>
                  <a:pt x="736089" y="151711"/>
                </a:lnTo>
                <a:lnTo>
                  <a:pt x="776847" y="131482"/>
                </a:lnTo>
                <a:lnTo>
                  <a:pt x="818120" y="112699"/>
                </a:lnTo>
                <a:lnTo>
                  <a:pt x="859870" y="95361"/>
                </a:lnTo>
                <a:lnTo>
                  <a:pt x="902060" y="79467"/>
                </a:lnTo>
                <a:lnTo>
                  <a:pt x="944651" y="65019"/>
                </a:lnTo>
                <a:lnTo>
                  <a:pt x="987605" y="52015"/>
                </a:lnTo>
                <a:lnTo>
                  <a:pt x="1030884" y="40456"/>
                </a:lnTo>
                <a:lnTo>
                  <a:pt x="1074449" y="30342"/>
                </a:lnTo>
                <a:lnTo>
                  <a:pt x="1118262" y="21673"/>
                </a:lnTo>
                <a:lnTo>
                  <a:pt x="1162286" y="14448"/>
                </a:lnTo>
                <a:lnTo>
                  <a:pt x="1206481" y="8669"/>
                </a:lnTo>
                <a:lnTo>
                  <a:pt x="1250810" y="4334"/>
                </a:lnTo>
                <a:lnTo>
                  <a:pt x="1295235" y="1444"/>
                </a:lnTo>
                <a:lnTo>
                  <a:pt x="1339717" y="0"/>
                </a:lnTo>
                <a:lnTo>
                  <a:pt x="1384218" y="0"/>
                </a:lnTo>
                <a:lnTo>
                  <a:pt x="1428700" y="1444"/>
                </a:lnTo>
                <a:lnTo>
                  <a:pt x="1473124" y="4334"/>
                </a:lnTo>
                <a:lnTo>
                  <a:pt x="1517454" y="8669"/>
                </a:lnTo>
                <a:lnTo>
                  <a:pt x="1561649" y="14448"/>
                </a:lnTo>
                <a:lnTo>
                  <a:pt x="1605672" y="21673"/>
                </a:lnTo>
                <a:lnTo>
                  <a:pt x="1649486" y="30342"/>
                </a:lnTo>
                <a:lnTo>
                  <a:pt x="1693051" y="40456"/>
                </a:lnTo>
                <a:lnTo>
                  <a:pt x="1736329" y="52015"/>
                </a:lnTo>
                <a:lnTo>
                  <a:pt x="1779283" y="65019"/>
                </a:lnTo>
                <a:lnTo>
                  <a:pt x="1821874" y="79467"/>
                </a:lnTo>
                <a:lnTo>
                  <a:pt x="1864064" y="95361"/>
                </a:lnTo>
                <a:lnTo>
                  <a:pt x="1905815" y="112699"/>
                </a:lnTo>
                <a:lnTo>
                  <a:pt x="1947088" y="131482"/>
                </a:lnTo>
                <a:lnTo>
                  <a:pt x="1987845" y="151711"/>
                </a:lnTo>
                <a:lnTo>
                  <a:pt x="2028048" y="173384"/>
                </a:lnTo>
                <a:lnTo>
                  <a:pt x="2067660" y="196502"/>
                </a:lnTo>
                <a:lnTo>
                  <a:pt x="2106641" y="221064"/>
                </a:lnTo>
                <a:lnTo>
                  <a:pt x="2144953" y="247072"/>
                </a:lnTo>
                <a:lnTo>
                  <a:pt x="2182559" y="274524"/>
                </a:lnTo>
                <a:lnTo>
                  <a:pt x="2219420" y="303422"/>
                </a:lnTo>
                <a:lnTo>
                  <a:pt x="2255497" y="333764"/>
                </a:lnTo>
                <a:lnTo>
                  <a:pt x="2290754" y="365551"/>
                </a:lnTo>
                <a:lnTo>
                  <a:pt x="2325151" y="398783"/>
                </a:lnTo>
                <a:close/>
              </a:path>
            </a:pathLst>
          </a:custGeom>
          <a:ln w="114300">
            <a:solidFill>
              <a:srgbClr val="F05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1A01C9C2-5CD8-455B-BA52-90C7D3C0E3F2}"/>
              </a:ext>
            </a:extLst>
          </p:cNvPr>
          <p:cNvSpPr txBox="1"/>
          <p:nvPr/>
        </p:nvSpPr>
        <p:spPr>
          <a:xfrm>
            <a:off x="4247931" y="3765331"/>
            <a:ext cx="161925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0" marR="5080" indent="-88900">
              <a:lnSpc>
                <a:spcPct val="100699"/>
              </a:lnSpc>
              <a:spcBef>
                <a:spcPts val="80"/>
              </a:spcBef>
            </a:pPr>
            <a:r>
              <a:rPr sz="2400" b="1" spc="-135" dirty="0">
                <a:solidFill>
                  <a:srgbClr val="2F3848"/>
                </a:solidFill>
                <a:latin typeface="Verdana"/>
                <a:cs typeface="Verdana"/>
              </a:rPr>
              <a:t>R</a:t>
            </a:r>
            <a:r>
              <a:rPr sz="2400" b="1" spc="-130" dirty="0">
                <a:solidFill>
                  <a:srgbClr val="2F3848"/>
                </a:solidFill>
                <a:latin typeface="Verdana"/>
                <a:cs typeface="Verdana"/>
              </a:rPr>
              <a:t>e</a:t>
            </a:r>
            <a:r>
              <a:rPr sz="2400" b="1" spc="-105" dirty="0">
                <a:solidFill>
                  <a:srgbClr val="2F3848"/>
                </a:solidFill>
                <a:latin typeface="Verdana"/>
                <a:cs typeface="Verdana"/>
              </a:rPr>
              <a:t>ference  </a:t>
            </a:r>
            <a:r>
              <a:rPr sz="2400" b="1" spc="-114" dirty="0">
                <a:solidFill>
                  <a:srgbClr val="2F3848"/>
                </a:solidFill>
                <a:latin typeface="Verdana"/>
                <a:cs typeface="Verdana"/>
              </a:rPr>
              <a:t>Counting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80651584-E052-4965-9737-A6C970DF6484}"/>
              </a:ext>
            </a:extLst>
          </p:cNvPr>
          <p:cNvSpPr/>
          <p:nvPr/>
        </p:nvSpPr>
        <p:spPr>
          <a:xfrm>
            <a:off x="6805129" y="2791650"/>
            <a:ext cx="2724150" cy="2724150"/>
          </a:xfrm>
          <a:custGeom>
            <a:avLst/>
            <a:gdLst/>
            <a:ahLst/>
            <a:cxnLst/>
            <a:rect l="l" t="t" r="r" b="b"/>
            <a:pathLst>
              <a:path w="2724150" h="2724150">
                <a:moveTo>
                  <a:pt x="2325151" y="398783"/>
                </a:moveTo>
                <a:lnTo>
                  <a:pt x="2358383" y="433180"/>
                </a:lnTo>
                <a:lnTo>
                  <a:pt x="2390170" y="468436"/>
                </a:lnTo>
                <a:lnTo>
                  <a:pt x="2420512" y="504514"/>
                </a:lnTo>
                <a:lnTo>
                  <a:pt x="2449409" y="541375"/>
                </a:lnTo>
                <a:lnTo>
                  <a:pt x="2476862" y="578981"/>
                </a:lnTo>
                <a:lnTo>
                  <a:pt x="2502870" y="617294"/>
                </a:lnTo>
                <a:lnTo>
                  <a:pt x="2527432" y="656275"/>
                </a:lnTo>
                <a:lnTo>
                  <a:pt x="2550550" y="695886"/>
                </a:lnTo>
                <a:lnTo>
                  <a:pt x="2572223" y="736089"/>
                </a:lnTo>
                <a:lnTo>
                  <a:pt x="2592451" y="776847"/>
                </a:lnTo>
                <a:lnTo>
                  <a:pt x="2611235" y="818120"/>
                </a:lnTo>
                <a:lnTo>
                  <a:pt x="2628573" y="859870"/>
                </a:lnTo>
                <a:lnTo>
                  <a:pt x="2644467" y="902060"/>
                </a:lnTo>
                <a:lnTo>
                  <a:pt x="2658915" y="944651"/>
                </a:lnTo>
                <a:lnTo>
                  <a:pt x="2671919" y="987605"/>
                </a:lnTo>
                <a:lnTo>
                  <a:pt x="2683478" y="1030884"/>
                </a:lnTo>
                <a:lnTo>
                  <a:pt x="2693592" y="1074449"/>
                </a:lnTo>
                <a:lnTo>
                  <a:pt x="2702261" y="1118262"/>
                </a:lnTo>
                <a:lnTo>
                  <a:pt x="2709486" y="1162286"/>
                </a:lnTo>
                <a:lnTo>
                  <a:pt x="2715265" y="1206481"/>
                </a:lnTo>
                <a:lnTo>
                  <a:pt x="2719600" y="1250810"/>
                </a:lnTo>
                <a:lnTo>
                  <a:pt x="2722489" y="1295235"/>
                </a:lnTo>
                <a:lnTo>
                  <a:pt x="2723934" y="1339717"/>
                </a:lnTo>
                <a:lnTo>
                  <a:pt x="2723934" y="1384218"/>
                </a:lnTo>
                <a:lnTo>
                  <a:pt x="2722489" y="1428700"/>
                </a:lnTo>
                <a:lnTo>
                  <a:pt x="2719600" y="1473124"/>
                </a:lnTo>
                <a:lnTo>
                  <a:pt x="2715265" y="1517454"/>
                </a:lnTo>
                <a:lnTo>
                  <a:pt x="2709486" y="1561649"/>
                </a:lnTo>
                <a:lnTo>
                  <a:pt x="2702261" y="1605672"/>
                </a:lnTo>
                <a:lnTo>
                  <a:pt x="2693592" y="1649486"/>
                </a:lnTo>
                <a:lnTo>
                  <a:pt x="2683478" y="1693051"/>
                </a:lnTo>
                <a:lnTo>
                  <a:pt x="2671919" y="1736329"/>
                </a:lnTo>
                <a:lnTo>
                  <a:pt x="2658915" y="1779283"/>
                </a:lnTo>
                <a:lnTo>
                  <a:pt x="2644467" y="1821874"/>
                </a:lnTo>
                <a:lnTo>
                  <a:pt x="2628573" y="1864064"/>
                </a:lnTo>
                <a:lnTo>
                  <a:pt x="2611235" y="1905815"/>
                </a:lnTo>
                <a:lnTo>
                  <a:pt x="2592451" y="1947088"/>
                </a:lnTo>
                <a:lnTo>
                  <a:pt x="2572223" y="1987845"/>
                </a:lnTo>
                <a:lnTo>
                  <a:pt x="2550550" y="2028048"/>
                </a:lnTo>
                <a:lnTo>
                  <a:pt x="2527432" y="2067660"/>
                </a:lnTo>
                <a:lnTo>
                  <a:pt x="2502870" y="2106641"/>
                </a:lnTo>
                <a:lnTo>
                  <a:pt x="2476862" y="2144953"/>
                </a:lnTo>
                <a:lnTo>
                  <a:pt x="2449409" y="2182559"/>
                </a:lnTo>
                <a:lnTo>
                  <a:pt x="2420512" y="2219420"/>
                </a:lnTo>
                <a:lnTo>
                  <a:pt x="2390170" y="2255497"/>
                </a:lnTo>
                <a:lnTo>
                  <a:pt x="2358383" y="2290754"/>
                </a:lnTo>
                <a:lnTo>
                  <a:pt x="2325151" y="2325151"/>
                </a:lnTo>
                <a:lnTo>
                  <a:pt x="2290754" y="2358383"/>
                </a:lnTo>
                <a:lnTo>
                  <a:pt x="2255497" y="2390170"/>
                </a:lnTo>
                <a:lnTo>
                  <a:pt x="2219420" y="2420512"/>
                </a:lnTo>
                <a:lnTo>
                  <a:pt x="2182559" y="2449409"/>
                </a:lnTo>
                <a:lnTo>
                  <a:pt x="2144953" y="2476862"/>
                </a:lnTo>
                <a:lnTo>
                  <a:pt x="2106641" y="2502870"/>
                </a:lnTo>
                <a:lnTo>
                  <a:pt x="2067660" y="2527432"/>
                </a:lnTo>
                <a:lnTo>
                  <a:pt x="2028048" y="2550550"/>
                </a:lnTo>
                <a:lnTo>
                  <a:pt x="1987845" y="2572223"/>
                </a:lnTo>
                <a:lnTo>
                  <a:pt x="1947088" y="2592451"/>
                </a:lnTo>
                <a:lnTo>
                  <a:pt x="1905815" y="2611235"/>
                </a:lnTo>
                <a:lnTo>
                  <a:pt x="1864064" y="2628573"/>
                </a:lnTo>
                <a:lnTo>
                  <a:pt x="1821874" y="2644467"/>
                </a:lnTo>
                <a:lnTo>
                  <a:pt x="1779283" y="2658915"/>
                </a:lnTo>
                <a:lnTo>
                  <a:pt x="1736329" y="2671919"/>
                </a:lnTo>
                <a:lnTo>
                  <a:pt x="1693051" y="2683478"/>
                </a:lnTo>
                <a:lnTo>
                  <a:pt x="1649486" y="2693592"/>
                </a:lnTo>
                <a:lnTo>
                  <a:pt x="1605672" y="2702261"/>
                </a:lnTo>
                <a:lnTo>
                  <a:pt x="1561649" y="2709486"/>
                </a:lnTo>
                <a:lnTo>
                  <a:pt x="1517454" y="2715265"/>
                </a:lnTo>
                <a:lnTo>
                  <a:pt x="1473124" y="2719600"/>
                </a:lnTo>
                <a:lnTo>
                  <a:pt x="1428700" y="2722489"/>
                </a:lnTo>
                <a:lnTo>
                  <a:pt x="1384218" y="2723934"/>
                </a:lnTo>
                <a:lnTo>
                  <a:pt x="1339717" y="2723934"/>
                </a:lnTo>
                <a:lnTo>
                  <a:pt x="1295235" y="2722489"/>
                </a:lnTo>
                <a:lnTo>
                  <a:pt x="1250810" y="2719600"/>
                </a:lnTo>
                <a:lnTo>
                  <a:pt x="1206481" y="2715265"/>
                </a:lnTo>
                <a:lnTo>
                  <a:pt x="1162286" y="2709486"/>
                </a:lnTo>
                <a:lnTo>
                  <a:pt x="1118262" y="2702261"/>
                </a:lnTo>
                <a:lnTo>
                  <a:pt x="1074449" y="2693592"/>
                </a:lnTo>
                <a:lnTo>
                  <a:pt x="1030884" y="2683478"/>
                </a:lnTo>
                <a:lnTo>
                  <a:pt x="987605" y="2671919"/>
                </a:lnTo>
                <a:lnTo>
                  <a:pt x="944651" y="2658915"/>
                </a:lnTo>
                <a:lnTo>
                  <a:pt x="902060" y="2644467"/>
                </a:lnTo>
                <a:lnTo>
                  <a:pt x="859870" y="2628573"/>
                </a:lnTo>
                <a:lnTo>
                  <a:pt x="818120" y="2611235"/>
                </a:lnTo>
                <a:lnTo>
                  <a:pt x="776847" y="2592451"/>
                </a:lnTo>
                <a:lnTo>
                  <a:pt x="736089" y="2572223"/>
                </a:lnTo>
                <a:lnTo>
                  <a:pt x="695886" y="2550550"/>
                </a:lnTo>
                <a:lnTo>
                  <a:pt x="656275" y="2527432"/>
                </a:lnTo>
                <a:lnTo>
                  <a:pt x="617294" y="2502870"/>
                </a:lnTo>
                <a:lnTo>
                  <a:pt x="578981" y="2476862"/>
                </a:lnTo>
                <a:lnTo>
                  <a:pt x="541375" y="2449409"/>
                </a:lnTo>
                <a:lnTo>
                  <a:pt x="504514" y="2420512"/>
                </a:lnTo>
                <a:lnTo>
                  <a:pt x="468436" y="2390170"/>
                </a:lnTo>
                <a:lnTo>
                  <a:pt x="433180" y="2358383"/>
                </a:lnTo>
                <a:lnTo>
                  <a:pt x="398783" y="2325151"/>
                </a:lnTo>
                <a:lnTo>
                  <a:pt x="365551" y="2290754"/>
                </a:lnTo>
                <a:lnTo>
                  <a:pt x="333764" y="2255497"/>
                </a:lnTo>
                <a:lnTo>
                  <a:pt x="303422" y="2219420"/>
                </a:lnTo>
                <a:lnTo>
                  <a:pt x="274524" y="2182559"/>
                </a:lnTo>
                <a:lnTo>
                  <a:pt x="247072" y="2144953"/>
                </a:lnTo>
                <a:lnTo>
                  <a:pt x="221064" y="2106641"/>
                </a:lnTo>
                <a:lnTo>
                  <a:pt x="196502" y="2067660"/>
                </a:lnTo>
                <a:lnTo>
                  <a:pt x="173384" y="2028048"/>
                </a:lnTo>
                <a:lnTo>
                  <a:pt x="151711" y="1987845"/>
                </a:lnTo>
                <a:lnTo>
                  <a:pt x="131482" y="1947088"/>
                </a:lnTo>
                <a:lnTo>
                  <a:pt x="112699" y="1905815"/>
                </a:lnTo>
                <a:lnTo>
                  <a:pt x="95361" y="1864064"/>
                </a:lnTo>
                <a:lnTo>
                  <a:pt x="79467" y="1821874"/>
                </a:lnTo>
                <a:lnTo>
                  <a:pt x="65019" y="1779283"/>
                </a:lnTo>
                <a:lnTo>
                  <a:pt x="52015" y="1736329"/>
                </a:lnTo>
                <a:lnTo>
                  <a:pt x="40456" y="1693051"/>
                </a:lnTo>
                <a:lnTo>
                  <a:pt x="30342" y="1649486"/>
                </a:lnTo>
                <a:lnTo>
                  <a:pt x="21673" y="1605672"/>
                </a:lnTo>
                <a:lnTo>
                  <a:pt x="14448" y="1561649"/>
                </a:lnTo>
                <a:lnTo>
                  <a:pt x="8669" y="1517454"/>
                </a:lnTo>
                <a:lnTo>
                  <a:pt x="4334" y="1473124"/>
                </a:lnTo>
                <a:lnTo>
                  <a:pt x="1444" y="1428700"/>
                </a:lnTo>
                <a:lnTo>
                  <a:pt x="0" y="1384218"/>
                </a:lnTo>
                <a:lnTo>
                  <a:pt x="0" y="1339717"/>
                </a:lnTo>
                <a:lnTo>
                  <a:pt x="1444" y="1295235"/>
                </a:lnTo>
                <a:lnTo>
                  <a:pt x="4334" y="1250810"/>
                </a:lnTo>
                <a:lnTo>
                  <a:pt x="8669" y="1206481"/>
                </a:lnTo>
                <a:lnTo>
                  <a:pt x="14448" y="1162286"/>
                </a:lnTo>
                <a:lnTo>
                  <a:pt x="21673" y="1118262"/>
                </a:lnTo>
                <a:lnTo>
                  <a:pt x="30342" y="1074449"/>
                </a:lnTo>
                <a:lnTo>
                  <a:pt x="40456" y="1030884"/>
                </a:lnTo>
                <a:lnTo>
                  <a:pt x="52015" y="987605"/>
                </a:lnTo>
                <a:lnTo>
                  <a:pt x="65019" y="944651"/>
                </a:lnTo>
                <a:lnTo>
                  <a:pt x="79467" y="902060"/>
                </a:lnTo>
                <a:lnTo>
                  <a:pt x="95361" y="859870"/>
                </a:lnTo>
                <a:lnTo>
                  <a:pt x="112699" y="818120"/>
                </a:lnTo>
                <a:lnTo>
                  <a:pt x="131482" y="776847"/>
                </a:lnTo>
                <a:lnTo>
                  <a:pt x="151711" y="736089"/>
                </a:lnTo>
                <a:lnTo>
                  <a:pt x="173384" y="695886"/>
                </a:lnTo>
                <a:lnTo>
                  <a:pt x="196502" y="656275"/>
                </a:lnTo>
                <a:lnTo>
                  <a:pt x="221064" y="617294"/>
                </a:lnTo>
                <a:lnTo>
                  <a:pt x="247072" y="578981"/>
                </a:lnTo>
                <a:lnTo>
                  <a:pt x="274524" y="541375"/>
                </a:lnTo>
                <a:lnTo>
                  <a:pt x="303422" y="504514"/>
                </a:lnTo>
                <a:lnTo>
                  <a:pt x="333764" y="468436"/>
                </a:lnTo>
                <a:lnTo>
                  <a:pt x="365551" y="433180"/>
                </a:lnTo>
                <a:lnTo>
                  <a:pt x="398783" y="398783"/>
                </a:lnTo>
                <a:lnTo>
                  <a:pt x="433180" y="365551"/>
                </a:lnTo>
                <a:lnTo>
                  <a:pt x="468436" y="333764"/>
                </a:lnTo>
                <a:lnTo>
                  <a:pt x="504514" y="303422"/>
                </a:lnTo>
                <a:lnTo>
                  <a:pt x="541375" y="274524"/>
                </a:lnTo>
                <a:lnTo>
                  <a:pt x="578981" y="247072"/>
                </a:lnTo>
                <a:lnTo>
                  <a:pt x="617294" y="221064"/>
                </a:lnTo>
                <a:lnTo>
                  <a:pt x="656275" y="196502"/>
                </a:lnTo>
                <a:lnTo>
                  <a:pt x="695886" y="173384"/>
                </a:lnTo>
                <a:lnTo>
                  <a:pt x="736089" y="151711"/>
                </a:lnTo>
                <a:lnTo>
                  <a:pt x="776847" y="131482"/>
                </a:lnTo>
                <a:lnTo>
                  <a:pt x="818120" y="112699"/>
                </a:lnTo>
                <a:lnTo>
                  <a:pt x="859870" y="95361"/>
                </a:lnTo>
                <a:lnTo>
                  <a:pt x="902060" y="79467"/>
                </a:lnTo>
                <a:lnTo>
                  <a:pt x="944651" y="65019"/>
                </a:lnTo>
                <a:lnTo>
                  <a:pt x="987605" y="52015"/>
                </a:lnTo>
                <a:lnTo>
                  <a:pt x="1030884" y="40456"/>
                </a:lnTo>
                <a:lnTo>
                  <a:pt x="1074449" y="30342"/>
                </a:lnTo>
                <a:lnTo>
                  <a:pt x="1118262" y="21673"/>
                </a:lnTo>
                <a:lnTo>
                  <a:pt x="1162286" y="14448"/>
                </a:lnTo>
                <a:lnTo>
                  <a:pt x="1206481" y="8669"/>
                </a:lnTo>
                <a:lnTo>
                  <a:pt x="1250810" y="4334"/>
                </a:lnTo>
                <a:lnTo>
                  <a:pt x="1295235" y="1444"/>
                </a:lnTo>
                <a:lnTo>
                  <a:pt x="1339717" y="0"/>
                </a:lnTo>
                <a:lnTo>
                  <a:pt x="1384218" y="0"/>
                </a:lnTo>
                <a:lnTo>
                  <a:pt x="1428700" y="1444"/>
                </a:lnTo>
                <a:lnTo>
                  <a:pt x="1473124" y="4334"/>
                </a:lnTo>
                <a:lnTo>
                  <a:pt x="1517454" y="8669"/>
                </a:lnTo>
                <a:lnTo>
                  <a:pt x="1561649" y="14448"/>
                </a:lnTo>
                <a:lnTo>
                  <a:pt x="1605672" y="21673"/>
                </a:lnTo>
                <a:lnTo>
                  <a:pt x="1649486" y="30342"/>
                </a:lnTo>
                <a:lnTo>
                  <a:pt x="1693051" y="40456"/>
                </a:lnTo>
                <a:lnTo>
                  <a:pt x="1736329" y="52015"/>
                </a:lnTo>
                <a:lnTo>
                  <a:pt x="1779283" y="65019"/>
                </a:lnTo>
                <a:lnTo>
                  <a:pt x="1821874" y="79467"/>
                </a:lnTo>
                <a:lnTo>
                  <a:pt x="1864064" y="95361"/>
                </a:lnTo>
                <a:lnTo>
                  <a:pt x="1905815" y="112699"/>
                </a:lnTo>
                <a:lnTo>
                  <a:pt x="1947088" y="131482"/>
                </a:lnTo>
                <a:lnTo>
                  <a:pt x="1987845" y="151711"/>
                </a:lnTo>
                <a:lnTo>
                  <a:pt x="2028048" y="173384"/>
                </a:lnTo>
                <a:lnTo>
                  <a:pt x="2067660" y="196502"/>
                </a:lnTo>
                <a:lnTo>
                  <a:pt x="2106641" y="221064"/>
                </a:lnTo>
                <a:lnTo>
                  <a:pt x="2144953" y="247072"/>
                </a:lnTo>
                <a:lnTo>
                  <a:pt x="2182559" y="274524"/>
                </a:lnTo>
                <a:lnTo>
                  <a:pt x="2219420" y="303422"/>
                </a:lnTo>
                <a:lnTo>
                  <a:pt x="2255497" y="333764"/>
                </a:lnTo>
                <a:lnTo>
                  <a:pt x="2290754" y="365551"/>
                </a:lnTo>
                <a:lnTo>
                  <a:pt x="2325151" y="398783"/>
                </a:lnTo>
                <a:close/>
              </a:path>
            </a:pathLst>
          </a:custGeom>
          <a:ln w="114300">
            <a:solidFill>
              <a:srgbClr val="00C5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E151FFF-2ABB-41A4-99DE-8B70B7593E47}"/>
              </a:ext>
            </a:extLst>
          </p:cNvPr>
          <p:cNvSpPr txBox="1"/>
          <p:nvPr/>
        </p:nvSpPr>
        <p:spPr>
          <a:xfrm>
            <a:off x="7575331" y="3943131"/>
            <a:ext cx="1180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2F3848"/>
                </a:solidFill>
                <a:latin typeface="Verdana"/>
                <a:cs typeface="Verdana"/>
              </a:rPr>
              <a:t>T</a:t>
            </a:r>
            <a:r>
              <a:rPr sz="2400" b="1" spc="-180" dirty="0">
                <a:solidFill>
                  <a:srgbClr val="2F3848"/>
                </a:solidFill>
                <a:latin typeface="Verdana"/>
                <a:cs typeface="Verdana"/>
              </a:rPr>
              <a:t>r</a:t>
            </a:r>
            <a:r>
              <a:rPr sz="2400" b="1" spc="-114" dirty="0">
                <a:solidFill>
                  <a:srgbClr val="2F3848"/>
                </a:solidFill>
                <a:latin typeface="Verdana"/>
                <a:cs typeface="Verdana"/>
              </a:rPr>
              <a:t>acing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0" name="object 5">
            <a:extLst>
              <a:ext uri="{FF2B5EF4-FFF2-40B4-BE49-F238E27FC236}">
                <a16:creationId xmlns:a16="http://schemas.microsoft.com/office/drawing/2014/main" id="{C5C008F9-CE25-4C01-B899-31D7417604B4}"/>
              </a:ext>
            </a:extLst>
          </p:cNvPr>
          <p:cNvGrpSpPr/>
          <p:nvPr/>
        </p:nvGrpSpPr>
        <p:grpSpPr>
          <a:xfrm>
            <a:off x="10464724" y="898840"/>
            <a:ext cx="1036017" cy="1024824"/>
            <a:chOff x="4261865" y="3097267"/>
            <a:chExt cx="3320415" cy="1995805"/>
          </a:xfrm>
        </p:grpSpPr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8142850D-6DE6-4E6B-9B9E-56E43260C0CE}"/>
                </a:ext>
              </a:extLst>
            </p:cNvPr>
            <p:cNvSpPr/>
            <p:nvPr/>
          </p:nvSpPr>
          <p:spPr>
            <a:xfrm>
              <a:off x="5994399" y="3505200"/>
              <a:ext cx="1587500" cy="1587500"/>
            </a:xfrm>
            <a:prstGeom prst="rect">
              <a:avLst/>
            </a:prstGeom>
            <a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5EB3B0D7-94A5-4AE7-B97D-D5D7E81F7E5E}"/>
                </a:ext>
              </a:extLst>
            </p:cNvPr>
            <p:cNvSpPr/>
            <p:nvPr/>
          </p:nvSpPr>
          <p:spPr>
            <a:xfrm>
              <a:off x="4287265" y="3122667"/>
              <a:ext cx="2355850" cy="492759"/>
            </a:xfrm>
            <a:custGeom>
              <a:avLst/>
              <a:gdLst/>
              <a:ahLst/>
              <a:cxnLst/>
              <a:rect l="l" t="t" r="r" b="b"/>
              <a:pathLst>
                <a:path w="2355850" h="492760">
                  <a:moveTo>
                    <a:pt x="0" y="492154"/>
                  </a:moveTo>
                  <a:lnTo>
                    <a:pt x="43743" y="457826"/>
                  </a:lnTo>
                  <a:lnTo>
                    <a:pt x="87440" y="424739"/>
                  </a:lnTo>
                  <a:lnTo>
                    <a:pt x="131089" y="392893"/>
                  </a:lnTo>
                  <a:lnTo>
                    <a:pt x="174692" y="362288"/>
                  </a:lnTo>
                  <a:lnTo>
                    <a:pt x="218247" y="332924"/>
                  </a:lnTo>
                  <a:lnTo>
                    <a:pt x="261756" y="304801"/>
                  </a:lnTo>
                  <a:lnTo>
                    <a:pt x="305217" y="277918"/>
                  </a:lnTo>
                  <a:lnTo>
                    <a:pt x="348631" y="252276"/>
                  </a:lnTo>
                  <a:lnTo>
                    <a:pt x="391999" y="227875"/>
                  </a:lnTo>
                  <a:lnTo>
                    <a:pt x="435319" y="204715"/>
                  </a:lnTo>
                  <a:lnTo>
                    <a:pt x="478592" y="182796"/>
                  </a:lnTo>
                  <a:lnTo>
                    <a:pt x="521819" y="162118"/>
                  </a:lnTo>
                  <a:lnTo>
                    <a:pt x="564998" y="142680"/>
                  </a:lnTo>
                  <a:lnTo>
                    <a:pt x="608130" y="124483"/>
                  </a:lnTo>
                  <a:lnTo>
                    <a:pt x="651216" y="107527"/>
                  </a:lnTo>
                  <a:lnTo>
                    <a:pt x="694254" y="91812"/>
                  </a:lnTo>
                  <a:lnTo>
                    <a:pt x="737245" y="77338"/>
                  </a:lnTo>
                  <a:lnTo>
                    <a:pt x="780189" y="64105"/>
                  </a:lnTo>
                  <a:lnTo>
                    <a:pt x="823086" y="52112"/>
                  </a:lnTo>
                  <a:lnTo>
                    <a:pt x="865936" y="41360"/>
                  </a:lnTo>
                  <a:lnTo>
                    <a:pt x="908740" y="31849"/>
                  </a:lnTo>
                  <a:lnTo>
                    <a:pt x="951496" y="23579"/>
                  </a:lnTo>
                  <a:lnTo>
                    <a:pt x="994205" y="16550"/>
                  </a:lnTo>
                  <a:lnTo>
                    <a:pt x="1036867" y="10762"/>
                  </a:lnTo>
                  <a:lnTo>
                    <a:pt x="1079482" y="6214"/>
                  </a:lnTo>
                  <a:lnTo>
                    <a:pt x="1122050" y="2908"/>
                  </a:lnTo>
                  <a:lnTo>
                    <a:pt x="1164571" y="842"/>
                  </a:lnTo>
                  <a:lnTo>
                    <a:pt x="1207045" y="17"/>
                  </a:lnTo>
                  <a:lnTo>
                    <a:pt x="1249471" y="432"/>
                  </a:lnTo>
                  <a:lnTo>
                    <a:pt x="1291851" y="2089"/>
                  </a:lnTo>
                  <a:lnTo>
                    <a:pt x="1334184" y="4986"/>
                  </a:lnTo>
                  <a:lnTo>
                    <a:pt x="1376470" y="9125"/>
                  </a:lnTo>
                  <a:lnTo>
                    <a:pt x="1418709" y="14504"/>
                  </a:lnTo>
                  <a:lnTo>
                    <a:pt x="1460900" y="21124"/>
                  </a:lnTo>
                  <a:lnTo>
                    <a:pt x="1503045" y="28985"/>
                  </a:lnTo>
                  <a:lnTo>
                    <a:pt x="1545143" y="38086"/>
                  </a:lnTo>
                  <a:lnTo>
                    <a:pt x="1587193" y="48429"/>
                  </a:lnTo>
                  <a:lnTo>
                    <a:pt x="1629197" y="60012"/>
                  </a:lnTo>
                  <a:lnTo>
                    <a:pt x="1671154" y="72836"/>
                  </a:lnTo>
                  <a:lnTo>
                    <a:pt x="1713063" y="86901"/>
                  </a:lnTo>
                  <a:lnTo>
                    <a:pt x="1754926" y="102207"/>
                  </a:lnTo>
                  <a:lnTo>
                    <a:pt x="1796741" y="118753"/>
                  </a:lnTo>
                  <a:lnTo>
                    <a:pt x="1838510" y="136541"/>
                  </a:lnTo>
                  <a:lnTo>
                    <a:pt x="1880231" y="155569"/>
                  </a:lnTo>
                  <a:lnTo>
                    <a:pt x="1921906" y="175838"/>
                  </a:lnTo>
                  <a:lnTo>
                    <a:pt x="1963533" y="197348"/>
                  </a:lnTo>
                  <a:lnTo>
                    <a:pt x="2005113" y="220099"/>
                  </a:lnTo>
                  <a:lnTo>
                    <a:pt x="2046647" y="244091"/>
                  </a:lnTo>
                  <a:lnTo>
                    <a:pt x="2088133" y="269323"/>
                  </a:lnTo>
                  <a:lnTo>
                    <a:pt x="2129572" y="295796"/>
                  </a:lnTo>
                  <a:lnTo>
                    <a:pt x="2170964" y="323511"/>
                  </a:lnTo>
                  <a:lnTo>
                    <a:pt x="2212310" y="352465"/>
                  </a:lnTo>
                  <a:lnTo>
                    <a:pt x="2253608" y="382661"/>
                  </a:lnTo>
                  <a:lnTo>
                    <a:pt x="2294859" y="414098"/>
                  </a:lnTo>
                  <a:lnTo>
                    <a:pt x="2336063" y="446775"/>
                  </a:lnTo>
                  <a:lnTo>
                    <a:pt x="2355240" y="463448"/>
                  </a:lnTo>
                </a:path>
              </a:pathLst>
            </a:custGeom>
            <a:ln w="50800">
              <a:solidFill>
                <a:srgbClr val="F157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54F2CB1D-94DC-4DCE-A3E9-810DCE50E249}"/>
                </a:ext>
              </a:extLst>
            </p:cNvPr>
            <p:cNvSpPr/>
            <p:nvPr/>
          </p:nvSpPr>
          <p:spPr>
            <a:xfrm>
              <a:off x="6553339" y="3488931"/>
              <a:ext cx="231140" cy="220979"/>
            </a:xfrm>
            <a:custGeom>
              <a:avLst/>
              <a:gdLst/>
              <a:ahLst/>
              <a:cxnLst/>
              <a:rect l="l" t="t" r="r" b="b"/>
              <a:pathLst>
                <a:path w="231140" h="220979">
                  <a:moveTo>
                    <a:pt x="140004" y="0"/>
                  </a:moveTo>
                  <a:lnTo>
                    <a:pt x="0" y="161010"/>
                  </a:lnTo>
                  <a:lnTo>
                    <a:pt x="231013" y="220510"/>
                  </a:lnTo>
                  <a:lnTo>
                    <a:pt x="140004" y="0"/>
                  </a:lnTo>
                  <a:close/>
                </a:path>
              </a:pathLst>
            </a:custGeom>
            <a:solidFill>
              <a:srgbClr val="F157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582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Reference Counting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278023" y="667477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59">
            <a:extLst>
              <a:ext uri="{FF2B5EF4-FFF2-40B4-BE49-F238E27FC236}">
                <a16:creationId xmlns:a16="http://schemas.microsoft.com/office/drawing/2014/main" id="{BB224CEC-B817-4324-8153-A22BF371AA6A}"/>
              </a:ext>
            </a:extLst>
          </p:cNvPr>
          <p:cNvSpPr/>
          <p:nvPr/>
        </p:nvSpPr>
        <p:spPr>
          <a:xfrm>
            <a:off x="396571" y="1450840"/>
            <a:ext cx="5200188" cy="3799075"/>
          </a:xfrm>
          <a:prstGeom prst="roundRect">
            <a:avLst>
              <a:gd name="adj" fmla="val 3865"/>
            </a:avLst>
          </a:prstGeom>
          <a:solidFill>
            <a:srgbClr val="AACEB0">
              <a:alpha val="22000"/>
            </a:srgbClr>
          </a:solidFill>
          <a:ln w="57150" cap="flat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80818-3E29-4579-85D8-F5438E59AA59}"/>
              </a:ext>
            </a:extLst>
          </p:cNvPr>
          <p:cNvSpPr txBox="1"/>
          <p:nvPr/>
        </p:nvSpPr>
        <p:spPr>
          <a:xfrm>
            <a:off x="567559" y="1891862"/>
            <a:ext cx="476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and Remove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Reclaim memory when Ref count Reaches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8C596-DEA8-41A2-A130-AB95D063F042}"/>
              </a:ext>
            </a:extLst>
          </p:cNvPr>
          <p:cNvSpPr/>
          <p:nvPr/>
        </p:nvSpPr>
        <p:spPr>
          <a:xfrm>
            <a:off x="6096000" y="843981"/>
            <a:ext cx="5718250" cy="25850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47E51C3E-A1BC-4DFA-8B5B-98BCEC40A908}"/>
              </a:ext>
            </a:extLst>
          </p:cNvPr>
          <p:cNvSpPr>
            <a:spLocks/>
          </p:cNvSpPr>
          <p:nvPr/>
        </p:nvSpPr>
        <p:spPr bwMode="auto">
          <a:xfrm>
            <a:off x="6222205" y="986391"/>
            <a:ext cx="559204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import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sys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 = 10</a:t>
            </a:r>
            <a:endParaRPr lang="en-US" altLang="en-US" sz="24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 = 10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FF00"/>
                </a:solidFill>
                <a:ea typeface="MS PGothic" panose="020B0600070205080204" pitchFamily="34" charset="-128"/>
              </a:rPr>
              <a:t>sys.</a:t>
            </a:r>
            <a:r>
              <a:rPr lang="en-US" altLang="en-US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getrefcount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(10)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y = None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rgbClr val="FFFF00"/>
                </a:solidFill>
                <a:ea typeface="MS PGothic" panose="020B0600070205080204" pitchFamily="34" charset="-128"/>
              </a:rPr>
              <a:t>sys.</a:t>
            </a:r>
            <a:r>
              <a:rPr lang="en-US" altLang="en-US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getrefcount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(10)</a:t>
            </a: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DD0B21-D578-416B-B0D3-319413B41FE4}"/>
              </a:ext>
            </a:extLst>
          </p:cNvPr>
          <p:cNvSpPr/>
          <p:nvPr/>
        </p:nvSpPr>
        <p:spPr>
          <a:xfrm>
            <a:off x="6096000" y="3498229"/>
            <a:ext cx="5718250" cy="25850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C287420-BEBF-4DB2-9C49-427F77DA06BA}"/>
              </a:ext>
            </a:extLst>
          </p:cNvPr>
          <p:cNvSpPr>
            <a:spLocks/>
          </p:cNvSpPr>
          <p:nvPr/>
        </p:nvSpPr>
        <p:spPr bwMode="auto">
          <a:xfrm>
            <a:off x="6256169" y="3841629"/>
            <a:ext cx="559204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import </a:t>
            </a:r>
            <a:r>
              <a:rPr lang="en-US" altLang="en-US" sz="2400" dirty="0" err="1">
                <a:solidFill>
                  <a:schemeClr val="bg1"/>
                </a:solidFill>
                <a:ea typeface="MS PGothic" panose="020B0600070205080204" pitchFamily="34" charset="-128"/>
              </a:rPr>
              <a:t>gc</a:t>
            </a:r>
            <a:endParaRPr lang="en-US" altLang="en-US" sz="24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400" dirty="0" err="1">
                <a:solidFill>
                  <a:schemeClr val="bg1"/>
                </a:solidFill>
                <a:ea typeface="MS PGothic" panose="020B0600070205080204" pitchFamily="34" charset="-128"/>
              </a:rPr>
              <a:t>gc.get_objects</a:t>
            </a:r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()</a:t>
            </a: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sz="24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27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37272" y="1506195"/>
            <a:ext cx="1534160" cy="137795"/>
          </a:xfrm>
          <a:custGeom>
            <a:avLst/>
            <a:gdLst/>
            <a:ahLst/>
            <a:cxnLst/>
            <a:rect l="l" t="t" r="r" b="b"/>
            <a:pathLst>
              <a:path w="1534160" h="137794">
                <a:moveTo>
                  <a:pt x="0" y="0"/>
                </a:moveTo>
                <a:lnTo>
                  <a:pt x="1533598" y="0"/>
                </a:lnTo>
                <a:lnTo>
                  <a:pt x="1533598" y="137693"/>
                </a:lnTo>
                <a:lnTo>
                  <a:pt x="0" y="137693"/>
                </a:lnTo>
                <a:lnTo>
                  <a:pt x="0" y="0"/>
                </a:lnTo>
                <a:close/>
              </a:path>
            </a:pathLst>
          </a:custGeom>
          <a:solidFill>
            <a:srgbClr val="4EC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736600"/>
            <a:ext cx="9144000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59">
            <a:extLst>
              <a:ext uri="{FF2B5EF4-FFF2-40B4-BE49-F238E27FC236}">
                <a16:creationId xmlns:a16="http://schemas.microsoft.com/office/drawing/2014/main" id="{2EC3D7DE-6D20-4DE4-99C1-EB857CD72672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Tracing garbage Collection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9B374-EF28-4C79-840F-BA476E8198BF}"/>
              </a:ext>
            </a:extLst>
          </p:cNvPr>
          <p:cNvCxnSpPr/>
          <p:nvPr/>
        </p:nvCxnSpPr>
        <p:spPr>
          <a:xfrm>
            <a:off x="278023" y="667477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37272" y="1506195"/>
            <a:ext cx="1534160" cy="137795"/>
          </a:xfrm>
          <a:custGeom>
            <a:avLst/>
            <a:gdLst/>
            <a:ahLst/>
            <a:cxnLst/>
            <a:rect l="l" t="t" r="r" b="b"/>
            <a:pathLst>
              <a:path w="1534160" h="137794">
                <a:moveTo>
                  <a:pt x="0" y="0"/>
                </a:moveTo>
                <a:lnTo>
                  <a:pt x="1533598" y="0"/>
                </a:lnTo>
                <a:lnTo>
                  <a:pt x="1533598" y="137693"/>
                </a:lnTo>
                <a:lnTo>
                  <a:pt x="0" y="137693"/>
                </a:lnTo>
                <a:lnTo>
                  <a:pt x="0" y="0"/>
                </a:lnTo>
                <a:close/>
              </a:path>
            </a:pathLst>
          </a:custGeom>
          <a:solidFill>
            <a:srgbClr val="4EC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0786" y="6665484"/>
            <a:ext cx="5111115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3185" indent="-71120">
              <a:spcBef>
                <a:spcPts val="120"/>
              </a:spcBef>
              <a:buSzPct val="90000"/>
              <a:buFont typeface="Arial"/>
              <a:buChar char="■"/>
              <a:tabLst>
                <a:tab pos="83820" algn="l"/>
              </a:tabLst>
            </a:pPr>
            <a:r>
              <a:rPr sz="1000" spc="-100" dirty="0">
                <a:solidFill>
                  <a:srgbClr val="2F3848"/>
                </a:solidFill>
                <a:latin typeface="Verdana"/>
                <a:cs typeface="Verdana"/>
              </a:rPr>
              <a:t>source:</a:t>
            </a:r>
            <a:r>
              <a:rPr sz="1000" spc="20" dirty="0">
                <a:solidFill>
                  <a:srgbClr val="1155CC"/>
                </a:solidFill>
                <a:latin typeface="Verdana"/>
                <a:cs typeface="Verdana"/>
              </a:rPr>
              <a:t> </a:t>
            </a:r>
            <a:r>
              <a:rPr sz="1000" u="sng" spc="-90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Verdana"/>
                <a:cs typeface="Verdana"/>
                <a:hlinkClick r:id="rId2"/>
              </a:rPr>
              <a:t>http://webappguru.blogspot.com/2015/11/mark-and-sweep-garbage-collection.html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736600"/>
            <a:ext cx="9144000" cy="590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59">
            <a:extLst>
              <a:ext uri="{FF2B5EF4-FFF2-40B4-BE49-F238E27FC236}">
                <a16:creationId xmlns:a16="http://schemas.microsoft.com/office/drawing/2014/main" id="{B614CD76-54D5-4F69-AAA6-D542D2F247EE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Tracing garbage Collection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EC2A21-B4E4-4682-B871-444EEB3AD8EA}"/>
              </a:ext>
            </a:extLst>
          </p:cNvPr>
          <p:cNvCxnSpPr/>
          <p:nvPr/>
        </p:nvCxnSpPr>
        <p:spPr>
          <a:xfrm>
            <a:off x="278023" y="667477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85E4-97D7-4D59-932B-EDDBB78A3DCE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7/4/2020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A02D2-7F98-4865-BEE7-A5DF4EC713F4}"/>
              </a:ext>
            </a:extLst>
          </p:cNvPr>
          <p:cNvSpPr txBox="1"/>
          <p:nvPr/>
        </p:nvSpPr>
        <p:spPr>
          <a:xfrm>
            <a:off x="589935" y="1258529"/>
            <a:ext cx="1034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Introduction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Memory – Stack and Heap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733820" y="2768558"/>
            <a:ext cx="4724371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Introduction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5EC36E3-C54E-4E3D-AFCB-59D36E070397}"/>
              </a:ext>
            </a:extLst>
          </p:cNvPr>
          <p:cNvGrpSpPr/>
          <p:nvPr/>
        </p:nvGrpSpPr>
        <p:grpSpPr>
          <a:xfrm>
            <a:off x="1273443" y="686939"/>
            <a:ext cx="10414302" cy="4546069"/>
            <a:chOff x="1004865" y="1149068"/>
            <a:chExt cx="10414302" cy="454606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3EC645-6507-428E-9B35-9635A4AF64F6}"/>
                </a:ext>
              </a:extLst>
            </p:cNvPr>
            <p:cNvGrpSpPr/>
            <p:nvPr/>
          </p:nvGrpSpPr>
          <p:grpSpPr>
            <a:xfrm>
              <a:off x="1004865" y="1438845"/>
              <a:ext cx="2287961" cy="4155458"/>
              <a:chOff x="1141039" y="3095803"/>
              <a:chExt cx="2287961" cy="2249566"/>
            </a:xfrm>
          </p:grpSpPr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id="{0B707C8D-0AA9-4A2D-90C0-15073D6543E2}"/>
                  </a:ext>
                </a:extLst>
              </p:cNvPr>
              <p:cNvSpPr/>
              <p:nvPr/>
            </p:nvSpPr>
            <p:spPr>
              <a:xfrm>
                <a:off x="1141039" y="3095803"/>
                <a:ext cx="2287961" cy="2249566"/>
              </a:xfrm>
              <a:prstGeom prst="roundRect">
                <a:avLst/>
              </a:prstGeom>
              <a:solidFill>
                <a:srgbClr val="ECF4FA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2" descr="Hands Using Computer Keyboard Icon Royalty Free Cliparts, Vectors ...">
                <a:extLst>
                  <a:ext uri="{FF2B5EF4-FFF2-40B4-BE49-F238E27FC236}">
                    <a16:creationId xmlns:a16="http://schemas.microsoft.com/office/drawing/2014/main" id="{0B403E76-83B9-451C-80F3-559DBB43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3875" y="3379497"/>
                <a:ext cx="862697" cy="49457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D0CAA62-F760-4D9F-9305-61A32B1B2521}"/>
                  </a:ext>
                </a:extLst>
              </p:cNvPr>
              <p:cNvCxnSpPr>
                <a:cxnSpLocks/>
                <a:stCxn id="13" idx="1"/>
                <a:endCxn id="13" idx="3"/>
              </p:cNvCxnSpPr>
              <p:nvPr/>
            </p:nvCxnSpPr>
            <p:spPr>
              <a:xfrm>
                <a:off x="1141039" y="4220586"/>
                <a:ext cx="2287961" cy="0"/>
              </a:xfrm>
              <a:prstGeom prst="line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lgDashDot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6" name="Picture 4" descr="Computer monitor flat icon - Transparent PNG &amp; SVG vector file">
                <a:extLst>
                  <a:ext uri="{FF2B5EF4-FFF2-40B4-BE49-F238E27FC236}">
                    <a16:creationId xmlns:a16="http://schemas.microsoft.com/office/drawing/2014/main" id="{E212B9DF-E9A2-4BF7-8104-C9A7AC732E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4068" y="4301644"/>
                <a:ext cx="952504" cy="494571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1F8553-8A6B-4E67-A6A9-AC1E595EA526}"/>
                </a:ext>
              </a:extLst>
            </p:cNvPr>
            <p:cNvGrpSpPr/>
            <p:nvPr/>
          </p:nvGrpSpPr>
          <p:grpSpPr>
            <a:xfrm>
              <a:off x="4109884" y="1162861"/>
              <a:ext cx="3932903" cy="4532276"/>
              <a:chOff x="4601497" y="806635"/>
              <a:chExt cx="3932903" cy="4532276"/>
            </a:xfrm>
          </p:grpSpPr>
          <p:sp>
            <p:nvSpPr>
              <p:cNvPr id="18" name="Rounded Rectangle 92">
                <a:extLst>
                  <a:ext uri="{FF2B5EF4-FFF2-40B4-BE49-F238E27FC236}">
                    <a16:creationId xmlns:a16="http://schemas.microsoft.com/office/drawing/2014/main" id="{894F5B1E-6422-482C-B75D-4A0531F21FF3}"/>
                  </a:ext>
                </a:extLst>
              </p:cNvPr>
              <p:cNvSpPr/>
              <p:nvPr/>
            </p:nvSpPr>
            <p:spPr>
              <a:xfrm>
                <a:off x="4601497" y="806635"/>
                <a:ext cx="3932903" cy="4532276"/>
              </a:xfrm>
              <a:prstGeom prst="roundRect">
                <a:avLst/>
              </a:prstGeom>
              <a:solidFill>
                <a:srgbClr val="FFF8E5"/>
              </a:solidFill>
              <a:ln w="3175" cap="rnd">
                <a:solidFill>
                  <a:srgbClr val="E5B9B5"/>
                </a:solidFill>
                <a:round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9" name="Picture 2" descr="Cpu - Free computer icons">
                <a:extLst>
                  <a:ext uri="{FF2B5EF4-FFF2-40B4-BE49-F238E27FC236}">
                    <a16:creationId xmlns:a16="http://schemas.microsoft.com/office/drawing/2014/main" id="{4874DD0D-BF04-4E82-992E-2DE903F9C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5342" y="1288418"/>
                <a:ext cx="2625213" cy="1798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Chip, memory, ram icon">
                <a:extLst>
                  <a:ext uri="{FF2B5EF4-FFF2-40B4-BE49-F238E27FC236}">
                    <a16:creationId xmlns:a16="http://schemas.microsoft.com/office/drawing/2014/main" id="{F4E6DD8F-A245-477B-8A42-1031C4340C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7375" y="3837264"/>
                <a:ext cx="2861145" cy="115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D00F34-1F3B-49B0-A7A2-EE59CF9530E8}"/>
                </a:ext>
              </a:extLst>
            </p:cNvPr>
            <p:cNvCxnSpPr>
              <a:cxnSpLocks/>
            </p:cNvCxnSpPr>
            <p:nvPr/>
          </p:nvCxnSpPr>
          <p:spPr>
            <a:xfrm>
              <a:off x="3300737" y="2183886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B925AE-F4CC-4E0D-A529-A62301EBA9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0737" y="4348445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01">
              <a:extLst>
                <a:ext uri="{FF2B5EF4-FFF2-40B4-BE49-F238E27FC236}">
                  <a16:creationId xmlns:a16="http://schemas.microsoft.com/office/drawing/2014/main" id="{E9537E59-52D2-4875-804D-AC307968EA5B}"/>
                </a:ext>
              </a:extLst>
            </p:cNvPr>
            <p:cNvSpPr/>
            <p:nvPr/>
          </p:nvSpPr>
          <p:spPr>
            <a:xfrm>
              <a:off x="8859845" y="1922879"/>
              <a:ext cx="2559322" cy="261843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3FCE03-F197-4D42-818B-A0E57CB922AB}"/>
                </a:ext>
              </a:extLst>
            </p:cNvPr>
            <p:cNvSpPr txBox="1"/>
            <p:nvPr/>
          </p:nvSpPr>
          <p:spPr>
            <a:xfrm>
              <a:off x="1471084" y="3028289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Device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5506FD-C921-40FE-B62B-0B9031DA30F0}"/>
                </a:ext>
              </a:extLst>
            </p:cNvPr>
            <p:cNvSpPr txBox="1"/>
            <p:nvPr/>
          </p:nvSpPr>
          <p:spPr>
            <a:xfrm>
              <a:off x="1471084" y="5131622"/>
              <a:ext cx="157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Device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C01934-1A88-4D81-8A01-8D991B027B01}"/>
                </a:ext>
              </a:extLst>
            </p:cNvPr>
            <p:cNvCxnSpPr>
              <a:cxnSpLocks/>
            </p:cNvCxnSpPr>
            <p:nvPr/>
          </p:nvCxnSpPr>
          <p:spPr>
            <a:xfrm>
              <a:off x="8042787" y="2532930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EE3B49-49A6-4DC4-9C6C-33C5015DABF6}"/>
                </a:ext>
              </a:extLst>
            </p:cNvPr>
            <p:cNvCxnSpPr>
              <a:cxnSpLocks/>
            </p:cNvCxnSpPr>
            <p:nvPr/>
          </p:nvCxnSpPr>
          <p:spPr>
            <a:xfrm>
              <a:off x="8042787" y="3753592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56C63E-D86C-4879-9EAF-5604074D87A0}"/>
                </a:ext>
              </a:extLst>
            </p:cNvPr>
            <p:cNvGrpSpPr/>
            <p:nvPr/>
          </p:nvGrpSpPr>
          <p:grpSpPr>
            <a:xfrm>
              <a:off x="9092345" y="2123486"/>
              <a:ext cx="2094321" cy="979148"/>
              <a:chOff x="8948334" y="2387695"/>
              <a:chExt cx="2438400" cy="1493426"/>
            </a:xfrm>
          </p:grpSpPr>
          <p:pic>
            <p:nvPicPr>
              <p:cNvPr id="31" name="Picture 8" descr="Harddisk Icons - Download 335 Free Harddisk icons here">
                <a:extLst>
                  <a:ext uri="{FF2B5EF4-FFF2-40B4-BE49-F238E27FC236}">
                    <a16:creationId xmlns:a16="http://schemas.microsoft.com/office/drawing/2014/main" id="{FBEA15C4-030B-41E9-94F3-7F0DB84F2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8334" y="2387695"/>
                <a:ext cx="2438400" cy="1493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3E4337-FF10-434A-ABCA-E9EFD06248CB}"/>
                  </a:ext>
                </a:extLst>
              </p:cNvPr>
              <p:cNvSpPr txBox="1"/>
              <p:nvPr/>
            </p:nvSpPr>
            <p:spPr>
              <a:xfrm>
                <a:off x="9783456" y="2971561"/>
                <a:ext cx="14036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Hard Disc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3D2969-7FCF-4051-934B-B19A820FB2B0}"/>
                </a:ext>
              </a:extLst>
            </p:cNvPr>
            <p:cNvSpPr txBox="1"/>
            <p:nvPr/>
          </p:nvSpPr>
          <p:spPr>
            <a:xfrm>
              <a:off x="5169246" y="5158985"/>
              <a:ext cx="2094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Memory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FEBCFD-12AB-4E20-9BD9-36D3324E7155}"/>
                </a:ext>
              </a:extLst>
            </p:cNvPr>
            <p:cNvSpPr txBox="1"/>
            <p:nvPr/>
          </p:nvSpPr>
          <p:spPr>
            <a:xfrm>
              <a:off x="9292413" y="3979113"/>
              <a:ext cx="2094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Secondary Memory</a:t>
              </a:r>
            </a:p>
          </p:txBody>
        </p:sp>
        <p:sp>
          <p:nvSpPr>
            <p:cNvPr id="40" name="AutoShape 12">
              <a:extLst>
                <a:ext uri="{FF2B5EF4-FFF2-40B4-BE49-F238E27FC236}">
                  <a16:creationId xmlns:a16="http://schemas.microsoft.com/office/drawing/2014/main" id="{8BA93C65-3216-4F93-9E6A-FA970C31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7734" y="1149068"/>
              <a:ext cx="1900599" cy="952500"/>
            </a:xfrm>
            <a:prstGeom prst="wedgeEllipseCallout">
              <a:avLst>
                <a:gd name="adj1" fmla="val -64083"/>
                <a:gd name="adj2" fmla="val 50000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Waits for Next Instructions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232C41-5E8E-46CE-8DF5-C711BCBAF0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86368" y="3953177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381B166-9709-4B75-970D-40B0BFA51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50763" y="3933052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Vector Mouse Icon - Download Free Vectors, Clipart Graphics ...">
              <a:extLst>
                <a:ext uri="{FF2B5EF4-FFF2-40B4-BE49-F238E27FC236}">
                  <a16:creationId xmlns:a16="http://schemas.microsoft.com/office/drawing/2014/main" id="{F031146D-20D3-48A0-9557-EC109AA98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119" y="2101568"/>
              <a:ext cx="877165" cy="603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ompuspeakers. Royalty-free GIF, JPG, WMF, SVG clipart # 135147 ...">
              <a:extLst>
                <a:ext uri="{FF2B5EF4-FFF2-40B4-BE49-F238E27FC236}">
                  <a16:creationId xmlns:a16="http://schemas.microsoft.com/office/drawing/2014/main" id="{E425DC05-7213-4169-87AB-B64EC2C88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547" y="3768004"/>
              <a:ext cx="770910" cy="444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Speaker Cartoon png download - 700*700 - Free Transparent Computer ...">
              <a:extLst>
                <a:ext uri="{FF2B5EF4-FFF2-40B4-BE49-F238E27FC236}">
                  <a16:creationId xmlns:a16="http://schemas.microsoft.com/office/drawing/2014/main" id="{4C1BF08B-92ED-4A70-A771-96FCA3E76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398" y="4445610"/>
              <a:ext cx="1095703" cy="53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Flash, memory, stick, usb, usb drive, usb memory icon icon">
              <a:extLst>
                <a:ext uri="{FF2B5EF4-FFF2-40B4-BE49-F238E27FC236}">
                  <a16:creationId xmlns:a16="http://schemas.microsoft.com/office/drawing/2014/main" id="{6A51FB8D-28EA-4735-A92A-6AEF3AE0C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518" y="3267505"/>
              <a:ext cx="1438322" cy="60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Introduction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5EC36E3-C54E-4E3D-AFCB-59D36E070397}"/>
              </a:ext>
            </a:extLst>
          </p:cNvPr>
          <p:cNvGrpSpPr/>
          <p:nvPr/>
        </p:nvGrpSpPr>
        <p:grpSpPr>
          <a:xfrm>
            <a:off x="1273443" y="686939"/>
            <a:ext cx="10414302" cy="4546069"/>
            <a:chOff x="1004865" y="1149068"/>
            <a:chExt cx="10414302" cy="454606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3EC645-6507-428E-9B35-9635A4AF64F6}"/>
                </a:ext>
              </a:extLst>
            </p:cNvPr>
            <p:cNvGrpSpPr/>
            <p:nvPr/>
          </p:nvGrpSpPr>
          <p:grpSpPr>
            <a:xfrm>
              <a:off x="1004865" y="1438845"/>
              <a:ext cx="2287961" cy="4155458"/>
              <a:chOff x="1141039" y="3095803"/>
              <a:chExt cx="2287961" cy="2249566"/>
            </a:xfrm>
          </p:grpSpPr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id="{0B707C8D-0AA9-4A2D-90C0-15073D6543E2}"/>
                  </a:ext>
                </a:extLst>
              </p:cNvPr>
              <p:cNvSpPr/>
              <p:nvPr/>
            </p:nvSpPr>
            <p:spPr>
              <a:xfrm>
                <a:off x="1141039" y="3095803"/>
                <a:ext cx="2287961" cy="2249566"/>
              </a:xfrm>
              <a:prstGeom prst="roundRect">
                <a:avLst/>
              </a:prstGeom>
              <a:solidFill>
                <a:srgbClr val="ECF4FA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2" descr="Hands Using Computer Keyboard Icon Royalty Free Cliparts, Vectors ...">
                <a:extLst>
                  <a:ext uri="{FF2B5EF4-FFF2-40B4-BE49-F238E27FC236}">
                    <a16:creationId xmlns:a16="http://schemas.microsoft.com/office/drawing/2014/main" id="{0B403E76-83B9-451C-80F3-559DBB43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3875" y="3379497"/>
                <a:ext cx="862697" cy="49457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D0CAA62-F760-4D9F-9305-61A32B1B2521}"/>
                  </a:ext>
                </a:extLst>
              </p:cNvPr>
              <p:cNvCxnSpPr>
                <a:cxnSpLocks/>
                <a:stCxn id="13" idx="1"/>
                <a:endCxn id="13" idx="3"/>
              </p:cNvCxnSpPr>
              <p:nvPr/>
            </p:nvCxnSpPr>
            <p:spPr>
              <a:xfrm>
                <a:off x="1141039" y="4220586"/>
                <a:ext cx="2287961" cy="0"/>
              </a:xfrm>
              <a:prstGeom prst="line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lgDashDot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6" name="Picture 4" descr="Computer monitor flat icon - Transparent PNG &amp; SVG vector file">
                <a:extLst>
                  <a:ext uri="{FF2B5EF4-FFF2-40B4-BE49-F238E27FC236}">
                    <a16:creationId xmlns:a16="http://schemas.microsoft.com/office/drawing/2014/main" id="{E212B9DF-E9A2-4BF7-8104-C9A7AC732E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4068" y="4301644"/>
                <a:ext cx="952504" cy="494571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1F8553-8A6B-4E67-A6A9-AC1E595EA526}"/>
                </a:ext>
              </a:extLst>
            </p:cNvPr>
            <p:cNvGrpSpPr/>
            <p:nvPr/>
          </p:nvGrpSpPr>
          <p:grpSpPr>
            <a:xfrm>
              <a:off x="4109884" y="1162861"/>
              <a:ext cx="3932903" cy="4532276"/>
              <a:chOff x="4601497" y="806635"/>
              <a:chExt cx="3932903" cy="4532276"/>
            </a:xfrm>
          </p:grpSpPr>
          <p:sp>
            <p:nvSpPr>
              <p:cNvPr id="18" name="Rounded Rectangle 92">
                <a:extLst>
                  <a:ext uri="{FF2B5EF4-FFF2-40B4-BE49-F238E27FC236}">
                    <a16:creationId xmlns:a16="http://schemas.microsoft.com/office/drawing/2014/main" id="{894F5B1E-6422-482C-B75D-4A0531F21FF3}"/>
                  </a:ext>
                </a:extLst>
              </p:cNvPr>
              <p:cNvSpPr/>
              <p:nvPr/>
            </p:nvSpPr>
            <p:spPr>
              <a:xfrm>
                <a:off x="4601497" y="806635"/>
                <a:ext cx="3932903" cy="4532276"/>
              </a:xfrm>
              <a:prstGeom prst="roundRect">
                <a:avLst/>
              </a:prstGeom>
              <a:solidFill>
                <a:srgbClr val="FFF8E5"/>
              </a:solidFill>
              <a:ln w="3175" cap="rnd">
                <a:solidFill>
                  <a:srgbClr val="E5B9B5"/>
                </a:solidFill>
                <a:round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9" name="Picture 2" descr="Cpu - Free computer icons">
                <a:extLst>
                  <a:ext uri="{FF2B5EF4-FFF2-40B4-BE49-F238E27FC236}">
                    <a16:creationId xmlns:a16="http://schemas.microsoft.com/office/drawing/2014/main" id="{4874DD0D-BF04-4E82-992E-2DE903F9C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5342" y="1288418"/>
                <a:ext cx="2625213" cy="1798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Chip, memory, ram icon">
                <a:extLst>
                  <a:ext uri="{FF2B5EF4-FFF2-40B4-BE49-F238E27FC236}">
                    <a16:creationId xmlns:a16="http://schemas.microsoft.com/office/drawing/2014/main" id="{F4E6DD8F-A245-477B-8A42-1031C4340C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7375" y="3837264"/>
                <a:ext cx="2861145" cy="115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D00F34-1F3B-49B0-A7A2-EE59CF9530E8}"/>
                </a:ext>
              </a:extLst>
            </p:cNvPr>
            <p:cNvCxnSpPr>
              <a:cxnSpLocks/>
            </p:cNvCxnSpPr>
            <p:nvPr/>
          </p:nvCxnSpPr>
          <p:spPr>
            <a:xfrm>
              <a:off x="3300737" y="2183886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B925AE-F4CC-4E0D-A529-A62301EBA9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0737" y="4348445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01">
              <a:extLst>
                <a:ext uri="{FF2B5EF4-FFF2-40B4-BE49-F238E27FC236}">
                  <a16:creationId xmlns:a16="http://schemas.microsoft.com/office/drawing/2014/main" id="{E9537E59-52D2-4875-804D-AC307968EA5B}"/>
                </a:ext>
              </a:extLst>
            </p:cNvPr>
            <p:cNvSpPr/>
            <p:nvPr/>
          </p:nvSpPr>
          <p:spPr>
            <a:xfrm>
              <a:off x="8859845" y="1922879"/>
              <a:ext cx="2559322" cy="261843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3FCE03-F197-4D42-818B-A0E57CB922AB}"/>
                </a:ext>
              </a:extLst>
            </p:cNvPr>
            <p:cNvSpPr txBox="1"/>
            <p:nvPr/>
          </p:nvSpPr>
          <p:spPr>
            <a:xfrm>
              <a:off x="1471084" y="3028289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Device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5506FD-C921-40FE-B62B-0B9031DA30F0}"/>
                </a:ext>
              </a:extLst>
            </p:cNvPr>
            <p:cNvSpPr txBox="1"/>
            <p:nvPr/>
          </p:nvSpPr>
          <p:spPr>
            <a:xfrm>
              <a:off x="1471084" y="5131622"/>
              <a:ext cx="157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Device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C01934-1A88-4D81-8A01-8D991B027B01}"/>
                </a:ext>
              </a:extLst>
            </p:cNvPr>
            <p:cNvCxnSpPr>
              <a:cxnSpLocks/>
            </p:cNvCxnSpPr>
            <p:nvPr/>
          </p:nvCxnSpPr>
          <p:spPr>
            <a:xfrm>
              <a:off x="8042787" y="2532930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EE3B49-49A6-4DC4-9C6C-33C5015DABF6}"/>
                </a:ext>
              </a:extLst>
            </p:cNvPr>
            <p:cNvCxnSpPr>
              <a:cxnSpLocks/>
            </p:cNvCxnSpPr>
            <p:nvPr/>
          </p:nvCxnSpPr>
          <p:spPr>
            <a:xfrm>
              <a:off x="8042787" y="3753592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56C63E-D86C-4879-9EAF-5604074D87A0}"/>
                </a:ext>
              </a:extLst>
            </p:cNvPr>
            <p:cNvGrpSpPr/>
            <p:nvPr/>
          </p:nvGrpSpPr>
          <p:grpSpPr>
            <a:xfrm>
              <a:off x="9092345" y="2123486"/>
              <a:ext cx="2094321" cy="979148"/>
              <a:chOff x="8948334" y="2387695"/>
              <a:chExt cx="2438400" cy="1493426"/>
            </a:xfrm>
          </p:grpSpPr>
          <p:pic>
            <p:nvPicPr>
              <p:cNvPr id="31" name="Picture 8" descr="Harddisk Icons - Download 335 Free Harddisk icons here">
                <a:extLst>
                  <a:ext uri="{FF2B5EF4-FFF2-40B4-BE49-F238E27FC236}">
                    <a16:creationId xmlns:a16="http://schemas.microsoft.com/office/drawing/2014/main" id="{FBEA15C4-030B-41E9-94F3-7F0DB84F2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8334" y="2387695"/>
                <a:ext cx="2438400" cy="1493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3E4337-FF10-434A-ABCA-E9EFD06248CB}"/>
                  </a:ext>
                </a:extLst>
              </p:cNvPr>
              <p:cNvSpPr txBox="1"/>
              <p:nvPr/>
            </p:nvSpPr>
            <p:spPr>
              <a:xfrm>
                <a:off x="9783456" y="2971561"/>
                <a:ext cx="14036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Hard Disc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3D2969-7FCF-4051-934B-B19A820FB2B0}"/>
                </a:ext>
              </a:extLst>
            </p:cNvPr>
            <p:cNvSpPr txBox="1"/>
            <p:nvPr/>
          </p:nvSpPr>
          <p:spPr>
            <a:xfrm>
              <a:off x="5169246" y="5158985"/>
              <a:ext cx="2094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Memory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FEBCFD-12AB-4E20-9BD9-36D3324E7155}"/>
                </a:ext>
              </a:extLst>
            </p:cNvPr>
            <p:cNvSpPr txBox="1"/>
            <p:nvPr/>
          </p:nvSpPr>
          <p:spPr>
            <a:xfrm>
              <a:off x="9292413" y="3979113"/>
              <a:ext cx="2094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Secondary Memory</a:t>
              </a:r>
            </a:p>
          </p:txBody>
        </p:sp>
        <p:sp>
          <p:nvSpPr>
            <p:cNvPr id="40" name="AutoShape 12">
              <a:extLst>
                <a:ext uri="{FF2B5EF4-FFF2-40B4-BE49-F238E27FC236}">
                  <a16:creationId xmlns:a16="http://schemas.microsoft.com/office/drawing/2014/main" id="{8BA93C65-3216-4F93-9E6A-FA970C31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7734" y="1149068"/>
              <a:ext cx="1900599" cy="952500"/>
            </a:xfrm>
            <a:prstGeom prst="wedgeEllipseCallout">
              <a:avLst>
                <a:gd name="adj1" fmla="val -64083"/>
                <a:gd name="adj2" fmla="val 50000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Waits for Next Instructions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232C41-5E8E-46CE-8DF5-C711BCBAF0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86368" y="3953177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381B166-9709-4B75-970D-40B0BFA51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50763" y="3933052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Vector Mouse Icon - Download Free Vectors, Clipart Graphics ...">
              <a:extLst>
                <a:ext uri="{FF2B5EF4-FFF2-40B4-BE49-F238E27FC236}">
                  <a16:creationId xmlns:a16="http://schemas.microsoft.com/office/drawing/2014/main" id="{F031146D-20D3-48A0-9557-EC109AA98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119" y="2101568"/>
              <a:ext cx="877165" cy="603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ompuspeakers. Royalty-free GIF, JPG, WMF, SVG clipart # 135147 ...">
              <a:extLst>
                <a:ext uri="{FF2B5EF4-FFF2-40B4-BE49-F238E27FC236}">
                  <a16:creationId xmlns:a16="http://schemas.microsoft.com/office/drawing/2014/main" id="{E425DC05-7213-4169-87AB-B64EC2C88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547" y="3768004"/>
              <a:ext cx="770910" cy="444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Speaker Cartoon png download - 700*700 - Free Transparent Computer ...">
              <a:extLst>
                <a:ext uri="{FF2B5EF4-FFF2-40B4-BE49-F238E27FC236}">
                  <a16:creationId xmlns:a16="http://schemas.microsoft.com/office/drawing/2014/main" id="{4C1BF08B-92ED-4A70-A771-96FCA3E76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398" y="4445610"/>
              <a:ext cx="1095703" cy="53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Flash, memory, stick, usb, usb drive, usb memory icon icon">
              <a:extLst>
                <a:ext uri="{FF2B5EF4-FFF2-40B4-BE49-F238E27FC236}">
                  <a16:creationId xmlns:a16="http://schemas.microsoft.com/office/drawing/2014/main" id="{6A51FB8D-28EA-4735-A92A-6AEF3AE0C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518" y="3267505"/>
              <a:ext cx="1438322" cy="60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890111-BA95-4954-8B96-62BEDCA102CA}"/>
              </a:ext>
            </a:extLst>
          </p:cNvPr>
          <p:cNvSpPr/>
          <p:nvPr/>
        </p:nvSpPr>
        <p:spPr>
          <a:xfrm>
            <a:off x="132889" y="673146"/>
            <a:ext cx="11956293" cy="5002337"/>
          </a:xfrm>
          <a:prstGeom prst="rect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CD3031D-1BAF-43E1-8A5B-7814DC26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55" y="1787141"/>
            <a:ext cx="4649672" cy="329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002853" y="2768558"/>
            <a:ext cx="6186310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Stack and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 Stack and Heap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891F751-31A3-4EFE-92A3-CFEA787AAB0C}"/>
              </a:ext>
            </a:extLst>
          </p:cNvPr>
          <p:cNvSpPr/>
          <p:nvPr/>
        </p:nvSpPr>
        <p:spPr>
          <a:xfrm>
            <a:off x="375493" y="1198179"/>
            <a:ext cx="6968360" cy="3972870"/>
          </a:xfrm>
          <a:prstGeom prst="rect">
            <a:avLst/>
          </a:prstGeom>
          <a:solidFill>
            <a:srgbClr val="E2F0D9">
              <a:alpha val="44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33AC9-76CA-464F-8215-A9A283F56CD6}"/>
              </a:ext>
            </a:extLst>
          </p:cNvPr>
          <p:cNvSpPr/>
          <p:nvPr/>
        </p:nvSpPr>
        <p:spPr>
          <a:xfrm>
            <a:off x="375493" y="1198179"/>
            <a:ext cx="6968359" cy="488772"/>
          </a:xfrm>
          <a:prstGeom prst="rect">
            <a:avLst/>
          </a:prstGeom>
          <a:solidFill>
            <a:srgbClr val="D4F5F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800" b="1" spc="600" dirty="0">
                <a:solidFill>
                  <a:srgbClr val="002060"/>
                </a:solidFill>
              </a:rPr>
              <a:t>RAM</a:t>
            </a:r>
            <a:endParaRPr lang="en-US" b="1" spc="6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6169C-66B7-49E0-9736-3DAC0D161B8A}"/>
              </a:ext>
            </a:extLst>
          </p:cNvPr>
          <p:cNvSpPr/>
          <p:nvPr/>
        </p:nvSpPr>
        <p:spPr>
          <a:xfrm>
            <a:off x="403471" y="1901912"/>
            <a:ext cx="2774848" cy="2896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C78E04-8CCC-4919-B8D8-2ABFC13AC37F}"/>
              </a:ext>
            </a:extLst>
          </p:cNvPr>
          <p:cNvSpPr/>
          <p:nvPr/>
        </p:nvSpPr>
        <p:spPr>
          <a:xfrm>
            <a:off x="3697084" y="1901912"/>
            <a:ext cx="3428930" cy="2896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6F457-820C-4CFF-817B-4E1072891A09}"/>
              </a:ext>
            </a:extLst>
          </p:cNvPr>
          <p:cNvCxnSpPr/>
          <p:nvPr/>
        </p:nvCxnSpPr>
        <p:spPr>
          <a:xfrm>
            <a:off x="403471" y="2349062"/>
            <a:ext cx="277484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C64904-2E19-4BE1-BF16-5A9211EC1401}"/>
              </a:ext>
            </a:extLst>
          </p:cNvPr>
          <p:cNvSpPr txBox="1"/>
          <p:nvPr/>
        </p:nvSpPr>
        <p:spPr>
          <a:xfrm>
            <a:off x="774019" y="190191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Memory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8ABE2A-6419-4238-8CBF-14D0A3A5F42D}"/>
              </a:ext>
            </a:extLst>
          </p:cNvPr>
          <p:cNvCxnSpPr>
            <a:cxnSpLocks/>
          </p:cNvCxnSpPr>
          <p:nvPr/>
        </p:nvCxnSpPr>
        <p:spPr>
          <a:xfrm>
            <a:off x="3691700" y="2349062"/>
            <a:ext cx="3434314" cy="1713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573B0D6-BF75-4E26-ADF5-52697EA01399}"/>
              </a:ext>
            </a:extLst>
          </p:cNvPr>
          <p:cNvSpPr txBox="1"/>
          <p:nvPr/>
        </p:nvSpPr>
        <p:spPr>
          <a:xfrm>
            <a:off x="4062248" y="190191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 Memory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84BB7C-4F3F-4D42-BC59-9169B9C8945F}"/>
              </a:ext>
            </a:extLst>
          </p:cNvPr>
          <p:cNvSpPr/>
          <p:nvPr/>
        </p:nvSpPr>
        <p:spPr>
          <a:xfrm>
            <a:off x="7472855" y="1198180"/>
            <a:ext cx="4403835" cy="39728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0F2A830E-52B3-43DB-BB6B-9917334FB1C0}"/>
              </a:ext>
            </a:extLst>
          </p:cNvPr>
          <p:cNvSpPr>
            <a:spLocks/>
          </p:cNvSpPr>
          <p:nvPr/>
        </p:nvSpPr>
        <p:spPr bwMode="auto">
          <a:xfrm>
            <a:off x="7912348" y="2420725"/>
            <a:ext cx="49797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1800" dirty="0">
              <a:solidFill>
                <a:srgbClr val="FF00FF"/>
              </a:solidFill>
              <a:latin typeface="Courier" pitchFamily="-84" charset="0"/>
            </a:endParaRP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def </a:t>
            </a:r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main</a:t>
            </a:r>
            <a:r>
              <a:rPr lang="en-US" altLang="en-US" sz="1800" dirty="0">
                <a:latin typeface="Courier" pitchFamily="-84" charset="0"/>
              </a:rPr>
              <a:t>():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x = ‘</a:t>
            </a:r>
            <a:r>
              <a:rPr lang="en-US" altLang="en-US" sz="1800" dirty="0" err="1">
                <a:latin typeface="Courier" pitchFamily="-84" charset="0"/>
              </a:rPr>
              <a:t>stalin</a:t>
            </a:r>
            <a:r>
              <a:rPr lang="en-US" altLang="en-US" sz="1800" dirty="0">
                <a:latin typeface="Courier" pitchFamily="-84" charset="0"/>
              </a:rPr>
              <a:t>’</a:t>
            </a:r>
          </a:p>
          <a:p>
            <a:pPr eaLnBrk="1" hangingPunct="1"/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main</a:t>
            </a:r>
            <a:r>
              <a:rPr lang="en-US" altLang="en-US" sz="1800" dirty="0">
                <a:latin typeface="Courier" pitchFamily="-84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854E18-F6F6-4EE9-9502-4E52F2D2B0A6}"/>
              </a:ext>
            </a:extLst>
          </p:cNvPr>
          <p:cNvSpPr/>
          <p:nvPr/>
        </p:nvSpPr>
        <p:spPr>
          <a:xfrm>
            <a:off x="403471" y="3965521"/>
            <a:ext cx="2774848" cy="83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E7564E-7AE2-4052-96A8-FF0CB10B5662}"/>
              </a:ext>
            </a:extLst>
          </p:cNvPr>
          <p:cNvSpPr txBox="1"/>
          <p:nvPr/>
        </p:nvSpPr>
        <p:spPr>
          <a:xfrm>
            <a:off x="417149" y="4033497"/>
            <a:ext cx="83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B9D3C4-FF6D-4846-873A-44FE83F106CC}"/>
              </a:ext>
            </a:extLst>
          </p:cNvPr>
          <p:cNvSpPr txBox="1"/>
          <p:nvPr/>
        </p:nvSpPr>
        <p:spPr>
          <a:xfrm>
            <a:off x="2126334" y="3941164"/>
            <a:ext cx="8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8A92A1-0BED-4EA6-B5A9-4EF05C5622A8}"/>
              </a:ext>
            </a:extLst>
          </p:cNvPr>
          <p:cNvSpPr txBox="1"/>
          <p:nvPr/>
        </p:nvSpPr>
        <p:spPr>
          <a:xfrm>
            <a:off x="1156379" y="4028117"/>
            <a:ext cx="14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 10012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FB85D6-750A-4E36-A562-409FE6784B89}"/>
              </a:ext>
            </a:extLst>
          </p:cNvPr>
          <p:cNvSpPr txBox="1"/>
          <p:nvPr/>
        </p:nvSpPr>
        <p:spPr>
          <a:xfrm>
            <a:off x="3691700" y="3941164"/>
            <a:ext cx="14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 10012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D11E1D1-2F79-49BD-AB23-74B1DE45EFA2}"/>
              </a:ext>
            </a:extLst>
          </p:cNvPr>
          <p:cNvSpPr/>
          <p:nvPr/>
        </p:nvSpPr>
        <p:spPr>
          <a:xfrm>
            <a:off x="4685011" y="3805720"/>
            <a:ext cx="2330644" cy="504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A21C37-BA45-43AC-B492-7D79BD4ABEB3}"/>
              </a:ext>
            </a:extLst>
          </p:cNvPr>
          <p:cNvSpPr txBox="1"/>
          <p:nvPr/>
        </p:nvSpPr>
        <p:spPr>
          <a:xfrm>
            <a:off x="4790823" y="3893652"/>
            <a:ext cx="2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5435B25-EA3B-4165-B7F5-A5CBF80A68AB}"/>
              </a:ext>
            </a:extLst>
          </p:cNvPr>
          <p:cNvSpPr txBox="1"/>
          <p:nvPr/>
        </p:nvSpPr>
        <p:spPr>
          <a:xfrm>
            <a:off x="5174305" y="3893652"/>
            <a:ext cx="2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1FBC57-4E0C-4178-84D4-33BD6FB292B5}"/>
              </a:ext>
            </a:extLst>
          </p:cNvPr>
          <p:cNvSpPr txBox="1"/>
          <p:nvPr/>
        </p:nvSpPr>
        <p:spPr>
          <a:xfrm>
            <a:off x="5539062" y="3893652"/>
            <a:ext cx="2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E0F425-210B-4BB6-9168-42DAA2197C4C}"/>
              </a:ext>
            </a:extLst>
          </p:cNvPr>
          <p:cNvSpPr txBox="1"/>
          <p:nvPr/>
        </p:nvSpPr>
        <p:spPr>
          <a:xfrm>
            <a:off x="5826138" y="3893652"/>
            <a:ext cx="2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AA50E0-F0E8-486F-981D-026E38B8F9D1}"/>
              </a:ext>
            </a:extLst>
          </p:cNvPr>
          <p:cNvSpPr txBox="1"/>
          <p:nvPr/>
        </p:nvSpPr>
        <p:spPr>
          <a:xfrm>
            <a:off x="6174564" y="3893652"/>
            <a:ext cx="2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833778-7E2E-4907-83C8-BA6F0465127C}"/>
              </a:ext>
            </a:extLst>
          </p:cNvPr>
          <p:cNvSpPr txBox="1"/>
          <p:nvPr/>
        </p:nvSpPr>
        <p:spPr>
          <a:xfrm>
            <a:off x="6522990" y="3893652"/>
            <a:ext cx="2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E9D6A5D-7A67-49B6-97BD-8BFE2235CE1D}"/>
              </a:ext>
            </a:extLst>
          </p:cNvPr>
          <p:cNvCxnSpPr/>
          <p:nvPr/>
        </p:nvCxnSpPr>
        <p:spPr>
          <a:xfrm>
            <a:off x="5079065" y="3893652"/>
            <a:ext cx="0" cy="319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10D6EF-61CF-487B-A75A-CCB4968036C9}"/>
              </a:ext>
            </a:extLst>
          </p:cNvPr>
          <p:cNvCxnSpPr/>
          <p:nvPr/>
        </p:nvCxnSpPr>
        <p:spPr>
          <a:xfrm>
            <a:off x="5462547" y="3893652"/>
            <a:ext cx="0" cy="319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016104-00E4-4D7E-88E8-FBA8F25587B8}"/>
              </a:ext>
            </a:extLst>
          </p:cNvPr>
          <p:cNvCxnSpPr>
            <a:cxnSpLocks/>
          </p:cNvCxnSpPr>
          <p:nvPr/>
        </p:nvCxnSpPr>
        <p:spPr>
          <a:xfrm>
            <a:off x="5826138" y="3893652"/>
            <a:ext cx="0" cy="319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1243F1-37AE-41D7-A3B0-E609FF6204DB}"/>
              </a:ext>
            </a:extLst>
          </p:cNvPr>
          <p:cNvCxnSpPr/>
          <p:nvPr/>
        </p:nvCxnSpPr>
        <p:spPr>
          <a:xfrm>
            <a:off x="6180586" y="3893652"/>
            <a:ext cx="0" cy="319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C65DB-3E9D-421E-8AEE-99A74589AD53}"/>
              </a:ext>
            </a:extLst>
          </p:cNvPr>
          <p:cNvCxnSpPr/>
          <p:nvPr/>
        </p:nvCxnSpPr>
        <p:spPr>
          <a:xfrm>
            <a:off x="6462806" y="3893652"/>
            <a:ext cx="0" cy="319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4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 Stack and Heap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891F751-31A3-4EFE-92A3-CFEA787AAB0C}"/>
              </a:ext>
            </a:extLst>
          </p:cNvPr>
          <p:cNvSpPr/>
          <p:nvPr/>
        </p:nvSpPr>
        <p:spPr>
          <a:xfrm>
            <a:off x="315309" y="1198179"/>
            <a:ext cx="5989293" cy="3972870"/>
          </a:xfrm>
          <a:prstGeom prst="rect">
            <a:avLst/>
          </a:prstGeom>
          <a:solidFill>
            <a:srgbClr val="E2F0D9">
              <a:alpha val="44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33AC9-76CA-464F-8215-A9A283F56CD6}"/>
              </a:ext>
            </a:extLst>
          </p:cNvPr>
          <p:cNvSpPr/>
          <p:nvPr/>
        </p:nvSpPr>
        <p:spPr>
          <a:xfrm>
            <a:off x="315310" y="1198179"/>
            <a:ext cx="5989292" cy="488772"/>
          </a:xfrm>
          <a:prstGeom prst="rect">
            <a:avLst/>
          </a:prstGeom>
          <a:solidFill>
            <a:srgbClr val="D4F5F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800" b="1" spc="600" dirty="0">
                <a:solidFill>
                  <a:srgbClr val="002060"/>
                </a:solidFill>
              </a:rPr>
              <a:t>RAM</a:t>
            </a:r>
            <a:endParaRPr lang="en-US" b="1" spc="6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6169C-66B7-49E0-9736-3DAC0D161B8A}"/>
              </a:ext>
            </a:extLst>
          </p:cNvPr>
          <p:cNvSpPr/>
          <p:nvPr/>
        </p:nvSpPr>
        <p:spPr>
          <a:xfrm>
            <a:off x="403471" y="1901912"/>
            <a:ext cx="2774848" cy="2896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C78E04-8CCC-4919-B8D8-2ABFC13AC37F}"/>
              </a:ext>
            </a:extLst>
          </p:cNvPr>
          <p:cNvSpPr/>
          <p:nvPr/>
        </p:nvSpPr>
        <p:spPr>
          <a:xfrm>
            <a:off x="3697084" y="1901912"/>
            <a:ext cx="2458414" cy="2896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6F457-820C-4CFF-817B-4E1072891A09}"/>
              </a:ext>
            </a:extLst>
          </p:cNvPr>
          <p:cNvCxnSpPr/>
          <p:nvPr/>
        </p:nvCxnSpPr>
        <p:spPr>
          <a:xfrm>
            <a:off x="403471" y="2349062"/>
            <a:ext cx="277484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C64904-2E19-4BE1-BF16-5A9211EC1401}"/>
              </a:ext>
            </a:extLst>
          </p:cNvPr>
          <p:cNvSpPr txBox="1"/>
          <p:nvPr/>
        </p:nvSpPr>
        <p:spPr>
          <a:xfrm>
            <a:off x="774019" y="190191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Memory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8ABE2A-6419-4238-8CBF-14D0A3A5F42D}"/>
              </a:ext>
            </a:extLst>
          </p:cNvPr>
          <p:cNvCxnSpPr>
            <a:cxnSpLocks/>
          </p:cNvCxnSpPr>
          <p:nvPr/>
        </p:nvCxnSpPr>
        <p:spPr>
          <a:xfrm>
            <a:off x="3691700" y="2349062"/>
            <a:ext cx="24637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573B0D6-BF75-4E26-ADF5-52697EA01399}"/>
              </a:ext>
            </a:extLst>
          </p:cNvPr>
          <p:cNvSpPr txBox="1"/>
          <p:nvPr/>
        </p:nvSpPr>
        <p:spPr>
          <a:xfrm>
            <a:off x="4062248" y="190191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 Memory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84BB7C-4F3F-4D42-BC59-9169B9C8945F}"/>
              </a:ext>
            </a:extLst>
          </p:cNvPr>
          <p:cNvSpPr/>
          <p:nvPr/>
        </p:nvSpPr>
        <p:spPr>
          <a:xfrm>
            <a:off x="6668879" y="1198180"/>
            <a:ext cx="5207811" cy="39728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0F2A830E-52B3-43DB-BB6B-9917334FB1C0}"/>
              </a:ext>
            </a:extLst>
          </p:cNvPr>
          <p:cNvSpPr>
            <a:spLocks/>
          </p:cNvSpPr>
          <p:nvPr/>
        </p:nvSpPr>
        <p:spPr bwMode="auto">
          <a:xfrm>
            <a:off x="6808762" y="1245622"/>
            <a:ext cx="4979767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ourier" pitchFamily="-84" charset="0"/>
              </a:rPr>
              <a:t>def </a:t>
            </a:r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first</a:t>
            </a:r>
            <a:r>
              <a:rPr lang="en-US" altLang="en-US" sz="1800" dirty="0">
                <a:latin typeface="Courier" pitchFamily="-84" charset="0"/>
              </a:rPr>
              <a:t>(num):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x1 = second(num)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return x1</a:t>
            </a:r>
          </a:p>
          <a:p>
            <a:pPr eaLnBrk="1" hangingPunct="1"/>
            <a:endParaRPr lang="en-US" altLang="en-US" sz="1800" dirty="0">
              <a:latin typeface="Courier" pitchFamily="-84" charset="0"/>
            </a:endParaRP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def </a:t>
            </a:r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second</a:t>
            </a:r>
            <a:r>
              <a:rPr lang="en-US" altLang="en-US" sz="1800" dirty="0">
                <a:latin typeface="Courier" pitchFamily="-84" charset="0"/>
              </a:rPr>
              <a:t>(var):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var = var + 10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return var</a:t>
            </a:r>
          </a:p>
          <a:p>
            <a:pPr eaLnBrk="1" hangingPunct="1"/>
            <a:endParaRPr lang="en-US" altLang="en-US" sz="1800" dirty="0">
              <a:solidFill>
                <a:srgbClr val="FF00FF"/>
              </a:solidFill>
              <a:latin typeface="Courier" pitchFamily="-84" charset="0"/>
            </a:endParaRP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def </a:t>
            </a:r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main</a:t>
            </a:r>
            <a:r>
              <a:rPr lang="en-US" altLang="en-US" sz="1800" dirty="0">
                <a:latin typeface="Courier" pitchFamily="-84" charset="0"/>
              </a:rPr>
              <a:t>():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x = 10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result = first(x)</a:t>
            </a:r>
          </a:p>
          <a:p>
            <a:pPr eaLnBrk="1" hangingPunct="1"/>
            <a:endParaRPr lang="en-US" altLang="en-US" sz="1800" dirty="0">
              <a:latin typeface="Courier" pitchFamily="-84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FF00FF"/>
                </a:solidFill>
                <a:latin typeface="Courier" pitchFamily="-84" charset="0"/>
              </a:rPr>
              <a:t>main</a:t>
            </a:r>
            <a:r>
              <a:rPr lang="en-US" altLang="en-US" sz="1800" dirty="0">
                <a:latin typeface="Courier" pitchFamily="-84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urier" pitchFamily="-84" charset="0"/>
              </a:rPr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854E18-F6F6-4EE9-9502-4E52F2D2B0A6}"/>
              </a:ext>
            </a:extLst>
          </p:cNvPr>
          <p:cNvSpPr/>
          <p:nvPr/>
        </p:nvSpPr>
        <p:spPr>
          <a:xfrm>
            <a:off x="403471" y="3965521"/>
            <a:ext cx="2774848" cy="83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3F15FD-537B-4FBD-BD48-71014DC36EE4}"/>
              </a:ext>
            </a:extLst>
          </p:cNvPr>
          <p:cNvSpPr/>
          <p:nvPr/>
        </p:nvSpPr>
        <p:spPr>
          <a:xfrm>
            <a:off x="403470" y="3198772"/>
            <a:ext cx="2774848" cy="766696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E7564E-7AE2-4052-96A8-FF0CB10B5662}"/>
              </a:ext>
            </a:extLst>
          </p:cNvPr>
          <p:cNvSpPr txBox="1"/>
          <p:nvPr/>
        </p:nvSpPr>
        <p:spPr>
          <a:xfrm>
            <a:off x="417149" y="4033497"/>
            <a:ext cx="83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B9D3C4-FF6D-4846-873A-44FE83F106CC}"/>
              </a:ext>
            </a:extLst>
          </p:cNvPr>
          <p:cNvSpPr txBox="1"/>
          <p:nvPr/>
        </p:nvSpPr>
        <p:spPr>
          <a:xfrm>
            <a:off x="2126334" y="3941164"/>
            <a:ext cx="8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8A92A1-0BED-4EA6-B5A9-4EF05C5622A8}"/>
              </a:ext>
            </a:extLst>
          </p:cNvPr>
          <p:cNvSpPr txBox="1"/>
          <p:nvPr/>
        </p:nvSpPr>
        <p:spPr>
          <a:xfrm>
            <a:off x="1771728" y="4336323"/>
            <a:ext cx="119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26F129-5330-464D-82BC-28E41DCA9697}"/>
              </a:ext>
            </a:extLst>
          </p:cNvPr>
          <p:cNvSpPr txBox="1"/>
          <p:nvPr/>
        </p:nvSpPr>
        <p:spPr>
          <a:xfrm>
            <a:off x="417149" y="3280573"/>
            <a:ext cx="83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BD1DDF-FB42-4C46-88C2-68D2C7A4F89F}"/>
              </a:ext>
            </a:extLst>
          </p:cNvPr>
          <p:cNvSpPr txBox="1"/>
          <p:nvPr/>
        </p:nvSpPr>
        <p:spPr>
          <a:xfrm>
            <a:off x="2137951" y="3450644"/>
            <a:ext cx="8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3E58B5-0CCC-493E-BBE7-D9A1A8FB888B}"/>
              </a:ext>
            </a:extLst>
          </p:cNvPr>
          <p:cNvSpPr/>
          <p:nvPr/>
        </p:nvSpPr>
        <p:spPr>
          <a:xfrm>
            <a:off x="403470" y="2366199"/>
            <a:ext cx="2774848" cy="835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5DD28C-C694-4745-9958-D70617311F5F}"/>
              </a:ext>
            </a:extLst>
          </p:cNvPr>
          <p:cNvSpPr txBox="1"/>
          <p:nvPr/>
        </p:nvSpPr>
        <p:spPr>
          <a:xfrm>
            <a:off x="466987" y="2562939"/>
            <a:ext cx="119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5C9A83-251E-4388-9705-B32EE889B347}"/>
              </a:ext>
            </a:extLst>
          </p:cNvPr>
          <p:cNvSpPr txBox="1"/>
          <p:nvPr/>
        </p:nvSpPr>
        <p:spPr>
          <a:xfrm>
            <a:off x="2126334" y="2562615"/>
            <a:ext cx="8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02C87C-6008-43C0-B811-29082773C9AD}"/>
              </a:ext>
            </a:extLst>
          </p:cNvPr>
          <p:cNvSpPr txBox="1"/>
          <p:nvPr/>
        </p:nvSpPr>
        <p:spPr>
          <a:xfrm>
            <a:off x="4483274" y="3788190"/>
            <a:ext cx="8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A1DE2D-4755-4656-82D6-6C69C7B55825}"/>
              </a:ext>
            </a:extLst>
          </p:cNvPr>
          <p:cNvSpPr txBox="1"/>
          <p:nvPr/>
        </p:nvSpPr>
        <p:spPr>
          <a:xfrm>
            <a:off x="4505692" y="3139382"/>
            <a:ext cx="8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E5F53E-7F12-421A-BF61-A9A6326A1E60}"/>
              </a:ext>
            </a:extLst>
          </p:cNvPr>
          <p:cNvCxnSpPr>
            <a:cxnSpLocks/>
          </p:cNvCxnSpPr>
          <p:nvPr/>
        </p:nvCxnSpPr>
        <p:spPr>
          <a:xfrm flipV="1">
            <a:off x="2506717" y="4033497"/>
            <a:ext cx="1976557" cy="1443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070042-F36F-4022-9EC1-E4A49220AD34}"/>
              </a:ext>
            </a:extLst>
          </p:cNvPr>
          <p:cNvCxnSpPr>
            <a:cxnSpLocks/>
          </p:cNvCxnSpPr>
          <p:nvPr/>
        </p:nvCxnSpPr>
        <p:spPr>
          <a:xfrm>
            <a:off x="2638864" y="2964302"/>
            <a:ext cx="1844409" cy="760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0EC223A-6F8C-470C-99BE-0D1CDFE0BDCD}"/>
              </a:ext>
            </a:extLst>
          </p:cNvPr>
          <p:cNvCxnSpPr>
            <a:cxnSpLocks/>
          </p:cNvCxnSpPr>
          <p:nvPr/>
        </p:nvCxnSpPr>
        <p:spPr>
          <a:xfrm flipV="1">
            <a:off x="2724956" y="3330964"/>
            <a:ext cx="1758317" cy="3607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802C621-803B-42A8-A4F9-4DC2644CC788}"/>
              </a:ext>
            </a:extLst>
          </p:cNvPr>
          <p:cNvCxnSpPr>
            <a:cxnSpLocks/>
          </p:cNvCxnSpPr>
          <p:nvPr/>
        </p:nvCxnSpPr>
        <p:spPr>
          <a:xfrm flipV="1">
            <a:off x="2724956" y="3589898"/>
            <a:ext cx="1758317" cy="10637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2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9">
            <a:extLst>
              <a:ext uri="{FF2B5EF4-FFF2-40B4-BE49-F238E27FC236}">
                <a16:creationId xmlns:a16="http://schemas.microsoft.com/office/drawing/2014/main" id="{3953ADE5-4465-4BDB-902B-459D5CA486E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Different object types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BE4956-C933-4159-983D-134F790DB470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900640A-8682-4C3A-B44C-B076BE69CF5A}"/>
              </a:ext>
            </a:extLst>
          </p:cNvPr>
          <p:cNvGrpSpPr/>
          <p:nvPr/>
        </p:nvGrpSpPr>
        <p:grpSpPr>
          <a:xfrm>
            <a:off x="821172" y="1595097"/>
            <a:ext cx="2985161" cy="1993017"/>
            <a:chOff x="821172" y="1595097"/>
            <a:chExt cx="2985161" cy="19930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48A975-E187-40DC-B095-EA5FFD15FA2E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DB987F25-CBDC-4AC5-8494-CDA02426416E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Simple Objects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95315-3AB7-4CDF-8FDD-08970960B7B3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6545" indent="-284480">
                <a:lnSpc>
                  <a:spcPct val="100000"/>
                </a:lnSpc>
                <a:spcBef>
                  <a:spcPts val="60"/>
                </a:spcBef>
                <a:buChar char="•"/>
                <a:tabLst>
                  <a:tab pos="297180" algn="l"/>
                </a:tabLst>
              </a:pPr>
              <a:r>
                <a:rPr lang="en-US" spc="40" dirty="0">
                  <a:solidFill>
                    <a:srgbClr val="454F5B"/>
                  </a:solidFill>
                  <a:latin typeface="Verdana"/>
                  <a:cs typeface="Verdana"/>
                </a:rPr>
                <a:t>numbers</a:t>
              </a:r>
              <a:endParaRPr lang="en-US" dirty="0">
                <a:latin typeface="Verdana"/>
                <a:cs typeface="Verdana"/>
              </a:endParaRPr>
            </a:p>
            <a:p>
              <a:pPr marL="296545" indent="-284480">
                <a:lnSpc>
                  <a:spcPct val="100000"/>
                </a:lnSpc>
                <a:spcBef>
                  <a:spcPts val="40"/>
                </a:spcBef>
                <a:buChar char="•"/>
                <a:tabLst>
                  <a:tab pos="297180" algn="l"/>
                </a:tabLst>
              </a:pPr>
              <a:r>
                <a:rPr lang="en-US" dirty="0">
                  <a:solidFill>
                    <a:srgbClr val="454F5B"/>
                  </a:solidFill>
                  <a:latin typeface="Verdana"/>
                  <a:cs typeface="Verdana"/>
                </a:rPr>
                <a:t>strings</a:t>
              </a:r>
              <a:endParaRPr lang="en-US" dirty="0">
                <a:latin typeface="Verdana"/>
                <a:cs typeface="Verdana"/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C62D4-E917-4ED2-913C-CD70A44B636E}"/>
              </a:ext>
            </a:extLst>
          </p:cNvPr>
          <p:cNvGrpSpPr/>
          <p:nvPr/>
        </p:nvGrpSpPr>
        <p:grpSpPr>
          <a:xfrm>
            <a:off x="4126011" y="1595097"/>
            <a:ext cx="2985161" cy="1993017"/>
            <a:chOff x="821172" y="1595097"/>
            <a:chExt cx="2985161" cy="19930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60185C-181C-4085-8045-2BA706538D52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B2CB1470-1BC4-4632-A11C-2697C35FB478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Objects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76313D-2258-4E47-9F48-3937C622AFD4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Dict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Tuple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</a:t>
              </a:r>
            </a:p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4C181C-2585-448C-A965-950AD34E5893}"/>
              </a:ext>
            </a:extLst>
          </p:cNvPr>
          <p:cNvGrpSpPr/>
          <p:nvPr/>
        </p:nvGrpSpPr>
        <p:grpSpPr>
          <a:xfrm>
            <a:off x="7692171" y="1595097"/>
            <a:ext cx="2985161" cy="1993017"/>
            <a:chOff x="821172" y="1595097"/>
            <a:chExt cx="2985161" cy="19930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9F01AA-9A5A-4F13-BC1A-B0806C4F7402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5A9138A9-9DF5-4FA2-9325-E2436B425017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Defined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190F0-6BD5-4F20-8180-3BA8D7ACCD4C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defined class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</TotalTime>
  <Words>417</Words>
  <Application>Microsoft Office PowerPoint</Application>
  <PresentationFormat>Widescreen</PresentationFormat>
  <Paragraphs>184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Gill Sans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 Stalin Soosai</cp:lastModifiedBy>
  <cp:revision>317</cp:revision>
  <dcterms:created xsi:type="dcterms:W3CDTF">2018-06-21T07:05:12Z</dcterms:created>
  <dcterms:modified xsi:type="dcterms:W3CDTF">2020-07-03T19:48:31Z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2020-06-26T17:30:16.0634799Z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1cce6491-94de-45d2-8cff-26d30ee06a3b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2020-06-26T17:30:16.0634799Z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1cce6491-94de-45d2-8cff-26d30ee06a3b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