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FFFF"/>
    <a:srgbClr val="0ADF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224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7F971E-FF4A-91B3-D806-491E0BC5B4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054813B-3BE5-E6B7-1960-39A22152D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08AF92E-CCDC-157B-1B5C-CABD4251D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B6922-4772-45E7-A8E5-725773BB3862}" type="datetimeFigureOut">
              <a:rPr lang="es-MX" smtClean="0"/>
              <a:t>29/07/2024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B8B816-63C8-4F9D-22F8-8963830D0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6A96C06-278E-C749-5EBB-1660F27C5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82498-1645-4649-A53A-D2A68E5290A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08741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F3A255-DB8C-776E-FDFC-24775F84C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6EA6D84-5F92-56C1-68E3-A8131749FA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8CFAEA5-ED50-0A61-785B-414268DCF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B6922-4772-45E7-A8E5-725773BB3862}" type="datetimeFigureOut">
              <a:rPr lang="es-MX" smtClean="0"/>
              <a:t>29/07/2024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BB05E45-E989-B9BA-6D7D-A3EBABA71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9183F8B-05EB-3E8D-2102-085012B58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82498-1645-4649-A53A-D2A68E5290A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05198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CD88725-D42A-A8D9-550C-656FE84052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BC5FAAA-F704-413B-6C68-DFC5100C66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C3D4482-2714-6159-36BD-EA8D80576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B6922-4772-45E7-A8E5-725773BB3862}" type="datetimeFigureOut">
              <a:rPr lang="es-MX" smtClean="0"/>
              <a:t>29/07/2024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346B305-ED3A-F78F-7B65-174309D03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49A81F8-630A-B2DA-207B-F3BC14A0E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82498-1645-4649-A53A-D2A68E5290A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99968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0AFFBE-7C6B-5518-EF9F-2C1B9801F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B2AA60-9A93-7828-F3C5-F85FC2C7E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0B748B-A221-E993-C48F-B9320E9B3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B6922-4772-45E7-A8E5-725773BB3862}" type="datetimeFigureOut">
              <a:rPr lang="es-MX" smtClean="0"/>
              <a:t>29/07/2024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EFC7FDB-1B60-B50A-3854-A5FD60602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20204D3-E59F-B57A-4327-BF55C19AD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82498-1645-4649-A53A-D2A68E5290A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65345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3D2294-69E2-8E2A-00B4-BB219CC55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F02F641-2BD4-6220-DF9D-9816B670E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8981375-59CD-9E16-3164-44521DBBE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B6922-4772-45E7-A8E5-725773BB3862}" type="datetimeFigureOut">
              <a:rPr lang="es-MX" smtClean="0"/>
              <a:t>29/07/2024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D52571-59A1-4048-1224-998DBE177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BEE477-FE67-65AF-94CB-8102F065F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82498-1645-4649-A53A-D2A68E5290A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78907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063A8E-ECD1-8EF7-D765-7686FAB5F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B68688-061F-EE9E-EC20-3F65EC2320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F2588DA-0BEA-1DB3-003C-BE5D9D9A28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8C21C32-8517-5F3C-B19C-5970E10B8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B6922-4772-45E7-A8E5-725773BB3862}" type="datetimeFigureOut">
              <a:rPr lang="es-MX" smtClean="0"/>
              <a:t>29/07/2024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D6313C0-1AD1-4FDE-E23A-CFA98DADA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5AA2F8F-EB0F-3A03-C8D3-ABE20160D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82498-1645-4649-A53A-D2A68E5290A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52650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107557-A4DC-6213-6C72-B1E410D22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2EC1EC2-4364-DDF5-691F-AD63076C63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E49A884-6406-AB20-B39A-880DEA6838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B95FE11-15BE-96B4-C48C-05D9EEF7F3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45E52C9-8D2D-8C72-2AA7-19CA7FA779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0743A70-3873-7915-8D80-4BEDAAEB7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B6922-4772-45E7-A8E5-725773BB3862}" type="datetimeFigureOut">
              <a:rPr lang="es-MX" smtClean="0"/>
              <a:t>29/07/2024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0315143-2DF1-BB52-4D23-09FAAA577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7DFB619-4EA4-302F-4ACD-28B7BF89C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82498-1645-4649-A53A-D2A68E5290A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33279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F841FE-4884-102F-BA63-AC166D1FB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5C31136-AA50-9359-9FEA-71ECBEB4C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B6922-4772-45E7-A8E5-725773BB3862}" type="datetimeFigureOut">
              <a:rPr lang="es-MX" smtClean="0"/>
              <a:t>29/07/2024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9ACACE7-5336-DA19-01FC-31FCC8974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21FD4BA-8A87-71C2-DE8B-439125014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82498-1645-4649-A53A-D2A68E5290A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07199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62C82DD-FC6B-4139-F79B-4A84D6C39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B6922-4772-45E7-A8E5-725773BB3862}" type="datetimeFigureOut">
              <a:rPr lang="es-MX" smtClean="0"/>
              <a:t>29/07/2024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8D97ABD-3D6F-53C3-886F-8AB72D0EC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2EB8711-50A7-B19F-BDA2-6E1E9BD09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82498-1645-4649-A53A-D2A68E5290A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21238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386FC6-F583-CC74-BA92-77351A04F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71D553F-FACC-2516-5B3B-289122A16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F811856-7B04-8B3D-11C4-9CD2014674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E4DF49B-EAB9-84B0-A7F1-33C7EAD57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B6922-4772-45E7-A8E5-725773BB3862}" type="datetimeFigureOut">
              <a:rPr lang="es-MX" smtClean="0"/>
              <a:t>29/07/2024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9F163F3-EC7C-E9F2-82A2-B10F7796A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A8E4FB2-5A4E-F37E-305B-0D46677D8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82498-1645-4649-A53A-D2A68E5290A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88083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4B5CC7-12C0-294A-CE68-025845970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A3FF039-7680-3630-C174-DDA70D5DE5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9874502-24CA-1766-7E33-10DA03FC23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0652932-37D8-B1EC-31A4-8D77D987A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B6922-4772-45E7-A8E5-725773BB3862}" type="datetimeFigureOut">
              <a:rPr lang="es-MX" smtClean="0"/>
              <a:t>29/07/2024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F59DD4E-4EA7-59C9-F811-79133C3D8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7DB54F3-295C-92DC-4946-1FA366BA0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82498-1645-4649-A53A-D2A68E5290A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75911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9616DEA-E341-FD03-9906-526D857E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501DA0A-7D6B-84AD-8A3C-AB2DC450D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BF9B352-335E-143F-A620-BDEDAC3D09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CB6922-4772-45E7-A8E5-725773BB3862}" type="datetimeFigureOut">
              <a:rPr lang="es-MX" smtClean="0"/>
              <a:t>29/07/2024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9D0EC1-965A-1A49-A178-83ABC139F3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91D5E9D-FCA6-16BC-0965-3B9E0ABDC1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482498-1645-4649-A53A-D2A68E5290A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92244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upo 50">
            <a:extLst>
              <a:ext uri="{FF2B5EF4-FFF2-40B4-BE49-F238E27FC236}">
                <a16:creationId xmlns:a16="http://schemas.microsoft.com/office/drawing/2014/main" id="{8F98B4BA-2DDC-8512-9006-A4B950665853}"/>
              </a:ext>
            </a:extLst>
          </p:cNvPr>
          <p:cNvGrpSpPr/>
          <p:nvPr/>
        </p:nvGrpSpPr>
        <p:grpSpPr>
          <a:xfrm>
            <a:off x="229740" y="258766"/>
            <a:ext cx="3703320" cy="2697481"/>
            <a:chOff x="1207008" y="731519"/>
            <a:chExt cx="3703320" cy="2697481"/>
          </a:xfrm>
        </p:grpSpPr>
        <p:sp>
          <p:nvSpPr>
            <p:cNvPr id="7" name="Rectángulo: esquinas redondeadas 6">
              <a:extLst>
                <a:ext uri="{FF2B5EF4-FFF2-40B4-BE49-F238E27FC236}">
                  <a16:creationId xmlns:a16="http://schemas.microsoft.com/office/drawing/2014/main" id="{05117283-6306-9C6B-E8BF-1479DC462E10}"/>
                </a:ext>
              </a:extLst>
            </p:cNvPr>
            <p:cNvSpPr/>
            <p:nvPr/>
          </p:nvSpPr>
          <p:spPr>
            <a:xfrm>
              <a:off x="1207008" y="731519"/>
              <a:ext cx="3703320" cy="2697481"/>
            </a:xfrm>
            <a:prstGeom prst="roundRect">
              <a:avLst>
                <a:gd name="adj" fmla="val 2099"/>
              </a:avLst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11" name="Rectángulo: esquinas redondeadas 10">
              <a:extLst>
                <a:ext uri="{FF2B5EF4-FFF2-40B4-BE49-F238E27FC236}">
                  <a16:creationId xmlns:a16="http://schemas.microsoft.com/office/drawing/2014/main" id="{4FA8A548-B504-6AC5-E3E4-95B920966797}"/>
                </a:ext>
              </a:extLst>
            </p:cNvPr>
            <p:cNvSpPr/>
            <p:nvPr/>
          </p:nvSpPr>
          <p:spPr>
            <a:xfrm>
              <a:off x="1588232" y="2298421"/>
              <a:ext cx="1264696" cy="401351"/>
            </a:xfrm>
            <a:prstGeom prst="roundRect">
              <a:avLst/>
            </a:prstGeom>
            <a:solidFill>
              <a:schemeClr val="tx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5" name="Rectángulo: esquinas redondeadas 4">
              <a:extLst>
                <a:ext uri="{FF2B5EF4-FFF2-40B4-BE49-F238E27FC236}">
                  <a16:creationId xmlns:a16="http://schemas.microsoft.com/office/drawing/2014/main" id="{3648A5BC-615A-8E0A-9440-C6D1DBD84BAB}"/>
                </a:ext>
              </a:extLst>
            </p:cNvPr>
            <p:cNvSpPr/>
            <p:nvPr/>
          </p:nvSpPr>
          <p:spPr>
            <a:xfrm>
              <a:off x="1588232" y="1141216"/>
              <a:ext cx="2940872" cy="510836"/>
            </a:xfrm>
            <a:prstGeom prst="roundRect">
              <a:avLst/>
            </a:prstGeom>
            <a:solidFill>
              <a:schemeClr val="tx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B9883BDB-B9C2-499B-82A7-635BE7361261}"/>
                </a:ext>
              </a:extLst>
            </p:cNvPr>
            <p:cNvSpPr txBox="1"/>
            <p:nvPr/>
          </p:nvSpPr>
          <p:spPr>
            <a:xfrm>
              <a:off x="2178020" y="1125938"/>
              <a:ext cx="2112264" cy="5261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800" b="1" dirty="0">
                  <a:solidFill>
                    <a:srgbClr val="00FF00"/>
                  </a:solidFill>
                </a:rPr>
                <a:t>220:59:24</a:t>
              </a:r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B0A904EB-98A9-DB78-0A30-A3E8888521CA}"/>
                </a:ext>
              </a:extLst>
            </p:cNvPr>
            <p:cNvSpPr txBox="1"/>
            <p:nvPr/>
          </p:nvSpPr>
          <p:spPr>
            <a:xfrm>
              <a:off x="1754942" y="2275903"/>
              <a:ext cx="9312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400" b="1" dirty="0">
                  <a:solidFill>
                    <a:schemeClr val="accent1"/>
                  </a:solidFill>
                </a:rPr>
                <a:t>Start</a:t>
              </a:r>
            </a:p>
          </p:txBody>
        </p:sp>
        <p:sp>
          <p:nvSpPr>
            <p:cNvPr id="13" name="Rectángulo: esquinas redondeadas 12">
              <a:extLst>
                <a:ext uri="{FF2B5EF4-FFF2-40B4-BE49-F238E27FC236}">
                  <a16:creationId xmlns:a16="http://schemas.microsoft.com/office/drawing/2014/main" id="{321940C1-A35D-64BD-8B6F-A6F8F5357688}"/>
                </a:ext>
              </a:extLst>
            </p:cNvPr>
            <p:cNvSpPr/>
            <p:nvPr/>
          </p:nvSpPr>
          <p:spPr>
            <a:xfrm>
              <a:off x="3234152" y="2298421"/>
              <a:ext cx="1264696" cy="401351"/>
            </a:xfrm>
            <a:prstGeom prst="roundRect">
              <a:avLst/>
            </a:prstGeom>
            <a:solidFill>
              <a:schemeClr val="tx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9267426A-2AB3-5EAE-4E57-A7C36057FA60}"/>
                </a:ext>
              </a:extLst>
            </p:cNvPr>
            <p:cNvSpPr txBox="1"/>
            <p:nvPr/>
          </p:nvSpPr>
          <p:spPr>
            <a:xfrm>
              <a:off x="3499001" y="2268264"/>
              <a:ext cx="9312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400" b="1" dirty="0">
                  <a:solidFill>
                    <a:schemeClr val="accent1"/>
                  </a:solidFill>
                </a:rPr>
                <a:t>Stop</a:t>
              </a:r>
            </a:p>
          </p:txBody>
        </p:sp>
        <p:pic>
          <p:nvPicPr>
            <p:cNvPr id="49" name="Imagen 48">
              <a:extLst>
                <a:ext uri="{FF2B5EF4-FFF2-40B4-BE49-F238E27FC236}">
                  <a16:creationId xmlns:a16="http://schemas.microsoft.com/office/drawing/2014/main" id="{156FA769-1302-663B-110D-DB44BAACB4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09590" y="1739841"/>
              <a:ext cx="261487" cy="256599"/>
            </a:xfrm>
            <a:prstGeom prst="rect">
              <a:avLst/>
            </a:prstGeom>
          </p:spPr>
        </p:pic>
      </p:grpSp>
      <p:grpSp>
        <p:nvGrpSpPr>
          <p:cNvPr id="1028" name="Grupo 1027">
            <a:extLst>
              <a:ext uri="{FF2B5EF4-FFF2-40B4-BE49-F238E27FC236}">
                <a16:creationId xmlns:a16="http://schemas.microsoft.com/office/drawing/2014/main" id="{1700B435-1A3F-9509-27F0-DA06DE160D71}"/>
              </a:ext>
            </a:extLst>
          </p:cNvPr>
          <p:cNvGrpSpPr/>
          <p:nvPr/>
        </p:nvGrpSpPr>
        <p:grpSpPr>
          <a:xfrm>
            <a:off x="4373393" y="258766"/>
            <a:ext cx="3703320" cy="2697481"/>
            <a:chOff x="7700171" y="731519"/>
            <a:chExt cx="3703320" cy="2697481"/>
          </a:xfrm>
        </p:grpSpPr>
        <p:grpSp>
          <p:nvGrpSpPr>
            <p:cNvPr id="52" name="Grupo 51">
              <a:extLst>
                <a:ext uri="{FF2B5EF4-FFF2-40B4-BE49-F238E27FC236}">
                  <a16:creationId xmlns:a16="http://schemas.microsoft.com/office/drawing/2014/main" id="{2DF88013-6426-4580-C243-0FB59C2F10BB}"/>
                </a:ext>
              </a:extLst>
            </p:cNvPr>
            <p:cNvGrpSpPr/>
            <p:nvPr/>
          </p:nvGrpSpPr>
          <p:grpSpPr>
            <a:xfrm>
              <a:off x="7700171" y="731519"/>
              <a:ext cx="3703320" cy="2697481"/>
              <a:chOff x="1207008" y="731519"/>
              <a:chExt cx="3703320" cy="2697481"/>
            </a:xfrm>
          </p:grpSpPr>
          <p:sp>
            <p:nvSpPr>
              <p:cNvPr id="53" name="Rectángulo: esquinas redondeadas 52">
                <a:extLst>
                  <a:ext uri="{FF2B5EF4-FFF2-40B4-BE49-F238E27FC236}">
                    <a16:creationId xmlns:a16="http://schemas.microsoft.com/office/drawing/2014/main" id="{7523BDB7-B0F8-993E-8685-C0A9140464CC}"/>
                  </a:ext>
                </a:extLst>
              </p:cNvPr>
              <p:cNvSpPr/>
              <p:nvPr/>
            </p:nvSpPr>
            <p:spPr>
              <a:xfrm>
                <a:off x="1207008" y="731519"/>
                <a:ext cx="3703320" cy="2697481"/>
              </a:xfrm>
              <a:prstGeom prst="roundRect">
                <a:avLst>
                  <a:gd name="adj" fmla="val 2099"/>
                </a:avLst>
              </a:prstGeom>
              <a:solidFill>
                <a:schemeClr val="tx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sp>
            <p:nvSpPr>
              <p:cNvPr id="54" name="Rectángulo: esquinas redondeadas 53">
                <a:extLst>
                  <a:ext uri="{FF2B5EF4-FFF2-40B4-BE49-F238E27FC236}">
                    <a16:creationId xmlns:a16="http://schemas.microsoft.com/office/drawing/2014/main" id="{021CCF00-30F3-722C-40FE-B7F8080D6561}"/>
                  </a:ext>
                </a:extLst>
              </p:cNvPr>
              <p:cNvSpPr/>
              <p:nvPr/>
            </p:nvSpPr>
            <p:spPr>
              <a:xfrm>
                <a:off x="1588232" y="2298421"/>
                <a:ext cx="1264696" cy="401351"/>
              </a:xfrm>
              <a:prstGeom prst="roundRect">
                <a:avLst/>
              </a:prstGeom>
              <a:solidFill>
                <a:schemeClr val="tx1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sp>
            <p:nvSpPr>
              <p:cNvPr id="55" name="Rectángulo: esquinas redondeadas 54">
                <a:extLst>
                  <a:ext uri="{FF2B5EF4-FFF2-40B4-BE49-F238E27FC236}">
                    <a16:creationId xmlns:a16="http://schemas.microsoft.com/office/drawing/2014/main" id="{068586E1-89A2-4F5F-F9D1-34B349E45E16}"/>
                  </a:ext>
                </a:extLst>
              </p:cNvPr>
              <p:cNvSpPr/>
              <p:nvPr/>
            </p:nvSpPr>
            <p:spPr>
              <a:xfrm>
                <a:off x="1588232" y="1141216"/>
                <a:ext cx="2940872" cy="510836"/>
              </a:xfrm>
              <a:prstGeom prst="roundRect">
                <a:avLst/>
              </a:prstGeom>
              <a:solidFill>
                <a:schemeClr val="tx1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sp>
            <p:nvSpPr>
              <p:cNvPr id="56" name="CuadroTexto 55">
                <a:extLst>
                  <a:ext uri="{FF2B5EF4-FFF2-40B4-BE49-F238E27FC236}">
                    <a16:creationId xmlns:a16="http://schemas.microsoft.com/office/drawing/2014/main" id="{2A39E7C7-A2B1-E8F5-FC26-5613327B3753}"/>
                  </a:ext>
                </a:extLst>
              </p:cNvPr>
              <p:cNvSpPr txBox="1"/>
              <p:nvPr/>
            </p:nvSpPr>
            <p:spPr>
              <a:xfrm>
                <a:off x="2178020" y="1125938"/>
                <a:ext cx="2112264" cy="5261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2800" b="1" dirty="0">
                    <a:solidFill>
                      <a:srgbClr val="00FF00"/>
                    </a:solidFill>
                  </a:rPr>
                  <a:t>220:59:24</a:t>
                </a:r>
              </a:p>
            </p:txBody>
          </p:sp>
          <p:sp>
            <p:nvSpPr>
              <p:cNvPr id="57" name="CuadroTexto 56">
                <a:extLst>
                  <a:ext uri="{FF2B5EF4-FFF2-40B4-BE49-F238E27FC236}">
                    <a16:creationId xmlns:a16="http://schemas.microsoft.com/office/drawing/2014/main" id="{44F5D822-D718-1F34-0774-0BA4427F1922}"/>
                  </a:ext>
                </a:extLst>
              </p:cNvPr>
              <p:cNvSpPr txBox="1"/>
              <p:nvPr/>
            </p:nvSpPr>
            <p:spPr>
              <a:xfrm>
                <a:off x="1754942" y="2275903"/>
                <a:ext cx="9312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2400" b="1" dirty="0">
                    <a:solidFill>
                      <a:schemeClr val="accent1"/>
                    </a:solidFill>
                  </a:rPr>
                  <a:t>Start</a:t>
                </a:r>
              </a:p>
            </p:txBody>
          </p:sp>
          <p:sp>
            <p:nvSpPr>
              <p:cNvPr id="58" name="Rectángulo: esquinas redondeadas 57">
                <a:extLst>
                  <a:ext uri="{FF2B5EF4-FFF2-40B4-BE49-F238E27FC236}">
                    <a16:creationId xmlns:a16="http://schemas.microsoft.com/office/drawing/2014/main" id="{FD5CEBD9-1720-436A-2D29-4AEF974B1706}"/>
                  </a:ext>
                </a:extLst>
              </p:cNvPr>
              <p:cNvSpPr/>
              <p:nvPr/>
            </p:nvSpPr>
            <p:spPr>
              <a:xfrm>
                <a:off x="3234152" y="2298421"/>
                <a:ext cx="1264696" cy="401351"/>
              </a:xfrm>
              <a:prstGeom prst="roundRect">
                <a:avLst/>
              </a:prstGeom>
              <a:solidFill>
                <a:schemeClr val="tx1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sp>
            <p:nvSpPr>
              <p:cNvPr id="59" name="CuadroTexto 58">
                <a:extLst>
                  <a:ext uri="{FF2B5EF4-FFF2-40B4-BE49-F238E27FC236}">
                    <a16:creationId xmlns:a16="http://schemas.microsoft.com/office/drawing/2014/main" id="{BF4F27C2-BA11-725E-8D78-4B5638480AE3}"/>
                  </a:ext>
                </a:extLst>
              </p:cNvPr>
              <p:cNvSpPr txBox="1"/>
              <p:nvPr/>
            </p:nvSpPr>
            <p:spPr>
              <a:xfrm>
                <a:off x="3499001" y="2268264"/>
                <a:ext cx="9312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2400" b="1" dirty="0">
                    <a:solidFill>
                      <a:schemeClr val="accent1"/>
                    </a:solidFill>
                  </a:rPr>
                  <a:t>Stop</a:t>
                </a:r>
              </a:p>
            </p:txBody>
          </p:sp>
          <p:pic>
            <p:nvPicPr>
              <p:cNvPr id="60" name="Imagen 59">
                <a:extLst>
                  <a:ext uri="{FF2B5EF4-FFF2-40B4-BE49-F238E27FC236}">
                    <a16:creationId xmlns:a16="http://schemas.microsoft.com/office/drawing/2014/main" id="{08FE6166-829A-771C-31CB-A2D45D65FF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09590" y="1739841"/>
                <a:ext cx="261487" cy="256599"/>
              </a:xfrm>
              <a:prstGeom prst="rect">
                <a:avLst/>
              </a:prstGeom>
            </p:spPr>
          </p:pic>
        </p:grpSp>
        <p:pic>
          <p:nvPicPr>
            <p:cNvPr id="1024" name="Imagen 1023">
              <a:extLst>
                <a:ext uri="{FF2B5EF4-FFF2-40B4-BE49-F238E27FC236}">
                  <a16:creationId xmlns:a16="http://schemas.microsoft.com/office/drawing/2014/main" id="{49B98465-6193-5414-2B71-7786397750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97903" y="1917294"/>
              <a:ext cx="211156" cy="224890"/>
            </a:xfrm>
            <a:prstGeom prst="rect">
              <a:avLst/>
            </a:prstGeom>
          </p:spPr>
        </p:pic>
        <p:sp>
          <p:nvSpPr>
            <p:cNvPr id="1025" name="Bocadillo: rectángulo con esquinas redondeadas 1024">
              <a:extLst>
                <a:ext uri="{FF2B5EF4-FFF2-40B4-BE49-F238E27FC236}">
                  <a16:creationId xmlns:a16="http://schemas.microsoft.com/office/drawing/2014/main" id="{1C9C475C-D7A3-13E1-582A-829827A12B69}"/>
                </a:ext>
              </a:extLst>
            </p:cNvPr>
            <p:cNvSpPr/>
            <p:nvPr/>
          </p:nvSpPr>
          <p:spPr>
            <a:xfrm>
              <a:off x="8233496" y="1333434"/>
              <a:ext cx="1097986" cy="360218"/>
            </a:xfrm>
            <a:prstGeom prst="wedgeRoundRectCallout">
              <a:avLst>
                <a:gd name="adj1" fmla="val -35636"/>
                <a:gd name="adj2" fmla="val 98397"/>
                <a:gd name="adj3" fmla="val 16667"/>
              </a:avLst>
            </a:prstGeom>
            <a:solidFill>
              <a:schemeClr val="tx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27" name="CuadroTexto 1026">
              <a:extLst>
                <a:ext uri="{FF2B5EF4-FFF2-40B4-BE49-F238E27FC236}">
                  <a16:creationId xmlns:a16="http://schemas.microsoft.com/office/drawing/2014/main" id="{F4E4772E-5C22-C290-7FB3-19FCC85358A9}"/>
                </a:ext>
              </a:extLst>
            </p:cNvPr>
            <p:cNvSpPr txBox="1"/>
            <p:nvPr/>
          </p:nvSpPr>
          <p:spPr>
            <a:xfrm>
              <a:off x="8233496" y="1333434"/>
              <a:ext cx="12103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400" b="1" dirty="0">
                  <a:solidFill>
                    <a:schemeClr val="bg1"/>
                  </a:solidFill>
                </a:rPr>
                <a:t>Adjust Time</a:t>
              </a:r>
            </a:p>
          </p:txBody>
        </p:sp>
      </p:grpSp>
      <p:grpSp>
        <p:nvGrpSpPr>
          <p:cNvPr id="1044" name="Grupo 1043">
            <a:extLst>
              <a:ext uri="{FF2B5EF4-FFF2-40B4-BE49-F238E27FC236}">
                <a16:creationId xmlns:a16="http://schemas.microsoft.com/office/drawing/2014/main" id="{09B619A0-604B-EE0E-1895-7F4F4C09988F}"/>
              </a:ext>
            </a:extLst>
          </p:cNvPr>
          <p:cNvGrpSpPr/>
          <p:nvPr/>
        </p:nvGrpSpPr>
        <p:grpSpPr>
          <a:xfrm>
            <a:off x="8341562" y="283845"/>
            <a:ext cx="3703320" cy="2697481"/>
            <a:chOff x="924199" y="3725427"/>
            <a:chExt cx="3703320" cy="2697481"/>
          </a:xfrm>
        </p:grpSpPr>
        <p:grpSp>
          <p:nvGrpSpPr>
            <p:cNvPr id="1029" name="Grupo 1028">
              <a:extLst>
                <a:ext uri="{FF2B5EF4-FFF2-40B4-BE49-F238E27FC236}">
                  <a16:creationId xmlns:a16="http://schemas.microsoft.com/office/drawing/2014/main" id="{4F20A6C2-D331-339D-FF2F-64385542F0B7}"/>
                </a:ext>
              </a:extLst>
            </p:cNvPr>
            <p:cNvGrpSpPr/>
            <p:nvPr/>
          </p:nvGrpSpPr>
          <p:grpSpPr>
            <a:xfrm>
              <a:off x="924199" y="3725427"/>
              <a:ext cx="3703320" cy="2697481"/>
              <a:chOff x="1207008" y="731519"/>
              <a:chExt cx="3703320" cy="2697481"/>
            </a:xfrm>
          </p:grpSpPr>
          <p:sp>
            <p:nvSpPr>
              <p:cNvPr id="1030" name="Rectángulo: esquinas redondeadas 1029">
                <a:extLst>
                  <a:ext uri="{FF2B5EF4-FFF2-40B4-BE49-F238E27FC236}">
                    <a16:creationId xmlns:a16="http://schemas.microsoft.com/office/drawing/2014/main" id="{9A8F8836-7CE1-F078-3B62-E868AC113FCB}"/>
                  </a:ext>
                </a:extLst>
              </p:cNvPr>
              <p:cNvSpPr/>
              <p:nvPr/>
            </p:nvSpPr>
            <p:spPr>
              <a:xfrm>
                <a:off x="1207008" y="731519"/>
                <a:ext cx="3703320" cy="2697481"/>
              </a:xfrm>
              <a:prstGeom prst="roundRect">
                <a:avLst>
                  <a:gd name="adj" fmla="val 2099"/>
                </a:avLst>
              </a:prstGeom>
              <a:solidFill>
                <a:schemeClr val="tx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sp>
            <p:nvSpPr>
              <p:cNvPr id="1043" name="Rectángulo: esquinas redondeadas 1042">
                <a:extLst>
                  <a:ext uri="{FF2B5EF4-FFF2-40B4-BE49-F238E27FC236}">
                    <a16:creationId xmlns:a16="http://schemas.microsoft.com/office/drawing/2014/main" id="{74AE783C-C541-898B-0AEF-0EBD1E3634C3}"/>
                  </a:ext>
                </a:extLst>
              </p:cNvPr>
              <p:cNvSpPr/>
              <p:nvPr/>
            </p:nvSpPr>
            <p:spPr>
              <a:xfrm>
                <a:off x="1651446" y="2186022"/>
                <a:ext cx="1082849" cy="263873"/>
              </a:xfrm>
              <a:prstGeom prst="roundRect">
                <a:avLst/>
              </a:prstGeom>
              <a:solidFill>
                <a:schemeClr val="tx1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sp>
            <p:nvSpPr>
              <p:cNvPr id="1031" name="Rectángulo: esquinas redondeadas 1030">
                <a:extLst>
                  <a:ext uri="{FF2B5EF4-FFF2-40B4-BE49-F238E27FC236}">
                    <a16:creationId xmlns:a16="http://schemas.microsoft.com/office/drawing/2014/main" id="{2032F000-4496-F8BC-9AFF-59900343CD2D}"/>
                  </a:ext>
                </a:extLst>
              </p:cNvPr>
              <p:cNvSpPr/>
              <p:nvPr/>
            </p:nvSpPr>
            <p:spPr>
              <a:xfrm>
                <a:off x="1593338" y="2615680"/>
                <a:ext cx="1264696" cy="401351"/>
              </a:xfrm>
              <a:prstGeom prst="roundRect">
                <a:avLst/>
              </a:prstGeom>
              <a:solidFill>
                <a:schemeClr val="tx1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sp>
            <p:nvSpPr>
              <p:cNvPr id="1032" name="Rectángulo: esquinas redondeadas 1031">
                <a:extLst>
                  <a:ext uri="{FF2B5EF4-FFF2-40B4-BE49-F238E27FC236}">
                    <a16:creationId xmlns:a16="http://schemas.microsoft.com/office/drawing/2014/main" id="{1D5BC1FF-0904-4130-F13D-85D4724F20FB}"/>
                  </a:ext>
                </a:extLst>
              </p:cNvPr>
              <p:cNvSpPr/>
              <p:nvPr/>
            </p:nvSpPr>
            <p:spPr>
              <a:xfrm>
                <a:off x="1588232" y="1141216"/>
                <a:ext cx="2940872" cy="510836"/>
              </a:xfrm>
              <a:prstGeom prst="roundRect">
                <a:avLst/>
              </a:prstGeom>
              <a:solidFill>
                <a:schemeClr val="tx1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sp>
            <p:nvSpPr>
              <p:cNvPr id="1033" name="CuadroTexto 1032">
                <a:extLst>
                  <a:ext uri="{FF2B5EF4-FFF2-40B4-BE49-F238E27FC236}">
                    <a16:creationId xmlns:a16="http://schemas.microsoft.com/office/drawing/2014/main" id="{26754C83-A0E4-F9CD-8FEF-1518659623E2}"/>
                  </a:ext>
                </a:extLst>
              </p:cNvPr>
              <p:cNvSpPr txBox="1"/>
              <p:nvPr/>
            </p:nvSpPr>
            <p:spPr>
              <a:xfrm>
                <a:off x="2178020" y="1125938"/>
                <a:ext cx="2112264" cy="5261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2800" b="1" dirty="0">
                    <a:solidFill>
                      <a:srgbClr val="00FF00"/>
                    </a:solidFill>
                  </a:rPr>
                  <a:t>220:59:24</a:t>
                </a:r>
              </a:p>
            </p:txBody>
          </p:sp>
          <p:sp>
            <p:nvSpPr>
              <p:cNvPr id="1034" name="CuadroTexto 1033">
                <a:extLst>
                  <a:ext uri="{FF2B5EF4-FFF2-40B4-BE49-F238E27FC236}">
                    <a16:creationId xmlns:a16="http://schemas.microsoft.com/office/drawing/2014/main" id="{AAC34D30-C864-B153-66B1-DE9F11CCFC01}"/>
                  </a:ext>
                </a:extLst>
              </p:cNvPr>
              <p:cNvSpPr txBox="1"/>
              <p:nvPr/>
            </p:nvSpPr>
            <p:spPr>
              <a:xfrm>
                <a:off x="1786413" y="2585522"/>
                <a:ext cx="9312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2400" b="1" dirty="0">
                    <a:solidFill>
                      <a:schemeClr val="accent1"/>
                    </a:solidFill>
                  </a:rPr>
                  <a:t>Start</a:t>
                </a:r>
              </a:p>
            </p:txBody>
          </p:sp>
          <p:sp>
            <p:nvSpPr>
              <p:cNvPr id="1035" name="Rectángulo: esquinas redondeadas 1034">
                <a:extLst>
                  <a:ext uri="{FF2B5EF4-FFF2-40B4-BE49-F238E27FC236}">
                    <a16:creationId xmlns:a16="http://schemas.microsoft.com/office/drawing/2014/main" id="{BC1B3F9D-D0EA-CA31-8D55-678439D3AB3D}"/>
                  </a:ext>
                </a:extLst>
              </p:cNvPr>
              <p:cNvSpPr/>
              <p:nvPr/>
            </p:nvSpPr>
            <p:spPr>
              <a:xfrm>
                <a:off x="3264408" y="2615678"/>
                <a:ext cx="1264696" cy="401351"/>
              </a:xfrm>
              <a:prstGeom prst="roundRect">
                <a:avLst/>
              </a:prstGeom>
              <a:solidFill>
                <a:schemeClr val="tx1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sp>
            <p:nvSpPr>
              <p:cNvPr id="1036" name="CuadroTexto 1035">
                <a:extLst>
                  <a:ext uri="{FF2B5EF4-FFF2-40B4-BE49-F238E27FC236}">
                    <a16:creationId xmlns:a16="http://schemas.microsoft.com/office/drawing/2014/main" id="{CF48C144-1342-0FCC-306B-A6F160D05BBA}"/>
                  </a:ext>
                </a:extLst>
              </p:cNvPr>
              <p:cNvSpPr txBox="1"/>
              <p:nvPr/>
            </p:nvSpPr>
            <p:spPr>
              <a:xfrm>
                <a:off x="3488715" y="2585520"/>
                <a:ext cx="9312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2400" b="1" dirty="0">
                    <a:solidFill>
                      <a:schemeClr val="accent1"/>
                    </a:solidFill>
                  </a:rPr>
                  <a:t>Stop</a:t>
                </a:r>
              </a:p>
            </p:txBody>
          </p:sp>
          <p:pic>
            <p:nvPicPr>
              <p:cNvPr id="1037" name="Imagen 1036">
                <a:extLst>
                  <a:ext uri="{FF2B5EF4-FFF2-40B4-BE49-F238E27FC236}">
                    <a16:creationId xmlns:a16="http://schemas.microsoft.com/office/drawing/2014/main" id="{EB115673-6DC1-D9CD-1EC2-52FA4526A9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09590" y="1739841"/>
                <a:ext cx="261487" cy="256599"/>
              </a:xfrm>
              <a:prstGeom prst="rect">
                <a:avLst/>
              </a:prstGeom>
            </p:spPr>
          </p:pic>
          <p:sp>
            <p:nvSpPr>
              <p:cNvPr id="1040" name="Rectángulo: esquinas redondeadas 1039">
                <a:extLst>
                  <a:ext uri="{FF2B5EF4-FFF2-40B4-BE49-F238E27FC236}">
                    <a16:creationId xmlns:a16="http://schemas.microsoft.com/office/drawing/2014/main" id="{944A3F27-3CCA-215B-66A2-AED9720FD13D}"/>
                  </a:ext>
                </a:extLst>
              </p:cNvPr>
              <p:cNvSpPr/>
              <p:nvPr/>
            </p:nvSpPr>
            <p:spPr>
              <a:xfrm>
                <a:off x="3388290" y="2204790"/>
                <a:ext cx="1082849" cy="263873"/>
              </a:xfrm>
              <a:prstGeom prst="roundRect">
                <a:avLst/>
              </a:prstGeom>
              <a:solidFill>
                <a:schemeClr val="tx1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sp>
            <p:nvSpPr>
              <p:cNvPr id="1041" name="CuadroTexto 1040">
                <a:extLst>
                  <a:ext uri="{FF2B5EF4-FFF2-40B4-BE49-F238E27FC236}">
                    <a16:creationId xmlns:a16="http://schemas.microsoft.com/office/drawing/2014/main" id="{2830BF85-6133-4584-C077-9CDE5F4473A2}"/>
                  </a:ext>
                </a:extLst>
              </p:cNvPr>
              <p:cNvSpPr txBox="1"/>
              <p:nvPr/>
            </p:nvSpPr>
            <p:spPr>
              <a:xfrm>
                <a:off x="1651446" y="2137281"/>
                <a:ext cx="11016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b="1" dirty="0">
                    <a:solidFill>
                      <a:schemeClr val="accent1"/>
                    </a:solidFill>
                  </a:rPr>
                  <a:t>Confirm</a:t>
                </a:r>
              </a:p>
            </p:txBody>
          </p:sp>
          <p:sp>
            <p:nvSpPr>
              <p:cNvPr id="1042" name="CuadroTexto 1041">
                <a:extLst>
                  <a:ext uri="{FF2B5EF4-FFF2-40B4-BE49-F238E27FC236}">
                    <a16:creationId xmlns:a16="http://schemas.microsoft.com/office/drawing/2014/main" id="{A825E0E7-AC91-F70B-98A4-518F4DD45026}"/>
                  </a:ext>
                </a:extLst>
              </p:cNvPr>
              <p:cNvSpPr txBox="1"/>
              <p:nvPr/>
            </p:nvSpPr>
            <p:spPr>
              <a:xfrm>
                <a:off x="3488715" y="2162225"/>
                <a:ext cx="9312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b="1" dirty="0">
                    <a:solidFill>
                      <a:schemeClr val="accent1"/>
                    </a:solidFill>
                  </a:rPr>
                  <a:t>Cancel</a:t>
                </a:r>
              </a:p>
            </p:txBody>
          </p:sp>
        </p:grpSp>
        <p:sp>
          <p:nvSpPr>
            <p:cNvPr id="1038" name="Bocadillo: rectángulo con esquinas redondeadas 1037">
              <a:extLst>
                <a:ext uri="{FF2B5EF4-FFF2-40B4-BE49-F238E27FC236}">
                  <a16:creationId xmlns:a16="http://schemas.microsoft.com/office/drawing/2014/main" id="{EF5B6856-98B7-808B-1E08-B9E892194363}"/>
                </a:ext>
              </a:extLst>
            </p:cNvPr>
            <p:cNvSpPr/>
            <p:nvPr/>
          </p:nvSpPr>
          <p:spPr>
            <a:xfrm rot="5400000">
              <a:off x="2544594" y="4217341"/>
              <a:ext cx="319585" cy="1470290"/>
            </a:xfrm>
            <a:prstGeom prst="wedgeRoundRectCallout">
              <a:avLst>
                <a:gd name="adj1" fmla="val -35925"/>
                <a:gd name="adj2" fmla="val 73245"/>
                <a:gd name="adj3" fmla="val 16667"/>
              </a:avLst>
            </a:prstGeom>
            <a:solidFill>
              <a:schemeClr val="tx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39" name="CuadroTexto 1038">
              <a:extLst>
                <a:ext uri="{FF2B5EF4-FFF2-40B4-BE49-F238E27FC236}">
                  <a16:creationId xmlns:a16="http://schemas.microsoft.com/office/drawing/2014/main" id="{390700E5-2294-936C-688E-E09B6DACC04B}"/>
                </a:ext>
              </a:extLst>
            </p:cNvPr>
            <p:cNvSpPr txBox="1"/>
            <p:nvPr/>
          </p:nvSpPr>
          <p:spPr>
            <a:xfrm>
              <a:off x="2206725" y="4786801"/>
              <a:ext cx="13263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>
                  <a:solidFill>
                    <a:srgbClr val="00FF00"/>
                  </a:solidFill>
                </a:rPr>
                <a:t>00:00:00</a:t>
              </a:r>
            </a:p>
          </p:txBody>
        </p:sp>
      </p:grpSp>
      <p:grpSp>
        <p:nvGrpSpPr>
          <p:cNvPr id="1064" name="Grupo 1063">
            <a:extLst>
              <a:ext uri="{FF2B5EF4-FFF2-40B4-BE49-F238E27FC236}">
                <a16:creationId xmlns:a16="http://schemas.microsoft.com/office/drawing/2014/main" id="{592FCDF6-58EA-53D0-5703-3C728E352F56}"/>
              </a:ext>
            </a:extLst>
          </p:cNvPr>
          <p:cNvGrpSpPr/>
          <p:nvPr/>
        </p:nvGrpSpPr>
        <p:grpSpPr>
          <a:xfrm>
            <a:off x="229740" y="3731895"/>
            <a:ext cx="6815602" cy="2697481"/>
            <a:chOff x="229740" y="3731895"/>
            <a:chExt cx="6815602" cy="2697481"/>
          </a:xfrm>
        </p:grpSpPr>
        <p:grpSp>
          <p:nvGrpSpPr>
            <p:cNvPr id="1045" name="Grupo 1044">
              <a:extLst>
                <a:ext uri="{FF2B5EF4-FFF2-40B4-BE49-F238E27FC236}">
                  <a16:creationId xmlns:a16="http://schemas.microsoft.com/office/drawing/2014/main" id="{5F89F675-0A7E-AB7B-7B3A-723C7A5482F8}"/>
                </a:ext>
              </a:extLst>
            </p:cNvPr>
            <p:cNvGrpSpPr/>
            <p:nvPr/>
          </p:nvGrpSpPr>
          <p:grpSpPr>
            <a:xfrm>
              <a:off x="229740" y="3731895"/>
              <a:ext cx="3703320" cy="2697481"/>
              <a:chOff x="924199" y="3725427"/>
              <a:chExt cx="3703320" cy="2697481"/>
            </a:xfrm>
          </p:grpSpPr>
          <p:grpSp>
            <p:nvGrpSpPr>
              <p:cNvPr id="1046" name="Grupo 1045">
                <a:extLst>
                  <a:ext uri="{FF2B5EF4-FFF2-40B4-BE49-F238E27FC236}">
                    <a16:creationId xmlns:a16="http://schemas.microsoft.com/office/drawing/2014/main" id="{6E1A8513-D5BF-6E15-22EC-077256A08817}"/>
                  </a:ext>
                </a:extLst>
              </p:cNvPr>
              <p:cNvGrpSpPr/>
              <p:nvPr/>
            </p:nvGrpSpPr>
            <p:grpSpPr>
              <a:xfrm>
                <a:off x="924199" y="3725427"/>
                <a:ext cx="3703320" cy="2697481"/>
                <a:chOff x="1207008" y="731519"/>
                <a:chExt cx="3703320" cy="2697481"/>
              </a:xfrm>
            </p:grpSpPr>
            <p:sp>
              <p:nvSpPr>
                <p:cNvPr id="1049" name="Rectángulo: esquinas redondeadas 1048">
                  <a:extLst>
                    <a:ext uri="{FF2B5EF4-FFF2-40B4-BE49-F238E27FC236}">
                      <a16:creationId xmlns:a16="http://schemas.microsoft.com/office/drawing/2014/main" id="{FFC41056-0C71-A744-776E-8313A3FBFB81}"/>
                    </a:ext>
                  </a:extLst>
                </p:cNvPr>
                <p:cNvSpPr/>
                <p:nvPr/>
              </p:nvSpPr>
              <p:spPr>
                <a:xfrm>
                  <a:off x="1207008" y="731519"/>
                  <a:ext cx="3703320" cy="2697481"/>
                </a:xfrm>
                <a:prstGeom prst="roundRect">
                  <a:avLst>
                    <a:gd name="adj" fmla="val 2099"/>
                  </a:avLst>
                </a:prstGeom>
                <a:solidFill>
                  <a:schemeClr val="tx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 dirty="0"/>
                </a:p>
              </p:txBody>
            </p:sp>
            <p:sp>
              <p:nvSpPr>
                <p:cNvPr id="1050" name="Rectángulo: esquinas redondeadas 1049">
                  <a:extLst>
                    <a:ext uri="{FF2B5EF4-FFF2-40B4-BE49-F238E27FC236}">
                      <a16:creationId xmlns:a16="http://schemas.microsoft.com/office/drawing/2014/main" id="{36BBC39D-D4D3-2B50-ECEA-F415922E4506}"/>
                    </a:ext>
                  </a:extLst>
                </p:cNvPr>
                <p:cNvSpPr/>
                <p:nvPr/>
              </p:nvSpPr>
              <p:spPr>
                <a:xfrm>
                  <a:off x="1651446" y="2186022"/>
                  <a:ext cx="1082849" cy="263873"/>
                </a:xfrm>
                <a:prstGeom prst="roundRect">
                  <a:avLst/>
                </a:prstGeom>
                <a:solidFill>
                  <a:schemeClr val="tx1"/>
                </a:solidFill>
                <a:ln w="285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 dirty="0"/>
                </a:p>
              </p:txBody>
            </p:sp>
            <p:sp>
              <p:nvSpPr>
                <p:cNvPr id="1051" name="Rectángulo: esquinas redondeadas 1050">
                  <a:extLst>
                    <a:ext uri="{FF2B5EF4-FFF2-40B4-BE49-F238E27FC236}">
                      <a16:creationId xmlns:a16="http://schemas.microsoft.com/office/drawing/2014/main" id="{73A82536-5B18-8951-33D4-FEF62F3A6786}"/>
                    </a:ext>
                  </a:extLst>
                </p:cNvPr>
                <p:cNvSpPr/>
                <p:nvPr/>
              </p:nvSpPr>
              <p:spPr>
                <a:xfrm>
                  <a:off x="1593338" y="2615680"/>
                  <a:ext cx="1264696" cy="401351"/>
                </a:xfrm>
                <a:prstGeom prst="roundRect">
                  <a:avLst/>
                </a:prstGeom>
                <a:solidFill>
                  <a:schemeClr val="tx1"/>
                </a:solidFill>
                <a:ln w="285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 dirty="0"/>
                </a:p>
              </p:txBody>
            </p:sp>
            <p:sp>
              <p:nvSpPr>
                <p:cNvPr id="1052" name="Rectángulo: esquinas redondeadas 1051">
                  <a:extLst>
                    <a:ext uri="{FF2B5EF4-FFF2-40B4-BE49-F238E27FC236}">
                      <a16:creationId xmlns:a16="http://schemas.microsoft.com/office/drawing/2014/main" id="{66D9669D-2460-0697-EFDE-ED59A0FD5D7F}"/>
                    </a:ext>
                  </a:extLst>
                </p:cNvPr>
                <p:cNvSpPr/>
                <p:nvPr/>
              </p:nvSpPr>
              <p:spPr>
                <a:xfrm>
                  <a:off x="1588232" y="1141216"/>
                  <a:ext cx="2940872" cy="510836"/>
                </a:xfrm>
                <a:prstGeom prst="roundRect">
                  <a:avLst/>
                </a:prstGeom>
                <a:solidFill>
                  <a:schemeClr val="tx1"/>
                </a:solidFill>
                <a:ln w="285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 dirty="0"/>
                </a:p>
              </p:txBody>
            </p:sp>
            <p:sp>
              <p:nvSpPr>
                <p:cNvPr id="1053" name="CuadroTexto 1052">
                  <a:extLst>
                    <a:ext uri="{FF2B5EF4-FFF2-40B4-BE49-F238E27FC236}">
                      <a16:creationId xmlns:a16="http://schemas.microsoft.com/office/drawing/2014/main" id="{F76BE165-BFB7-2E4A-0846-3B82389A1309}"/>
                    </a:ext>
                  </a:extLst>
                </p:cNvPr>
                <p:cNvSpPr txBox="1"/>
                <p:nvPr/>
              </p:nvSpPr>
              <p:spPr>
                <a:xfrm>
                  <a:off x="2178020" y="1125938"/>
                  <a:ext cx="2112264" cy="5261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MX" sz="2800" b="1" dirty="0">
                      <a:solidFill>
                        <a:srgbClr val="00FF00"/>
                      </a:solidFill>
                    </a:rPr>
                    <a:t>220:59:24</a:t>
                  </a:r>
                </a:p>
              </p:txBody>
            </p:sp>
            <p:sp>
              <p:nvSpPr>
                <p:cNvPr id="1054" name="CuadroTexto 1053">
                  <a:extLst>
                    <a:ext uri="{FF2B5EF4-FFF2-40B4-BE49-F238E27FC236}">
                      <a16:creationId xmlns:a16="http://schemas.microsoft.com/office/drawing/2014/main" id="{85DA4B4D-5AA5-1669-056A-C499EE7C5AFA}"/>
                    </a:ext>
                  </a:extLst>
                </p:cNvPr>
                <p:cNvSpPr txBox="1"/>
                <p:nvPr/>
              </p:nvSpPr>
              <p:spPr>
                <a:xfrm>
                  <a:off x="1786413" y="2585522"/>
                  <a:ext cx="93127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MX" sz="2400" b="1" dirty="0">
                      <a:solidFill>
                        <a:schemeClr val="accent1"/>
                      </a:solidFill>
                    </a:rPr>
                    <a:t>Start</a:t>
                  </a:r>
                </a:p>
              </p:txBody>
            </p:sp>
            <p:sp>
              <p:nvSpPr>
                <p:cNvPr id="1055" name="Rectángulo: esquinas redondeadas 1054">
                  <a:extLst>
                    <a:ext uri="{FF2B5EF4-FFF2-40B4-BE49-F238E27FC236}">
                      <a16:creationId xmlns:a16="http://schemas.microsoft.com/office/drawing/2014/main" id="{A819C5D7-E1F1-6ACF-0C1F-8148D8412AB4}"/>
                    </a:ext>
                  </a:extLst>
                </p:cNvPr>
                <p:cNvSpPr/>
                <p:nvPr/>
              </p:nvSpPr>
              <p:spPr>
                <a:xfrm>
                  <a:off x="3264408" y="2615678"/>
                  <a:ext cx="1264696" cy="401351"/>
                </a:xfrm>
                <a:prstGeom prst="roundRect">
                  <a:avLst/>
                </a:prstGeom>
                <a:solidFill>
                  <a:schemeClr val="tx1"/>
                </a:solidFill>
                <a:ln w="285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 dirty="0"/>
                </a:p>
              </p:txBody>
            </p:sp>
            <p:sp>
              <p:nvSpPr>
                <p:cNvPr id="1056" name="CuadroTexto 1055">
                  <a:extLst>
                    <a:ext uri="{FF2B5EF4-FFF2-40B4-BE49-F238E27FC236}">
                      <a16:creationId xmlns:a16="http://schemas.microsoft.com/office/drawing/2014/main" id="{D162754B-B02C-8A1E-5E6D-7F3ACBDE54F0}"/>
                    </a:ext>
                  </a:extLst>
                </p:cNvPr>
                <p:cNvSpPr txBox="1"/>
                <p:nvPr/>
              </p:nvSpPr>
              <p:spPr>
                <a:xfrm>
                  <a:off x="3488715" y="2585520"/>
                  <a:ext cx="93127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MX" sz="2400" b="1" dirty="0">
                      <a:solidFill>
                        <a:schemeClr val="accent1"/>
                      </a:solidFill>
                    </a:rPr>
                    <a:t>Stop</a:t>
                  </a:r>
                </a:p>
              </p:txBody>
            </p:sp>
            <p:pic>
              <p:nvPicPr>
                <p:cNvPr id="1057" name="Imagen 1056">
                  <a:extLst>
                    <a:ext uri="{FF2B5EF4-FFF2-40B4-BE49-F238E27FC236}">
                      <a16:creationId xmlns:a16="http://schemas.microsoft.com/office/drawing/2014/main" id="{1E0E2C6A-898C-3D0D-6133-6F04AA0183A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609590" y="1739841"/>
                  <a:ext cx="261487" cy="256599"/>
                </a:xfrm>
                <a:prstGeom prst="rect">
                  <a:avLst/>
                </a:prstGeom>
              </p:spPr>
            </p:pic>
            <p:sp>
              <p:nvSpPr>
                <p:cNvPr id="1058" name="Rectángulo: esquinas redondeadas 1057">
                  <a:extLst>
                    <a:ext uri="{FF2B5EF4-FFF2-40B4-BE49-F238E27FC236}">
                      <a16:creationId xmlns:a16="http://schemas.microsoft.com/office/drawing/2014/main" id="{F8DBB1E6-CD54-51D8-B74F-3B345FC3E0D1}"/>
                    </a:ext>
                  </a:extLst>
                </p:cNvPr>
                <p:cNvSpPr/>
                <p:nvPr/>
              </p:nvSpPr>
              <p:spPr>
                <a:xfrm>
                  <a:off x="3388290" y="2204790"/>
                  <a:ext cx="1082849" cy="263873"/>
                </a:xfrm>
                <a:prstGeom prst="roundRect">
                  <a:avLst/>
                </a:prstGeom>
                <a:solidFill>
                  <a:schemeClr val="tx1"/>
                </a:solidFill>
                <a:ln w="285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 dirty="0"/>
                </a:p>
              </p:txBody>
            </p:sp>
            <p:sp>
              <p:nvSpPr>
                <p:cNvPr id="1059" name="CuadroTexto 1058">
                  <a:extLst>
                    <a:ext uri="{FF2B5EF4-FFF2-40B4-BE49-F238E27FC236}">
                      <a16:creationId xmlns:a16="http://schemas.microsoft.com/office/drawing/2014/main" id="{4FA953B9-DCCF-07D5-F635-34A194301B5C}"/>
                    </a:ext>
                  </a:extLst>
                </p:cNvPr>
                <p:cNvSpPr txBox="1"/>
                <p:nvPr/>
              </p:nvSpPr>
              <p:spPr>
                <a:xfrm>
                  <a:off x="1651446" y="2137281"/>
                  <a:ext cx="11016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MX" b="1" dirty="0">
                      <a:solidFill>
                        <a:schemeClr val="accent1"/>
                      </a:solidFill>
                    </a:rPr>
                    <a:t>Confirm</a:t>
                  </a:r>
                </a:p>
              </p:txBody>
            </p:sp>
            <p:sp>
              <p:nvSpPr>
                <p:cNvPr id="1060" name="CuadroTexto 1059">
                  <a:extLst>
                    <a:ext uri="{FF2B5EF4-FFF2-40B4-BE49-F238E27FC236}">
                      <a16:creationId xmlns:a16="http://schemas.microsoft.com/office/drawing/2014/main" id="{3A1403F9-376C-2469-7CFF-349258398B43}"/>
                    </a:ext>
                  </a:extLst>
                </p:cNvPr>
                <p:cNvSpPr txBox="1"/>
                <p:nvPr/>
              </p:nvSpPr>
              <p:spPr>
                <a:xfrm>
                  <a:off x="3488715" y="2162225"/>
                  <a:ext cx="9312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MX" b="1" dirty="0">
                      <a:solidFill>
                        <a:schemeClr val="accent1"/>
                      </a:solidFill>
                    </a:rPr>
                    <a:t>Cancel</a:t>
                  </a:r>
                </a:p>
              </p:txBody>
            </p:sp>
          </p:grpSp>
          <p:sp>
            <p:nvSpPr>
              <p:cNvPr id="1047" name="Bocadillo: rectángulo con esquinas redondeadas 1046">
                <a:extLst>
                  <a:ext uri="{FF2B5EF4-FFF2-40B4-BE49-F238E27FC236}">
                    <a16:creationId xmlns:a16="http://schemas.microsoft.com/office/drawing/2014/main" id="{F4CA8752-9852-96E3-8A35-6F314A79BCD2}"/>
                  </a:ext>
                </a:extLst>
              </p:cNvPr>
              <p:cNvSpPr/>
              <p:nvPr/>
            </p:nvSpPr>
            <p:spPr>
              <a:xfrm rot="5400000">
                <a:off x="2544594" y="4217341"/>
                <a:ext cx="319585" cy="1470290"/>
              </a:xfrm>
              <a:prstGeom prst="wedgeRoundRectCallout">
                <a:avLst>
                  <a:gd name="adj1" fmla="val -35925"/>
                  <a:gd name="adj2" fmla="val 73245"/>
                  <a:gd name="adj3" fmla="val 16667"/>
                </a:avLst>
              </a:prstGeom>
              <a:solidFill>
                <a:schemeClr val="tx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048" name="CuadroTexto 1047">
                <a:extLst>
                  <a:ext uri="{FF2B5EF4-FFF2-40B4-BE49-F238E27FC236}">
                    <a16:creationId xmlns:a16="http://schemas.microsoft.com/office/drawing/2014/main" id="{C2732534-A436-F2A9-8441-358A42026DCC}"/>
                  </a:ext>
                </a:extLst>
              </p:cNvPr>
              <p:cNvSpPr txBox="1"/>
              <p:nvPr/>
            </p:nvSpPr>
            <p:spPr>
              <a:xfrm>
                <a:off x="2206725" y="4786801"/>
                <a:ext cx="13263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dirty="0">
                    <a:solidFill>
                      <a:srgbClr val="00FF00"/>
                    </a:solidFill>
                  </a:rPr>
                  <a:t>300:00:00</a:t>
                </a:r>
              </a:p>
            </p:txBody>
          </p:sp>
        </p:grpSp>
        <p:pic>
          <p:nvPicPr>
            <p:cNvPr id="1061" name="Imagen 1060">
              <a:extLst>
                <a:ext uri="{FF2B5EF4-FFF2-40B4-BE49-F238E27FC236}">
                  <a16:creationId xmlns:a16="http://schemas.microsoft.com/office/drawing/2014/main" id="{2540A8E7-F5BF-CD03-FDAF-4AD1059697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37734" y="5264836"/>
              <a:ext cx="211156" cy="224890"/>
            </a:xfrm>
            <a:prstGeom prst="rect">
              <a:avLst/>
            </a:prstGeom>
          </p:spPr>
        </p:pic>
        <p:pic>
          <p:nvPicPr>
            <p:cNvPr id="1088" name="Imagen 1087">
              <a:extLst>
                <a:ext uri="{FF2B5EF4-FFF2-40B4-BE49-F238E27FC236}">
                  <a16:creationId xmlns:a16="http://schemas.microsoft.com/office/drawing/2014/main" id="{60E88867-9550-0F49-F69C-12967700A0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34186" y="5599320"/>
              <a:ext cx="211156" cy="224890"/>
            </a:xfrm>
            <a:prstGeom prst="rect">
              <a:avLst/>
            </a:prstGeom>
          </p:spPr>
        </p:pic>
      </p:grpSp>
      <p:grpSp>
        <p:nvGrpSpPr>
          <p:cNvPr id="1065" name="Grupo 1064">
            <a:extLst>
              <a:ext uri="{FF2B5EF4-FFF2-40B4-BE49-F238E27FC236}">
                <a16:creationId xmlns:a16="http://schemas.microsoft.com/office/drawing/2014/main" id="{DCA47F80-B6BE-A82F-0F7C-76BEB6DBE614}"/>
              </a:ext>
            </a:extLst>
          </p:cNvPr>
          <p:cNvGrpSpPr/>
          <p:nvPr/>
        </p:nvGrpSpPr>
        <p:grpSpPr>
          <a:xfrm>
            <a:off x="4373393" y="3739515"/>
            <a:ext cx="3703320" cy="2697481"/>
            <a:chOff x="229740" y="3731895"/>
            <a:chExt cx="3703320" cy="2697481"/>
          </a:xfrm>
        </p:grpSpPr>
        <p:grpSp>
          <p:nvGrpSpPr>
            <p:cNvPr id="1066" name="Grupo 1065">
              <a:extLst>
                <a:ext uri="{FF2B5EF4-FFF2-40B4-BE49-F238E27FC236}">
                  <a16:creationId xmlns:a16="http://schemas.microsoft.com/office/drawing/2014/main" id="{768CC0A8-D552-52A8-BCF1-413F86E89F0C}"/>
                </a:ext>
              </a:extLst>
            </p:cNvPr>
            <p:cNvGrpSpPr/>
            <p:nvPr/>
          </p:nvGrpSpPr>
          <p:grpSpPr>
            <a:xfrm>
              <a:off x="229740" y="3731895"/>
              <a:ext cx="3703320" cy="2697481"/>
              <a:chOff x="924199" y="3725427"/>
              <a:chExt cx="3703320" cy="2697481"/>
            </a:xfrm>
          </p:grpSpPr>
          <p:grpSp>
            <p:nvGrpSpPr>
              <p:cNvPr id="1068" name="Grupo 1067">
                <a:extLst>
                  <a:ext uri="{FF2B5EF4-FFF2-40B4-BE49-F238E27FC236}">
                    <a16:creationId xmlns:a16="http://schemas.microsoft.com/office/drawing/2014/main" id="{AA63D0D0-1634-9E97-E30E-979547386BF6}"/>
                  </a:ext>
                </a:extLst>
              </p:cNvPr>
              <p:cNvGrpSpPr/>
              <p:nvPr/>
            </p:nvGrpSpPr>
            <p:grpSpPr>
              <a:xfrm>
                <a:off x="924199" y="3725427"/>
                <a:ext cx="3703320" cy="2697481"/>
                <a:chOff x="1207008" y="731519"/>
                <a:chExt cx="3703320" cy="2697481"/>
              </a:xfrm>
            </p:grpSpPr>
            <p:sp>
              <p:nvSpPr>
                <p:cNvPr id="1071" name="Rectángulo: esquinas redondeadas 1070">
                  <a:extLst>
                    <a:ext uri="{FF2B5EF4-FFF2-40B4-BE49-F238E27FC236}">
                      <a16:creationId xmlns:a16="http://schemas.microsoft.com/office/drawing/2014/main" id="{01DC6434-99E3-B0C4-F937-FB0D28819777}"/>
                    </a:ext>
                  </a:extLst>
                </p:cNvPr>
                <p:cNvSpPr/>
                <p:nvPr/>
              </p:nvSpPr>
              <p:spPr>
                <a:xfrm>
                  <a:off x="1207008" y="731519"/>
                  <a:ext cx="3703320" cy="2697481"/>
                </a:xfrm>
                <a:prstGeom prst="roundRect">
                  <a:avLst>
                    <a:gd name="adj" fmla="val 2099"/>
                  </a:avLst>
                </a:prstGeom>
                <a:solidFill>
                  <a:schemeClr val="tx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 dirty="0"/>
                </a:p>
              </p:txBody>
            </p:sp>
            <p:sp>
              <p:nvSpPr>
                <p:cNvPr id="1072" name="Rectángulo: esquinas redondeadas 1071">
                  <a:extLst>
                    <a:ext uri="{FF2B5EF4-FFF2-40B4-BE49-F238E27FC236}">
                      <a16:creationId xmlns:a16="http://schemas.microsoft.com/office/drawing/2014/main" id="{47497C7C-5A07-054F-C2B9-3D4E3BF2F936}"/>
                    </a:ext>
                  </a:extLst>
                </p:cNvPr>
                <p:cNvSpPr/>
                <p:nvPr/>
              </p:nvSpPr>
              <p:spPr>
                <a:xfrm>
                  <a:off x="1651446" y="2186022"/>
                  <a:ext cx="1082849" cy="263873"/>
                </a:xfrm>
                <a:prstGeom prst="roundRect">
                  <a:avLst/>
                </a:prstGeom>
                <a:solidFill>
                  <a:schemeClr val="tx1"/>
                </a:solidFill>
                <a:ln w="285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 dirty="0"/>
                </a:p>
              </p:txBody>
            </p:sp>
            <p:sp>
              <p:nvSpPr>
                <p:cNvPr id="1073" name="Rectángulo: esquinas redondeadas 1072">
                  <a:extLst>
                    <a:ext uri="{FF2B5EF4-FFF2-40B4-BE49-F238E27FC236}">
                      <a16:creationId xmlns:a16="http://schemas.microsoft.com/office/drawing/2014/main" id="{E20CA692-54A5-66F2-CDDA-0D9C9401B29B}"/>
                    </a:ext>
                  </a:extLst>
                </p:cNvPr>
                <p:cNvSpPr/>
                <p:nvPr/>
              </p:nvSpPr>
              <p:spPr>
                <a:xfrm>
                  <a:off x="1593338" y="2615680"/>
                  <a:ext cx="1264696" cy="401351"/>
                </a:xfrm>
                <a:prstGeom prst="roundRect">
                  <a:avLst/>
                </a:prstGeom>
                <a:solidFill>
                  <a:schemeClr val="tx1"/>
                </a:solidFill>
                <a:ln w="285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 dirty="0"/>
                </a:p>
              </p:txBody>
            </p:sp>
            <p:sp>
              <p:nvSpPr>
                <p:cNvPr id="1074" name="Rectángulo: esquinas redondeadas 1073">
                  <a:extLst>
                    <a:ext uri="{FF2B5EF4-FFF2-40B4-BE49-F238E27FC236}">
                      <a16:creationId xmlns:a16="http://schemas.microsoft.com/office/drawing/2014/main" id="{E6124764-C823-E8E6-4061-B7326F6F654B}"/>
                    </a:ext>
                  </a:extLst>
                </p:cNvPr>
                <p:cNvSpPr/>
                <p:nvPr/>
              </p:nvSpPr>
              <p:spPr>
                <a:xfrm>
                  <a:off x="1588232" y="1141216"/>
                  <a:ext cx="2940872" cy="510836"/>
                </a:xfrm>
                <a:prstGeom prst="roundRect">
                  <a:avLst/>
                </a:prstGeom>
                <a:solidFill>
                  <a:schemeClr val="tx1"/>
                </a:solidFill>
                <a:ln w="285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 dirty="0"/>
                </a:p>
              </p:txBody>
            </p:sp>
            <p:sp>
              <p:nvSpPr>
                <p:cNvPr id="1075" name="CuadroTexto 1074">
                  <a:extLst>
                    <a:ext uri="{FF2B5EF4-FFF2-40B4-BE49-F238E27FC236}">
                      <a16:creationId xmlns:a16="http://schemas.microsoft.com/office/drawing/2014/main" id="{1291BDB0-284C-51DA-ECE2-5D5D763DA36B}"/>
                    </a:ext>
                  </a:extLst>
                </p:cNvPr>
                <p:cNvSpPr txBox="1"/>
                <p:nvPr/>
              </p:nvSpPr>
              <p:spPr>
                <a:xfrm>
                  <a:off x="2178020" y="1125938"/>
                  <a:ext cx="2112264" cy="5261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MX" sz="2800" b="1" dirty="0">
                      <a:solidFill>
                        <a:srgbClr val="00FF00"/>
                      </a:solidFill>
                    </a:rPr>
                    <a:t>220:59:24</a:t>
                  </a:r>
                </a:p>
              </p:txBody>
            </p:sp>
            <p:sp>
              <p:nvSpPr>
                <p:cNvPr id="1076" name="CuadroTexto 1075">
                  <a:extLst>
                    <a:ext uri="{FF2B5EF4-FFF2-40B4-BE49-F238E27FC236}">
                      <a16:creationId xmlns:a16="http://schemas.microsoft.com/office/drawing/2014/main" id="{F4C18C33-43CF-C167-8204-E623492CDAF2}"/>
                    </a:ext>
                  </a:extLst>
                </p:cNvPr>
                <p:cNvSpPr txBox="1"/>
                <p:nvPr/>
              </p:nvSpPr>
              <p:spPr>
                <a:xfrm>
                  <a:off x="1786413" y="2585522"/>
                  <a:ext cx="93127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MX" sz="2400" b="1" dirty="0">
                      <a:solidFill>
                        <a:schemeClr val="accent1"/>
                      </a:solidFill>
                    </a:rPr>
                    <a:t>Start</a:t>
                  </a:r>
                </a:p>
              </p:txBody>
            </p:sp>
            <p:sp>
              <p:nvSpPr>
                <p:cNvPr id="1077" name="Rectángulo: esquinas redondeadas 1076">
                  <a:extLst>
                    <a:ext uri="{FF2B5EF4-FFF2-40B4-BE49-F238E27FC236}">
                      <a16:creationId xmlns:a16="http://schemas.microsoft.com/office/drawing/2014/main" id="{8B99E709-6BC2-8EEC-6523-50008C70EF79}"/>
                    </a:ext>
                  </a:extLst>
                </p:cNvPr>
                <p:cNvSpPr/>
                <p:nvPr/>
              </p:nvSpPr>
              <p:spPr>
                <a:xfrm>
                  <a:off x="3264408" y="2615678"/>
                  <a:ext cx="1264696" cy="401351"/>
                </a:xfrm>
                <a:prstGeom prst="roundRect">
                  <a:avLst/>
                </a:prstGeom>
                <a:solidFill>
                  <a:schemeClr val="tx1"/>
                </a:solidFill>
                <a:ln w="285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 dirty="0"/>
                </a:p>
              </p:txBody>
            </p:sp>
            <p:sp>
              <p:nvSpPr>
                <p:cNvPr id="1078" name="CuadroTexto 1077">
                  <a:extLst>
                    <a:ext uri="{FF2B5EF4-FFF2-40B4-BE49-F238E27FC236}">
                      <a16:creationId xmlns:a16="http://schemas.microsoft.com/office/drawing/2014/main" id="{7EED4939-DD61-B0C7-F9E1-896C9734C69A}"/>
                    </a:ext>
                  </a:extLst>
                </p:cNvPr>
                <p:cNvSpPr txBox="1"/>
                <p:nvPr/>
              </p:nvSpPr>
              <p:spPr>
                <a:xfrm>
                  <a:off x="3488715" y="2585520"/>
                  <a:ext cx="93127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MX" sz="2400" b="1" dirty="0">
                      <a:solidFill>
                        <a:schemeClr val="accent1"/>
                      </a:solidFill>
                    </a:rPr>
                    <a:t>Stop</a:t>
                  </a:r>
                </a:p>
              </p:txBody>
            </p:sp>
            <p:pic>
              <p:nvPicPr>
                <p:cNvPr id="1079" name="Imagen 1078">
                  <a:extLst>
                    <a:ext uri="{FF2B5EF4-FFF2-40B4-BE49-F238E27FC236}">
                      <a16:creationId xmlns:a16="http://schemas.microsoft.com/office/drawing/2014/main" id="{B415CCB7-75A3-A45E-FC9C-E116D8E584D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609590" y="1739841"/>
                  <a:ext cx="261487" cy="256599"/>
                </a:xfrm>
                <a:prstGeom prst="rect">
                  <a:avLst/>
                </a:prstGeom>
              </p:spPr>
            </p:pic>
            <p:sp>
              <p:nvSpPr>
                <p:cNvPr id="1080" name="Rectángulo: esquinas redondeadas 1079">
                  <a:extLst>
                    <a:ext uri="{FF2B5EF4-FFF2-40B4-BE49-F238E27FC236}">
                      <a16:creationId xmlns:a16="http://schemas.microsoft.com/office/drawing/2014/main" id="{8A84C07C-AFBE-3442-D88A-D7CBF904D7E1}"/>
                    </a:ext>
                  </a:extLst>
                </p:cNvPr>
                <p:cNvSpPr/>
                <p:nvPr/>
              </p:nvSpPr>
              <p:spPr>
                <a:xfrm>
                  <a:off x="3388290" y="2204790"/>
                  <a:ext cx="1082849" cy="263873"/>
                </a:xfrm>
                <a:prstGeom prst="roundRect">
                  <a:avLst/>
                </a:prstGeom>
                <a:solidFill>
                  <a:schemeClr val="tx1"/>
                </a:solidFill>
                <a:ln w="285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 dirty="0"/>
                </a:p>
              </p:txBody>
            </p:sp>
            <p:sp>
              <p:nvSpPr>
                <p:cNvPr id="1081" name="CuadroTexto 1080">
                  <a:extLst>
                    <a:ext uri="{FF2B5EF4-FFF2-40B4-BE49-F238E27FC236}">
                      <a16:creationId xmlns:a16="http://schemas.microsoft.com/office/drawing/2014/main" id="{890B705A-B69D-6BA6-F451-74B1D0FD9377}"/>
                    </a:ext>
                  </a:extLst>
                </p:cNvPr>
                <p:cNvSpPr txBox="1"/>
                <p:nvPr/>
              </p:nvSpPr>
              <p:spPr>
                <a:xfrm>
                  <a:off x="1651446" y="2137281"/>
                  <a:ext cx="11016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MX" b="1" dirty="0">
                      <a:solidFill>
                        <a:schemeClr val="accent1"/>
                      </a:solidFill>
                    </a:rPr>
                    <a:t>Confirm</a:t>
                  </a:r>
                </a:p>
              </p:txBody>
            </p:sp>
            <p:sp>
              <p:nvSpPr>
                <p:cNvPr id="1082" name="CuadroTexto 1081">
                  <a:extLst>
                    <a:ext uri="{FF2B5EF4-FFF2-40B4-BE49-F238E27FC236}">
                      <a16:creationId xmlns:a16="http://schemas.microsoft.com/office/drawing/2014/main" id="{E81481E8-CBAE-A32B-B346-9904D424A26A}"/>
                    </a:ext>
                  </a:extLst>
                </p:cNvPr>
                <p:cNvSpPr txBox="1"/>
                <p:nvPr/>
              </p:nvSpPr>
              <p:spPr>
                <a:xfrm>
                  <a:off x="3488715" y="2162225"/>
                  <a:ext cx="9312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MX" b="1" dirty="0">
                      <a:solidFill>
                        <a:schemeClr val="accent1"/>
                      </a:solidFill>
                    </a:rPr>
                    <a:t>Cancel</a:t>
                  </a:r>
                </a:p>
              </p:txBody>
            </p:sp>
          </p:grpSp>
          <p:sp>
            <p:nvSpPr>
              <p:cNvPr id="1069" name="Bocadillo: rectángulo con esquinas redondeadas 1068">
                <a:extLst>
                  <a:ext uri="{FF2B5EF4-FFF2-40B4-BE49-F238E27FC236}">
                    <a16:creationId xmlns:a16="http://schemas.microsoft.com/office/drawing/2014/main" id="{90739A33-597B-6581-C6C5-58F5F2318034}"/>
                  </a:ext>
                </a:extLst>
              </p:cNvPr>
              <p:cNvSpPr/>
              <p:nvPr/>
            </p:nvSpPr>
            <p:spPr>
              <a:xfrm rot="5400000">
                <a:off x="2544594" y="4217341"/>
                <a:ext cx="319585" cy="1470290"/>
              </a:xfrm>
              <a:prstGeom prst="wedgeRoundRectCallout">
                <a:avLst>
                  <a:gd name="adj1" fmla="val -35925"/>
                  <a:gd name="adj2" fmla="val 73245"/>
                  <a:gd name="adj3" fmla="val 16667"/>
                </a:avLst>
              </a:prstGeom>
              <a:solidFill>
                <a:schemeClr val="tx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070" name="CuadroTexto 1069">
                <a:extLst>
                  <a:ext uri="{FF2B5EF4-FFF2-40B4-BE49-F238E27FC236}">
                    <a16:creationId xmlns:a16="http://schemas.microsoft.com/office/drawing/2014/main" id="{AE04AAED-2B2F-6FB5-7188-638B408177CA}"/>
                  </a:ext>
                </a:extLst>
              </p:cNvPr>
              <p:cNvSpPr txBox="1"/>
              <p:nvPr/>
            </p:nvSpPr>
            <p:spPr>
              <a:xfrm>
                <a:off x="2206725" y="4786801"/>
                <a:ext cx="13263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dirty="0">
                    <a:solidFill>
                      <a:srgbClr val="00FF00"/>
                    </a:solidFill>
                  </a:rPr>
                  <a:t>300:00:00</a:t>
                </a:r>
              </a:p>
            </p:txBody>
          </p:sp>
        </p:grpSp>
        <p:pic>
          <p:nvPicPr>
            <p:cNvPr id="1067" name="Imagen 1066">
              <a:extLst>
                <a:ext uri="{FF2B5EF4-FFF2-40B4-BE49-F238E27FC236}">
                  <a16:creationId xmlns:a16="http://schemas.microsoft.com/office/drawing/2014/main" id="{D9CAAA80-752F-7CFB-9217-3FAE4A9140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37734" y="5264836"/>
              <a:ext cx="211156" cy="224890"/>
            </a:xfrm>
            <a:prstGeom prst="rect">
              <a:avLst/>
            </a:prstGeom>
          </p:spPr>
        </p:pic>
      </p:grpSp>
      <p:sp>
        <p:nvSpPr>
          <p:cNvPr id="1083" name="Rectángulo: esquinas redondeadas 1082">
            <a:extLst>
              <a:ext uri="{FF2B5EF4-FFF2-40B4-BE49-F238E27FC236}">
                <a16:creationId xmlns:a16="http://schemas.microsoft.com/office/drawing/2014/main" id="{D1D41279-D46F-513B-8745-51A34D04442A}"/>
              </a:ext>
            </a:extLst>
          </p:cNvPr>
          <p:cNvSpPr/>
          <p:nvPr/>
        </p:nvSpPr>
        <p:spPr>
          <a:xfrm>
            <a:off x="4952798" y="4432617"/>
            <a:ext cx="2585544" cy="1410079"/>
          </a:xfrm>
          <a:prstGeom prst="roundRect">
            <a:avLst>
              <a:gd name="adj" fmla="val 4238"/>
            </a:avLst>
          </a:prstGeom>
          <a:solidFill>
            <a:schemeClr val="tx1"/>
          </a:solidFill>
          <a:ln>
            <a:solidFill>
              <a:srgbClr val="0ADFD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84" name="CuadroTexto 1083">
            <a:extLst>
              <a:ext uri="{FF2B5EF4-FFF2-40B4-BE49-F238E27FC236}">
                <a16:creationId xmlns:a16="http://schemas.microsoft.com/office/drawing/2014/main" id="{A95F80D5-3C01-417F-7D0F-AD1BE2E24B0C}"/>
              </a:ext>
            </a:extLst>
          </p:cNvPr>
          <p:cNvSpPr txBox="1"/>
          <p:nvPr/>
        </p:nvSpPr>
        <p:spPr>
          <a:xfrm>
            <a:off x="5277378" y="4463123"/>
            <a:ext cx="202614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FFFF"/>
                </a:solidFill>
              </a:rPr>
              <a:t>By confirming this time, the previous time will be deleted. Do you wish to continue? Press OK to confirm.</a:t>
            </a:r>
            <a:endParaRPr lang="es-MX" sz="1400" dirty="0">
              <a:solidFill>
                <a:srgbClr val="00FFFF"/>
              </a:solidFill>
            </a:endParaRPr>
          </a:p>
          <a:p>
            <a:endParaRPr lang="es-MX" dirty="0"/>
          </a:p>
        </p:txBody>
      </p:sp>
      <p:sp>
        <p:nvSpPr>
          <p:cNvPr id="1086" name="Rectángulo: esquinas redondeadas 1085">
            <a:extLst>
              <a:ext uri="{FF2B5EF4-FFF2-40B4-BE49-F238E27FC236}">
                <a16:creationId xmlns:a16="http://schemas.microsoft.com/office/drawing/2014/main" id="{E9343E37-ACA7-6333-EC10-D96E64081B11}"/>
              </a:ext>
            </a:extLst>
          </p:cNvPr>
          <p:cNvSpPr/>
          <p:nvPr/>
        </p:nvSpPr>
        <p:spPr>
          <a:xfrm>
            <a:off x="6410719" y="5377717"/>
            <a:ext cx="743798" cy="370821"/>
          </a:xfrm>
          <a:prstGeom prst="roundRect">
            <a:avLst/>
          </a:prstGeom>
          <a:solidFill>
            <a:schemeClr val="tx1"/>
          </a:solidFill>
          <a:ln>
            <a:solidFill>
              <a:srgbClr val="0ADFD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87" name="CuadroTexto 1086">
            <a:extLst>
              <a:ext uri="{FF2B5EF4-FFF2-40B4-BE49-F238E27FC236}">
                <a16:creationId xmlns:a16="http://schemas.microsoft.com/office/drawing/2014/main" id="{8960D894-7920-3BBE-5C7D-968B2D967D73}"/>
              </a:ext>
            </a:extLst>
          </p:cNvPr>
          <p:cNvSpPr txBox="1"/>
          <p:nvPr/>
        </p:nvSpPr>
        <p:spPr>
          <a:xfrm>
            <a:off x="6531361" y="5378461"/>
            <a:ext cx="6231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>
                <a:solidFill>
                  <a:srgbClr val="00FFFF"/>
                </a:solidFill>
              </a:rPr>
              <a:t>OK</a:t>
            </a:r>
          </a:p>
        </p:txBody>
      </p:sp>
      <p:pic>
        <p:nvPicPr>
          <p:cNvPr id="1089" name="Imagen 1088">
            <a:extLst>
              <a:ext uri="{FF2B5EF4-FFF2-40B4-BE49-F238E27FC236}">
                <a16:creationId xmlns:a16="http://schemas.microsoft.com/office/drawing/2014/main" id="{58613C04-D27E-886D-14D5-33B69D7FF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7307" y="5608563"/>
            <a:ext cx="211156" cy="224890"/>
          </a:xfrm>
          <a:prstGeom prst="rect">
            <a:avLst/>
          </a:prstGeom>
        </p:spPr>
      </p:pic>
      <p:grpSp>
        <p:nvGrpSpPr>
          <p:cNvPr id="1090" name="Grupo 1089">
            <a:extLst>
              <a:ext uri="{FF2B5EF4-FFF2-40B4-BE49-F238E27FC236}">
                <a16:creationId xmlns:a16="http://schemas.microsoft.com/office/drawing/2014/main" id="{95643241-16AA-D2CF-5F29-FCF224D10D5C}"/>
              </a:ext>
            </a:extLst>
          </p:cNvPr>
          <p:cNvGrpSpPr/>
          <p:nvPr/>
        </p:nvGrpSpPr>
        <p:grpSpPr>
          <a:xfrm>
            <a:off x="8341562" y="3706321"/>
            <a:ext cx="3703320" cy="2697481"/>
            <a:chOff x="1207008" y="731519"/>
            <a:chExt cx="3703320" cy="2697481"/>
          </a:xfrm>
        </p:grpSpPr>
        <p:sp>
          <p:nvSpPr>
            <p:cNvPr id="1091" name="Rectángulo: esquinas redondeadas 1090">
              <a:extLst>
                <a:ext uri="{FF2B5EF4-FFF2-40B4-BE49-F238E27FC236}">
                  <a16:creationId xmlns:a16="http://schemas.microsoft.com/office/drawing/2014/main" id="{E0AB102B-5993-BF2F-5025-95DD83B78DDC}"/>
                </a:ext>
              </a:extLst>
            </p:cNvPr>
            <p:cNvSpPr/>
            <p:nvPr/>
          </p:nvSpPr>
          <p:spPr>
            <a:xfrm>
              <a:off x="1207008" y="731519"/>
              <a:ext cx="3703320" cy="2697481"/>
            </a:xfrm>
            <a:prstGeom prst="roundRect">
              <a:avLst>
                <a:gd name="adj" fmla="val 2099"/>
              </a:avLst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1092" name="Rectángulo: esquinas redondeadas 1091">
              <a:extLst>
                <a:ext uri="{FF2B5EF4-FFF2-40B4-BE49-F238E27FC236}">
                  <a16:creationId xmlns:a16="http://schemas.microsoft.com/office/drawing/2014/main" id="{B6BA8222-95D3-FB28-F7FE-BD76F8992E49}"/>
                </a:ext>
              </a:extLst>
            </p:cNvPr>
            <p:cNvSpPr/>
            <p:nvPr/>
          </p:nvSpPr>
          <p:spPr>
            <a:xfrm>
              <a:off x="1588232" y="2298421"/>
              <a:ext cx="1264696" cy="401351"/>
            </a:xfrm>
            <a:prstGeom prst="roundRect">
              <a:avLst/>
            </a:prstGeom>
            <a:solidFill>
              <a:schemeClr val="tx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1093" name="Rectángulo: esquinas redondeadas 1092">
              <a:extLst>
                <a:ext uri="{FF2B5EF4-FFF2-40B4-BE49-F238E27FC236}">
                  <a16:creationId xmlns:a16="http://schemas.microsoft.com/office/drawing/2014/main" id="{61ECB11C-E402-EA8B-9FAA-C51DCFF088D7}"/>
                </a:ext>
              </a:extLst>
            </p:cNvPr>
            <p:cNvSpPr/>
            <p:nvPr/>
          </p:nvSpPr>
          <p:spPr>
            <a:xfrm>
              <a:off x="1588232" y="1141216"/>
              <a:ext cx="2940872" cy="510836"/>
            </a:xfrm>
            <a:prstGeom prst="roundRect">
              <a:avLst/>
            </a:prstGeom>
            <a:solidFill>
              <a:schemeClr val="tx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1094" name="CuadroTexto 1093">
              <a:extLst>
                <a:ext uri="{FF2B5EF4-FFF2-40B4-BE49-F238E27FC236}">
                  <a16:creationId xmlns:a16="http://schemas.microsoft.com/office/drawing/2014/main" id="{AD397BC9-F62F-C03C-9DCE-B3A98C05E9E2}"/>
                </a:ext>
              </a:extLst>
            </p:cNvPr>
            <p:cNvSpPr txBox="1"/>
            <p:nvPr/>
          </p:nvSpPr>
          <p:spPr>
            <a:xfrm>
              <a:off x="2178020" y="1125938"/>
              <a:ext cx="2112264" cy="5261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800" b="1" dirty="0">
                  <a:solidFill>
                    <a:srgbClr val="00FF00"/>
                  </a:solidFill>
                </a:rPr>
                <a:t>300:00:00</a:t>
              </a:r>
            </a:p>
          </p:txBody>
        </p:sp>
        <p:sp>
          <p:nvSpPr>
            <p:cNvPr id="1095" name="CuadroTexto 1094">
              <a:extLst>
                <a:ext uri="{FF2B5EF4-FFF2-40B4-BE49-F238E27FC236}">
                  <a16:creationId xmlns:a16="http://schemas.microsoft.com/office/drawing/2014/main" id="{05BAB15D-0B46-6088-766D-9508FE22BB5A}"/>
                </a:ext>
              </a:extLst>
            </p:cNvPr>
            <p:cNvSpPr txBox="1"/>
            <p:nvPr/>
          </p:nvSpPr>
          <p:spPr>
            <a:xfrm>
              <a:off x="1754942" y="2275903"/>
              <a:ext cx="9312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400" b="1" dirty="0">
                  <a:solidFill>
                    <a:schemeClr val="accent1"/>
                  </a:solidFill>
                </a:rPr>
                <a:t>Start</a:t>
              </a:r>
            </a:p>
          </p:txBody>
        </p:sp>
        <p:sp>
          <p:nvSpPr>
            <p:cNvPr id="1096" name="Rectángulo: esquinas redondeadas 1095">
              <a:extLst>
                <a:ext uri="{FF2B5EF4-FFF2-40B4-BE49-F238E27FC236}">
                  <a16:creationId xmlns:a16="http://schemas.microsoft.com/office/drawing/2014/main" id="{660E3F9B-08D6-F434-F565-18153B898FB6}"/>
                </a:ext>
              </a:extLst>
            </p:cNvPr>
            <p:cNvSpPr/>
            <p:nvPr/>
          </p:nvSpPr>
          <p:spPr>
            <a:xfrm>
              <a:off x="3234152" y="2298421"/>
              <a:ext cx="1264696" cy="401351"/>
            </a:xfrm>
            <a:prstGeom prst="roundRect">
              <a:avLst/>
            </a:prstGeom>
            <a:solidFill>
              <a:schemeClr val="tx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1097" name="CuadroTexto 1096">
              <a:extLst>
                <a:ext uri="{FF2B5EF4-FFF2-40B4-BE49-F238E27FC236}">
                  <a16:creationId xmlns:a16="http://schemas.microsoft.com/office/drawing/2014/main" id="{C8240755-0269-F824-F526-141D03664D48}"/>
                </a:ext>
              </a:extLst>
            </p:cNvPr>
            <p:cNvSpPr txBox="1"/>
            <p:nvPr/>
          </p:nvSpPr>
          <p:spPr>
            <a:xfrm>
              <a:off x="3499001" y="2268264"/>
              <a:ext cx="9312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400" b="1" dirty="0">
                  <a:solidFill>
                    <a:schemeClr val="accent1"/>
                  </a:solidFill>
                </a:rPr>
                <a:t>Stop</a:t>
              </a:r>
            </a:p>
          </p:txBody>
        </p:sp>
        <p:pic>
          <p:nvPicPr>
            <p:cNvPr id="1098" name="Imagen 1097">
              <a:extLst>
                <a:ext uri="{FF2B5EF4-FFF2-40B4-BE49-F238E27FC236}">
                  <a16:creationId xmlns:a16="http://schemas.microsoft.com/office/drawing/2014/main" id="{BC29E3AD-3860-0383-FB89-7867052A34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09590" y="1739841"/>
              <a:ext cx="261487" cy="2565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39729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94B342F8-BD71-F854-E295-8FCB30CA2ABF}"/>
              </a:ext>
            </a:extLst>
          </p:cNvPr>
          <p:cNvGrpSpPr/>
          <p:nvPr/>
        </p:nvGrpSpPr>
        <p:grpSpPr>
          <a:xfrm>
            <a:off x="919740" y="620247"/>
            <a:ext cx="1547445" cy="1441050"/>
            <a:chOff x="6405563" y="1125938"/>
            <a:chExt cx="1547445" cy="1441050"/>
          </a:xfrm>
        </p:grpSpPr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A817764F-4FEE-29D9-9CA6-3F023AA26460}"/>
                </a:ext>
              </a:extLst>
            </p:cNvPr>
            <p:cNvSpPr/>
            <p:nvPr/>
          </p:nvSpPr>
          <p:spPr>
            <a:xfrm>
              <a:off x="6405563" y="1125938"/>
              <a:ext cx="1547445" cy="144105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grpSp>
          <p:nvGrpSpPr>
            <p:cNvPr id="6" name="Grupo 5">
              <a:extLst>
                <a:ext uri="{FF2B5EF4-FFF2-40B4-BE49-F238E27FC236}">
                  <a16:creationId xmlns:a16="http://schemas.microsoft.com/office/drawing/2014/main" id="{C8C369D4-4E00-BF15-EFD9-D7F30A7FCBCD}"/>
                </a:ext>
              </a:extLst>
            </p:cNvPr>
            <p:cNvGrpSpPr/>
            <p:nvPr/>
          </p:nvGrpSpPr>
          <p:grpSpPr>
            <a:xfrm>
              <a:off x="6662321" y="1244252"/>
              <a:ext cx="1080000" cy="1158382"/>
              <a:chOff x="6853344" y="968027"/>
              <a:chExt cx="1080000" cy="1158382"/>
            </a:xfrm>
          </p:grpSpPr>
          <p:sp>
            <p:nvSpPr>
              <p:cNvPr id="7" name="Elipse 6">
                <a:extLst>
                  <a:ext uri="{FF2B5EF4-FFF2-40B4-BE49-F238E27FC236}">
                    <a16:creationId xmlns:a16="http://schemas.microsoft.com/office/drawing/2014/main" id="{88A54B50-426A-1C69-7054-EBAA8C1283DB}"/>
                  </a:ext>
                </a:extLst>
              </p:cNvPr>
              <p:cNvSpPr/>
              <p:nvPr/>
            </p:nvSpPr>
            <p:spPr>
              <a:xfrm>
                <a:off x="7004544" y="1181229"/>
                <a:ext cx="777600" cy="77902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grpSp>
            <p:nvGrpSpPr>
              <p:cNvPr id="8" name="Grupo 7">
                <a:extLst>
                  <a:ext uri="{FF2B5EF4-FFF2-40B4-BE49-F238E27FC236}">
                    <a16:creationId xmlns:a16="http://schemas.microsoft.com/office/drawing/2014/main" id="{1642F8A8-728D-8AAA-C4D4-E660FBFE2556}"/>
                  </a:ext>
                </a:extLst>
              </p:cNvPr>
              <p:cNvGrpSpPr/>
              <p:nvPr/>
            </p:nvGrpSpPr>
            <p:grpSpPr>
              <a:xfrm>
                <a:off x="7356890" y="1279525"/>
                <a:ext cx="313910" cy="326811"/>
                <a:chOff x="7768796" y="4160521"/>
                <a:chExt cx="492001" cy="557786"/>
              </a:xfrm>
            </p:grpSpPr>
            <p:sp>
              <p:nvSpPr>
                <p:cNvPr id="12" name="Rectángulo: esquinas redondeadas 11">
                  <a:extLst>
                    <a:ext uri="{FF2B5EF4-FFF2-40B4-BE49-F238E27FC236}">
                      <a16:creationId xmlns:a16="http://schemas.microsoft.com/office/drawing/2014/main" id="{72D54320-D408-C1B7-B7E7-6AED0FAC1ADA}"/>
                    </a:ext>
                  </a:extLst>
                </p:cNvPr>
                <p:cNvSpPr/>
                <p:nvPr/>
              </p:nvSpPr>
              <p:spPr>
                <a:xfrm rot="5400000">
                  <a:off x="7522795" y="4406522"/>
                  <a:ext cx="557786" cy="65784"/>
                </a:xfrm>
                <a:prstGeom prst="roundRect">
                  <a:avLst>
                    <a:gd name="adj" fmla="val 40396"/>
                  </a:avLst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13" name="Rectángulo: esquinas redondeadas 12">
                  <a:extLst>
                    <a:ext uri="{FF2B5EF4-FFF2-40B4-BE49-F238E27FC236}">
                      <a16:creationId xmlns:a16="http://schemas.microsoft.com/office/drawing/2014/main" id="{BEEE7964-8D84-14B1-6EC3-EBE738D498D6}"/>
                    </a:ext>
                  </a:extLst>
                </p:cNvPr>
                <p:cNvSpPr/>
                <p:nvPr/>
              </p:nvSpPr>
              <p:spPr>
                <a:xfrm rot="10800000" flipV="1">
                  <a:off x="7768796" y="4650286"/>
                  <a:ext cx="492001" cy="68021"/>
                </a:xfrm>
                <a:prstGeom prst="roundRect">
                  <a:avLst>
                    <a:gd name="adj" fmla="val 40396"/>
                  </a:avLst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sp>
            <p:nvSpPr>
              <p:cNvPr id="9" name="Arco 8">
                <a:extLst>
                  <a:ext uri="{FF2B5EF4-FFF2-40B4-BE49-F238E27FC236}">
                    <a16:creationId xmlns:a16="http://schemas.microsoft.com/office/drawing/2014/main" id="{1E778329-C518-AC3A-B703-A32D0ED2CCFF}"/>
                  </a:ext>
                </a:extLst>
              </p:cNvPr>
              <p:cNvSpPr/>
              <p:nvPr/>
            </p:nvSpPr>
            <p:spPr>
              <a:xfrm rot="16200000">
                <a:off x="6853344" y="1046409"/>
                <a:ext cx="1080000" cy="1080000"/>
              </a:xfrm>
              <a:prstGeom prst="arc">
                <a:avLst>
                  <a:gd name="adj1" fmla="val 1485019"/>
                  <a:gd name="adj2" fmla="val 21448987"/>
                </a:avLst>
              </a:prstGeom>
              <a:ln w="5715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cxnSp>
            <p:nvCxnSpPr>
              <p:cNvPr id="10" name="Conector recto 9">
                <a:extLst>
                  <a:ext uri="{FF2B5EF4-FFF2-40B4-BE49-F238E27FC236}">
                    <a16:creationId xmlns:a16="http://schemas.microsoft.com/office/drawing/2014/main" id="{8EFE1DE9-FA77-4D05-C7BD-10272910A05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234586" y="968027"/>
                <a:ext cx="143289" cy="94091"/>
              </a:xfrm>
              <a:prstGeom prst="line">
                <a:avLst/>
              </a:prstGeom>
              <a:ln w="5715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ector recto 10">
                <a:extLst>
                  <a:ext uri="{FF2B5EF4-FFF2-40B4-BE49-F238E27FC236}">
                    <a16:creationId xmlns:a16="http://schemas.microsoft.com/office/drawing/2014/main" id="{EAC5B047-4C6E-4071-4A38-CE92F27B53A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65194" y="1026495"/>
                <a:ext cx="106480" cy="133919"/>
              </a:xfrm>
              <a:prstGeom prst="line">
                <a:avLst/>
              </a:prstGeom>
              <a:ln w="5715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" name="CuadroTexto 14">
            <a:extLst>
              <a:ext uri="{FF2B5EF4-FFF2-40B4-BE49-F238E27FC236}">
                <a16:creationId xmlns:a16="http://schemas.microsoft.com/office/drawing/2014/main" id="{B2CA0561-64E9-EF17-B320-A95DC7B125C3}"/>
              </a:ext>
            </a:extLst>
          </p:cNvPr>
          <p:cNvSpPr txBox="1"/>
          <p:nvPr/>
        </p:nvSpPr>
        <p:spPr>
          <a:xfrm>
            <a:off x="761578" y="2526715"/>
            <a:ext cx="165354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000" dirty="0"/>
              <a:t>Mensaje en español:</a:t>
            </a:r>
            <a:br>
              <a:rPr lang="es-MX" sz="1000" dirty="0"/>
            </a:br>
            <a:br>
              <a:rPr lang="es-MX" sz="1000" dirty="0"/>
            </a:br>
            <a:r>
              <a:rPr lang="es-MX" sz="1000" dirty="0"/>
              <a:t>Al confirmar esta hora, la hora anterior se eliminará. ¿Deseas continuar? Presiona OK para confirmar.</a:t>
            </a:r>
          </a:p>
        </p:txBody>
      </p:sp>
    </p:spTree>
    <p:extLst>
      <p:ext uri="{BB962C8B-B14F-4D97-AF65-F5344CB8AC3E}">
        <p14:creationId xmlns:p14="http://schemas.microsoft.com/office/powerpoint/2010/main" val="32037590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777</TotalTime>
  <Words>79</Words>
  <Application>Microsoft Office PowerPoint</Application>
  <PresentationFormat>Panorámica</PresentationFormat>
  <Paragraphs>31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Cielo Mariel Huerta Escobar</dc:creator>
  <cp:lastModifiedBy>Cielo Mariel Huerta Escobar</cp:lastModifiedBy>
  <cp:revision>1</cp:revision>
  <dcterms:created xsi:type="dcterms:W3CDTF">2024-07-29T17:33:54Z</dcterms:created>
  <dcterms:modified xsi:type="dcterms:W3CDTF">2024-07-30T06:31:15Z</dcterms:modified>
</cp:coreProperties>
</file>