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f9d7886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f9d7886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9d7886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f9d7886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9d7886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9d7886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9d7886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9d7886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f9d7886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f9d7886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f9d7886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f9d7886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f9d7886e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f9d7886e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9d7886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9d7886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Reducción de la dimensión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 Component Analysis (PCA)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8792"/>
          <a:stretch/>
        </p:blipFill>
        <p:spPr>
          <a:xfrm>
            <a:off x="6089875" y="3626725"/>
            <a:ext cx="3054124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general, dado un conjunto de variables independientes, desde un punto de vista básico, éstas se reducen a un par de variables independientes.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Existen 2 </a:t>
            </a:r>
            <a:r>
              <a:rPr lang="es-419"/>
              <a:t>técnicas</a:t>
            </a:r>
            <a:r>
              <a:rPr lang="es-419"/>
              <a:t> para reducir la dimensionalidad de un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Selección de 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Extracción</a:t>
            </a:r>
            <a:r>
              <a:rPr lang="es-419"/>
              <a:t> de 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En la 1a se incluyen técnicas como eliminación hacia atrás, selección directa, comparación de scores (como el feature selection visto en clase)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Extracción de Características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Análisis de Componentes Principales (ACP)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Análisis de Discriminante Lineal (LDA)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Kernel ACP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Análisis de Discriminante Cuadrático (QDA)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Componentes Principales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(PCA)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399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las ‘m’ variables independientes del dataset, ACP extrae las p &lt;= m nuevas variables independientes que explican la mayor parte de la varianza del dataset, sin importar el valor de la variable dependiente.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Como no utilizamos la variable dependiente, se considera el PCA como un modelos NO supervisado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493" y="2259475"/>
            <a:ext cx="32630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940500" y="4831225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</a:rPr>
              <a:t>https://doncomos.com/educar/una-varianza-estadistica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17675"/>
            <a:ext cx="8520600" cy="4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Aplicar escalado de variables a la matriz de características X que tiene las ‘m’ variables independientes.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calcular la matriz de covarianzas de todas esas ‘m’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Calcular sus eigenvalores y eigenvectores.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Elegir un porcentaje de la P varianza y seleccionar los p &lt;= m valores </a:t>
            </a:r>
            <a:r>
              <a:rPr lang="es-419"/>
              <a:t>propios</a:t>
            </a:r>
            <a:r>
              <a:rPr lang="es-419"/>
              <a:t> más grandes tales 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5.	Los p-vectores propios asociados a </a:t>
            </a:r>
            <a:r>
              <a:rPr lang="es-419"/>
              <a:t>estos p valores</a:t>
            </a:r>
            <a:r>
              <a:rPr lang="es-419"/>
              <a:t> más grandes serán las componentes </a:t>
            </a:r>
            <a:r>
              <a:rPr lang="es-419"/>
              <a:t>principales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espacio m-dimensional del dataset se proyecta al nuevo subespacio p-dimensional de </a:t>
            </a:r>
            <a:r>
              <a:rPr lang="es-419"/>
              <a:t>características</a:t>
            </a:r>
            <a:r>
              <a:rPr lang="es-419"/>
              <a:t>, aplicando la matriz de proyecciones (que tiene los p-eigenvectores por columnas)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73" y="1914125"/>
            <a:ext cx="1049450" cy="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33" y="1473763"/>
            <a:ext cx="2412017" cy="2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225" y="1473775"/>
            <a:ext cx="3821599" cy="2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77950" y="0"/>
            <a:ext cx="6367800" cy="24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Vámonos a python…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50" y="2277856"/>
            <a:ext cx="3105150" cy="247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