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1" r:id="rId3"/>
    <p:sldId id="268" r:id="rId4"/>
    <p:sldId id="269" r:id="rId5"/>
    <p:sldId id="273" r:id="rId6"/>
    <p:sldId id="276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57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41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72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0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01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78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7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142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3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0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060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D436-57F4-4BEE-85DA-5A870A9963C7}" type="datetimeFigureOut">
              <a:rPr lang="es-PE" smtClean="0"/>
              <a:t>28/09/2020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B28B-024A-475B-B139-92125487BD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581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82" y="757509"/>
            <a:ext cx="7296150" cy="330517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67245" y="4342266"/>
            <a:ext cx="9144000" cy="1655762"/>
          </a:xfrm>
        </p:spPr>
        <p:txBody>
          <a:bodyPr/>
          <a:lstStyle/>
          <a:p>
            <a:r>
              <a:rPr lang="es-PE" dirty="0" smtClean="0"/>
              <a:t>COLOCAR ESTA FOTOS EN LA PAGINA DE HOME , EN EL ORDEN COMO ESTAN Y ACOLOCAR LOS MENSAJE EN INGLES Y ESPAÑOL SI ES POSIBLE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393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-238125"/>
            <a:ext cx="11134725" cy="73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-295275"/>
            <a:ext cx="11229975" cy="66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7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76262"/>
            <a:ext cx="10858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01783" y="2174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GOOD </a:t>
            </a:r>
            <a:r>
              <a:rPr lang="en-US" dirty="0" smtClean="0"/>
              <a:t>SOLUTIONS                           </a:t>
            </a:r>
            <a:endParaRPr lang="en-US" dirty="0"/>
          </a:p>
          <a:p>
            <a:r>
              <a:rPr lang="en-US" dirty="0"/>
              <a:t>FOR YOUR BUSINESS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6096000" y="2174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BUENAS SOLUCIONES</a:t>
            </a:r>
          </a:p>
          <a:p>
            <a:r>
              <a:rPr lang="es-PE" dirty="0"/>
              <a:t>¡PARA TU NEGOCIO!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88571" y="702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WILL SHOW YOU</a:t>
            </a:r>
          </a:p>
          <a:p>
            <a:r>
              <a:rPr lang="en-US" dirty="0"/>
              <a:t>THE WAY TO SUCCESS!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6096000" y="623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Te mostraremos</a:t>
            </a:r>
          </a:p>
          <a:p>
            <a:r>
              <a:rPr lang="es-PE" dirty="0"/>
              <a:t>¡EL CAMINO AL ÉXITO!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8571" y="36457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SOLUCIONES PERSONALIZADAS PARA</a:t>
            </a:r>
          </a:p>
          <a:p>
            <a:r>
              <a:rPr lang="es-PE" dirty="0"/>
              <a:t>PROBLEMAS </a:t>
            </a:r>
            <a:r>
              <a:rPr lang="es-PE" dirty="0" smtClean="0"/>
              <a:t>YOUR BUSINESS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096000" y="36457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SOLUCIONES PERSONALIZADAS SU</a:t>
            </a:r>
          </a:p>
          <a:p>
            <a:r>
              <a:rPr lang="es-PE" dirty="0"/>
              <a:t>¡NEGOCIO!</a:t>
            </a:r>
          </a:p>
        </p:txBody>
      </p:sp>
    </p:spTree>
    <p:extLst>
      <p:ext uri="{BB962C8B-B14F-4D97-AF65-F5344CB8AC3E}">
        <p14:creationId xmlns:p14="http://schemas.microsoft.com/office/powerpoint/2010/main" val="333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2926081"/>
            <a:ext cx="10515600" cy="888274"/>
          </a:xfrm>
        </p:spPr>
        <p:txBody>
          <a:bodyPr>
            <a:normAutofit/>
          </a:bodyPr>
          <a:lstStyle/>
          <a:p>
            <a:r>
              <a:rPr lang="es-PE" sz="2800" b="1" dirty="0" smtClean="0"/>
              <a:t>Sumamos a tu empresa</a:t>
            </a:r>
            <a:endParaRPr lang="es-PE" sz="28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46908" y="3988525"/>
            <a:ext cx="4787537" cy="2699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000" dirty="0" smtClean="0"/>
              <a:t>+ Crecimiento empresarial.</a:t>
            </a:r>
          </a:p>
          <a:p>
            <a:pPr marL="0" indent="0">
              <a:buNone/>
            </a:pPr>
            <a:r>
              <a:rPr lang="es-PE" sz="2000" dirty="0" smtClean="0"/>
              <a:t>+ Confianza y ventaja competitiva.</a:t>
            </a:r>
          </a:p>
          <a:p>
            <a:pPr marL="0" indent="0">
              <a:buNone/>
            </a:pPr>
            <a:r>
              <a:rPr lang="es-PE" sz="2000" dirty="0" smtClean="0"/>
              <a:t>+ Equipo especializado.</a:t>
            </a:r>
          </a:p>
          <a:p>
            <a:pPr marL="0" indent="0">
              <a:buNone/>
            </a:pPr>
            <a:r>
              <a:rPr lang="es-PE" sz="2000" dirty="0"/>
              <a:t>+ Soluciones integrales.</a:t>
            </a:r>
          </a:p>
          <a:p>
            <a:pPr marL="0" indent="0">
              <a:buNone/>
            </a:pPr>
            <a:r>
              <a:rPr lang="es-PE" sz="2000" dirty="0"/>
              <a:t>+ Tecnología Innovación.</a:t>
            </a:r>
          </a:p>
          <a:p>
            <a:pPr marL="0" indent="0">
              <a:buNone/>
            </a:pPr>
            <a:r>
              <a:rPr lang="es-PE" sz="2000" dirty="0"/>
              <a:t>+ Valor y relaciones duraderas con el cliente.</a:t>
            </a:r>
          </a:p>
          <a:p>
            <a:pPr marL="0" indent="0">
              <a:buNone/>
            </a:pPr>
            <a:endParaRPr lang="es-PE" sz="20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21" y="559389"/>
            <a:ext cx="6572250" cy="16287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817325" y="3988526"/>
            <a:ext cx="59479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2000" dirty="0"/>
          </a:p>
          <a:p>
            <a:endParaRPr lang="es-PE" sz="2000" dirty="0" smtClean="0"/>
          </a:p>
          <a:p>
            <a:endParaRPr lang="es-PE" sz="2000" dirty="0"/>
          </a:p>
          <a:p>
            <a:endParaRPr lang="es-PE" sz="2000" dirty="0" smtClean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69744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101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Sumamos a tu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10</cp:revision>
  <dcterms:created xsi:type="dcterms:W3CDTF">2020-08-29T21:42:57Z</dcterms:created>
  <dcterms:modified xsi:type="dcterms:W3CDTF">2020-09-28T18:22:13Z</dcterms:modified>
</cp:coreProperties>
</file>