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5"/>
  </p:normalViewPr>
  <p:slideViewPr>
    <p:cSldViewPr snapToGrid="0" snapToObjects="1">
      <p:cViewPr varScale="1">
        <p:scale>
          <a:sx n="98" d="100"/>
          <a:sy n="98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Netflix Stock profile</a:t>
            </a:r>
            <a:br>
              <a:rPr lang="en-US" sz="4400" dirty="0" smtClean="0"/>
            </a:br>
            <a:r>
              <a:rPr lang="en-US" sz="4400" dirty="0" smtClean="0"/>
              <a:t>(NFLX)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pic>
        <p:nvPicPr>
          <p:cNvPr id="1030" name="Picture 6" descr="mage result for netfl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729" y="1820818"/>
            <a:ext cx="2705171" cy="152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23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23" y="2015732"/>
            <a:ext cx="10698480" cy="3993182"/>
          </a:xfrm>
        </p:spPr>
        <p:txBody>
          <a:bodyPr>
            <a:normAutofit/>
          </a:bodyPr>
          <a:lstStyle/>
          <a:p>
            <a:r>
              <a:rPr lang="en-US" u="sng" dirty="0" smtClean="0"/>
              <a:t>Distribution of 2017 Netflix Stock Prices by Quarter</a:t>
            </a:r>
          </a:p>
          <a:p>
            <a:pPr lvl="1"/>
            <a:r>
              <a:rPr lang="en-US" dirty="0" smtClean="0"/>
              <a:t>Violin plot showing the quarterly distribution of stock prices. Taken from the </a:t>
            </a:r>
            <a:r>
              <a:rPr lang="en-US" dirty="0"/>
              <a:t>daily stock prices from </a:t>
            </a:r>
            <a:r>
              <a:rPr lang="en-US" i="1" dirty="0" err="1"/>
              <a:t>NFLX_daily_by_quarter.csv</a:t>
            </a:r>
            <a:endParaRPr lang="en-US" i="1" dirty="0" smtClean="0"/>
          </a:p>
          <a:p>
            <a:r>
              <a:rPr lang="en-US" u="sng" dirty="0"/>
              <a:t>Netflix vs Dow Jones Stock </a:t>
            </a:r>
            <a:r>
              <a:rPr lang="en-US" u="sng" dirty="0" smtClean="0"/>
              <a:t>Price</a:t>
            </a:r>
          </a:p>
          <a:p>
            <a:pPr lvl="1"/>
            <a:r>
              <a:rPr lang="en-US" dirty="0" smtClean="0"/>
              <a:t> Side by side line charts comparing NFLX vs Dow Jones stock prices. </a:t>
            </a:r>
            <a:r>
              <a:rPr lang="en-US" dirty="0"/>
              <a:t>Taken from </a:t>
            </a:r>
            <a:r>
              <a:rPr lang="en-US" i="1" dirty="0" err="1" smtClean="0"/>
              <a:t>NFLX.csv</a:t>
            </a:r>
            <a:r>
              <a:rPr lang="en-US" dirty="0" smtClean="0"/>
              <a:t> and  </a:t>
            </a:r>
            <a:r>
              <a:rPr lang="en-US" i="1" dirty="0" err="1" smtClean="0"/>
              <a:t>DJI.csv</a:t>
            </a:r>
            <a:r>
              <a:rPr lang="en-US" dirty="0" smtClean="0"/>
              <a:t>.</a:t>
            </a:r>
            <a:endParaRPr lang="en-US" i="1" dirty="0" smtClean="0"/>
          </a:p>
          <a:p>
            <a:r>
              <a:rPr lang="en-US" u="sng" dirty="0" smtClean="0"/>
              <a:t>Revenue vs Earnings per Quarter</a:t>
            </a:r>
          </a:p>
          <a:p>
            <a:pPr lvl="1"/>
            <a:r>
              <a:rPr lang="en-US" dirty="0" smtClean="0"/>
              <a:t>Side by side bar chart visualizing Revenue and earnings per quarter. </a:t>
            </a:r>
          </a:p>
          <a:p>
            <a:r>
              <a:rPr lang="en-US" u="sng" dirty="0"/>
              <a:t>Earnings Per Share in Cents </a:t>
            </a:r>
          </a:p>
          <a:p>
            <a:pPr lvl="1"/>
            <a:r>
              <a:rPr lang="en-US" dirty="0" smtClean="0"/>
              <a:t>Scatter/line chart visualizing earnings per share (EPS); comparing teams projected vs actual earnings,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135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2017 NFLX stock prices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397" y="1853754"/>
            <a:ext cx="5174457" cy="344963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1451579" y="1853754"/>
            <a:ext cx="4428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Stock prices had the most fluctuation in Q3 (</a:t>
            </a:r>
            <a:r>
              <a:rPr lang="en-US" b="1" dirty="0" smtClean="0"/>
              <a:t>Low:$146.17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/>
              <a:t>High:$189.08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Lowest price in 2017: </a:t>
            </a:r>
            <a:r>
              <a:rPr lang="en-US" b="1" dirty="0" smtClean="0"/>
              <a:t>$127.49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Highest price in 2017: </a:t>
            </a:r>
            <a:r>
              <a:rPr lang="en-US" b="1" dirty="0" smtClean="0"/>
              <a:t>$202.68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Overall prices went up throughout the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2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975" y="261257"/>
            <a:ext cx="9604375" cy="787978"/>
          </a:xfrm>
        </p:spPr>
        <p:txBody>
          <a:bodyPr/>
          <a:lstStyle/>
          <a:p>
            <a:r>
              <a:rPr lang="en-US" dirty="0" smtClean="0"/>
              <a:t>Netflix vs Dow Jones Stock Price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899" y="1049235"/>
            <a:ext cx="8390526" cy="2796842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1450975" y="4336870"/>
            <a:ext cx="9604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We can see Netflix is much much more volatile by the price changes between May and August.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Netflix outperformed the Dow Jones (</a:t>
            </a:r>
            <a:r>
              <a:rPr lang="en-US" b="1" dirty="0" smtClean="0"/>
              <a:t>58.98% vs 24.44% </a:t>
            </a:r>
            <a:r>
              <a:rPr lang="en-US" dirty="0" smtClean="0"/>
              <a:t>growth rate)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9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37" y="1788439"/>
            <a:ext cx="4599517" cy="344963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Revenue Vs earnings per quarter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51579" y="2050869"/>
            <a:ext cx="5003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Both Revenue and Earnings increased over all four quarters.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32.62% Revenue growth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37.38% Earnings growth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Earnings constituted for approx. 5.04% of Revenue.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9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Earnings per share in cents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397" y="1853754"/>
            <a:ext cx="5174457" cy="344963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451579" y="2024743"/>
            <a:ext cx="4428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Estimations were for the most part accurate (within 3 cents of actual earnings in two quarters).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Earnings % of Revenue throughout the quarters: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Q1: 2.34%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Q2: 4.45%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Q3: 5.64%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Q4: 7.84%</a:t>
            </a:r>
          </a:p>
        </p:txBody>
      </p:sp>
    </p:spTree>
    <p:extLst>
      <p:ext uri="{BB962C8B-B14F-4D97-AF65-F5344CB8AC3E}">
        <p14:creationId xmlns:p14="http://schemas.microsoft.com/office/powerpoint/2010/main" val="13821214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527</TotalTime>
  <Words>257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Mangal</vt:lpstr>
      <vt:lpstr>Arial</vt:lpstr>
      <vt:lpstr>Gallery</vt:lpstr>
      <vt:lpstr>Netflix Stock profile (NFLX)  </vt:lpstr>
      <vt:lpstr>Visualizations:</vt:lpstr>
      <vt:lpstr>Distribution of 2017 NFLX stock prices</vt:lpstr>
      <vt:lpstr>Netflix vs Dow Jones Stock Price</vt:lpstr>
      <vt:lpstr>Revenue Vs earnings per quarter</vt:lpstr>
      <vt:lpstr>Earnings per share in cents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Stock profile (NFLX)  </dc:title>
  <dc:creator>Microsoft Office User</dc:creator>
  <cp:lastModifiedBy>Microsoft Office User</cp:lastModifiedBy>
  <cp:revision>22</cp:revision>
  <dcterms:created xsi:type="dcterms:W3CDTF">2018-06-24T21:50:00Z</dcterms:created>
  <dcterms:modified xsi:type="dcterms:W3CDTF">2018-06-25T06:37:47Z</dcterms:modified>
</cp:coreProperties>
</file>