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00FFFF"/>
    <a:srgbClr val="B2DFDA"/>
    <a:srgbClr val="80CBC4"/>
    <a:srgbClr val="4DB6AC"/>
    <a:srgbClr val="1E5371"/>
    <a:srgbClr val="1E5270"/>
    <a:srgbClr val="1F4F6B"/>
    <a:srgbClr val="1D3643"/>
    <a:srgbClr val="8FC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55DAB-4AF5-4743-807F-F5A8A483C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5C188-9448-41D2-8191-A516C7480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04DAC-0403-4529-BE46-AB65612C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E035A-FC30-4340-9843-2A80FC6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A547E-8D8F-4CCA-A2BB-98F16003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36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DB23E-4187-46FD-990E-9C49E0ED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206CAD-340E-409E-8091-CAB9B9BE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F1C3A-F27D-4495-865C-5F502DF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FBD02-89C1-4D8F-BE03-F4A16AB5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4A269-04D9-4A00-BDB8-16351504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13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5851B8-2141-4EB2-B57B-3D2D5BD3C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569462-0BAB-4B58-8251-77CC66AD0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B5393-D1C4-41D7-88B6-BC4D5919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B777F-E560-46D0-9900-0947D4A4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5D4FB-4C5E-4683-BEF0-E02536D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366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72305-5D82-453E-8F0A-B871FC92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9223E-CA58-408B-AE97-86F28DEC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CD623-E403-4547-88AE-9DFB29B7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9DE59-AA15-494A-B6D4-16B160C1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F89C1-FAED-41D7-A3EE-394253EC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2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4EC52-C998-43B5-9437-10064369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D3B734-AE93-4A50-A340-972F636B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82B477-6C41-4E2D-A1AB-D5E12F7B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A151D-8191-47DF-84E3-2FFE05A5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F8B48-90F8-49C9-A8B2-B274B040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64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F8891-9974-4746-B524-32DA04C7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0A91D-A31B-4C9C-BFC1-DDF529241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1D17F-0ADD-49D0-8FB7-522F29A68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43142-7B97-4174-9755-BF7D281E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CD4640-2000-4823-B412-16017C3C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FE70AF-053F-48BC-9AAE-9F29DE45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92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8B87-A4A9-479A-8104-EDB2BD15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702305-12EF-410F-982E-69FEBE79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D245B3-2923-4BC8-A6C4-B1B90F619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A1A79B-5F88-4EDF-B84D-5345A4AC2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488B8F-4DEC-4E50-AE50-8FB6505D4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7EC16E-96A1-48AE-A1B6-6621A9A6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4ED149-B1C1-44EF-99AC-65FCCBCB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66D8D1-7C17-4AB4-95B1-B4554AFD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117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0E620-5566-4B9C-A4F1-30CA1BFE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634EAB-1998-48BE-ACEA-4A65613E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1BEF4E-3DE7-435A-B617-F1F05D33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084227-01A9-4DF9-A263-DA4471B6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94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B199ED-37C0-43A4-A613-DACA546D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47CFB2-1F8A-443F-BF5F-93D6AFDB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169E0D-9CBF-4FE3-BDC7-F0C94499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33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157C9-5363-47EC-952E-8CBC2EF9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0A916-1D6C-4C26-9D7F-1DE246BE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77CC82-1037-4288-A330-D5F97802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946DA-978B-4EF0-B8D1-5B8C2811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B4AF9A-4F86-4CD9-A372-484D1D53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7639D5-76F8-4FC6-B2A8-FCB37D78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555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78C92-0FE3-412A-AF1B-0170FE09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0A6ACB-C6FF-4FC1-BADA-9F0F561AE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1E8B55-24B7-4EE3-AC90-64B4380AD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FCF1F2-5D0F-45C4-9D01-8EF97392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E3E971-86CD-45AD-AEB4-F472D549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CF34C7-9D82-4F1B-B2B9-F305E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747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9F96F6-3D03-42FF-862E-42147FE3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3DA17-CDA7-44C0-AE58-E63CEB99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A662C-C883-43A0-871F-F8EC98423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FA2E-2BF7-41B7-B489-611E26D41609}" type="datetimeFigureOut">
              <a:rPr lang="es-AR" smtClean="0"/>
              <a:t>25/8/2020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6BAC8-88A4-459B-BBEC-7AB5C204E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AB7384-495A-4066-A3C2-7B798CAC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85AA-7E8E-42B0-9D43-3B1256FCD4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175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5371"/>
            </a:gs>
            <a:gs pos="32000">
              <a:srgbClr val="1E5270"/>
            </a:gs>
            <a:gs pos="68000">
              <a:srgbClr val="1F4F6B"/>
            </a:gs>
            <a:gs pos="100000">
              <a:srgbClr val="1D36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618784A7-7002-4DA5-B135-C9F0BE24E720}"/>
              </a:ext>
            </a:extLst>
          </p:cNvPr>
          <p:cNvSpPr/>
          <p:nvPr/>
        </p:nvSpPr>
        <p:spPr>
          <a:xfrm>
            <a:off x="2914918" y="247918"/>
            <a:ext cx="6362164" cy="6362164"/>
          </a:xfrm>
          <a:prstGeom prst="ellipse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7D91668-BE47-4A3D-8B82-7B70E2589FEC}"/>
              </a:ext>
            </a:extLst>
          </p:cNvPr>
          <p:cNvSpPr/>
          <p:nvPr/>
        </p:nvSpPr>
        <p:spPr>
          <a:xfrm>
            <a:off x="3181082" y="503886"/>
            <a:ext cx="5821249" cy="5821249"/>
          </a:xfrm>
          <a:prstGeom prst="ellipse">
            <a:avLst/>
          </a:prstGeom>
          <a:gradFill>
            <a:gsLst>
              <a:gs pos="0">
                <a:srgbClr val="1E5371"/>
              </a:gs>
              <a:gs pos="32000">
                <a:srgbClr val="1E5270"/>
              </a:gs>
              <a:gs pos="68000">
                <a:srgbClr val="1F4F6B"/>
              </a:gs>
              <a:gs pos="100000">
                <a:srgbClr val="1D364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925E11-2921-40BA-9628-ACB134AEA39C}"/>
              </a:ext>
            </a:extLst>
          </p:cNvPr>
          <p:cNvSpPr txBox="1"/>
          <p:nvPr/>
        </p:nvSpPr>
        <p:spPr>
          <a:xfrm>
            <a:off x="5076669" y="305068"/>
            <a:ext cx="203866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D349FF-A3DD-47C7-83EB-AFB362EB5199}"/>
              </a:ext>
            </a:extLst>
          </p:cNvPr>
          <p:cNvSpPr txBox="1"/>
          <p:nvPr/>
        </p:nvSpPr>
        <p:spPr>
          <a:xfrm>
            <a:off x="5076669" y="305068"/>
            <a:ext cx="203866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417CF7-6D23-4CCF-AD35-2557CB136FB8}"/>
              </a:ext>
            </a:extLst>
          </p:cNvPr>
          <p:cNvSpPr txBox="1"/>
          <p:nvPr/>
        </p:nvSpPr>
        <p:spPr>
          <a:xfrm>
            <a:off x="5076669" y="305068"/>
            <a:ext cx="203866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1926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1"/>
      <p:bldP spid="6" grpId="2"/>
      <p:bldP spid="8" grpId="0"/>
      <p:bldP spid="8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5371"/>
            </a:gs>
            <a:gs pos="32000">
              <a:srgbClr val="1E5270"/>
            </a:gs>
            <a:gs pos="68000">
              <a:srgbClr val="1F4F6B"/>
            </a:gs>
            <a:gs pos="100000">
              <a:srgbClr val="1D364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rma libre: forma 116">
            <a:extLst>
              <a:ext uri="{FF2B5EF4-FFF2-40B4-BE49-F238E27FC236}">
                <a16:creationId xmlns:a16="http://schemas.microsoft.com/office/drawing/2014/main" id="{CBA49856-F977-4A4C-9DAA-EEB47338E815}"/>
              </a:ext>
            </a:extLst>
          </p:cNvPr>
          <p:cNvSpPr/>
          <p:nvPr/>
        </p:nvSpPr>
        <p:spPr>
          <a:xfrm>
            <a:off x="5907330" y="6038752"/>
            <a:ext cx="61285" cy="3095"/>
          </a:xfrm>
          <a:custGeom>
            <a:avLst/>
            <a:gdLst>
              <a:gd name="connsiteX0" fmla="*/ 0 w 61285"/>
              <a:gd name="connsiteY0" fmla="*/ 0 h 3095"/>
              <a:gd name="connsiteX1" fmla="*/ 61279 w 61285"/>
              <a:gd name="connsiteY1" fmla="*/ 3094 h 3095"/>
              <a:gd name="connsiteX2" fmla="*/ 61285 w 61285"/>
              <a:gd name="connsiteY2" fmla="*/ 3095 h 3095"/>
              <a:gd name="connsiteX3" fmla="*/ 5 w 61285"/>
              <a:gd name="connsiteY3" fmla="*/ 0 h 3095"/>
              <a:gd name="connsiteX4" fmla="*/ 0 w 61285"/>
              <a:gd name="connsiteY4" fmla="*/ 0 h 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85" h="3095">
                <a:moveTo>
                  <a:pt x="0" y="0"/>
                </a:moveTo>
                <a:lnTo>
                  <a:pt x="61279" y="3094"/>
                </a:lnTo>
                <a:lnTo>
                  <a:pt x="61285" y="3095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16" name="Forma libre: forma 115">
            <a:extLst>
              <a:ext uri="{FF2B5EF4-FFF2-40B4-BE49-F238E27FC236}">
                <a16:creationId xmlns:a16="http://schemas.microsoft.com/office/drawing/2014/main" id="{A704B2FC-6305-4E39-942D-76C250DF4E3E}"/>
              </a:ext>
            </a:extLst>
          </p:cNvPr>
          <p:cNvSpPr/>
          <p:nvPr/>
        </p:nvSpPr>
        <p:spPr>
          <a:xfrm>
            <a:off x="6194813" y="6041033"/>
            <a:ext cx="20993" cy="2256"/>
          </a:xfrm>
          <a:custGeom>
            <a:avLst/>
            <a:gdLst>
              <a:gd name="connsiteX0" fmla="*/ 20993 w 20993"/>
              <a:gd name="connsiteY0" fmla="*/ 0 h 2256"/>
              <a:gd name="connsiteX1" fmla="*/ 9283 w 20993"/>
              <a:gd name="connsiteY1" fmla="*/ 1787 h 2256"/>
              <a:gd name="connsiteX2" fmla="*/ 0 w 20993"/>
              <a:gd name="connsiteY2" fmla="*/ 2256 h 2256"/>
              <a:gd name="connsiteX3" fmla="*/ 11707 w 20993"/>
              <a:gd name="connsiteY3" fmla="*/ 469 h 2256"/>
              <a:gd name="connsiteX4" fmla="*/ 20993 w 20993"/>
              <a:gd name="connsiteY4" fmla="*/ 0 h 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3" h="2256">
                <a:moveTo>
                  <a:pt x="20993" y="0"/>
                </a:moveTo>
                <a:lnTo>
                  <a:pt x="9283" y="1787"/>
                </a:lnTo>
                <a:lnTo>
                  <a:pt x="0" y="2256"/>
                </a:lnTo>
                <a:lnTo>
                  <a:pt x="11707" y="469"/>
                </a:lnTo>
                <a:lnTo>
                  <a:pt x="20993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15" name="Forma libre: forma 114">
            <a:extLst>
              <a:ext uri="{FF2B5EF4-FFF2-40B4-BE49-F238E27FC236}">
                <a16:creationId xmlns:a16="http://schemas.microsoft.com/office/drawing/2014/main" id="{BA55E782-A5EB-4F09-B55A-85DF285B4C6D}"/>
              </a:ext>
            </a:extLst>
          </p:cNvPr>
          <p:cNvSpPr/>
          <p:nvPr/>
        </p:nvSpPr>
        <p:spPr>
          <a:xfrm>
            <a:off x="5967073" y="6041611"/>
            <a:ext cx="20834" cy="1209"/>
          </a:xfrm>
          <a:custGeom>
            <a:avLst/>
            <a:gdLst>
              <a:gd name="connsiteX0" fmla="*/ 0 w 20834"/>
              <a:gd name="connsiteY0" fmla="*/ 0 h 1209"/>
              <a:gd name="connsiteX1" fmla="*/ 19297 w 20834"/>
              <a:gd name="connsiteY1" fmla="*/ 975 h 1209"/>
              <a:gd name="connsiteX2" fmla="*/ 20834 w 20834"/>
              <a:gd name="connsiteY2" fmla="*/ 1209 h 1209"/>
              <a:gd name="connsiteX3" fmla="*/ 1536 w 20834"/>
              <a:gd name="connsiteY3" fmla="*/ 235 h 1209"/>
              <a:gd name="connsiteX4" fmla="*/ 0 w 20834"/>
              <a:gd name="connsiteY4" fmla="*/ 0 h 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34" h="1209">
                <a:moveTo>
                  <a:pt x="0" y="0"/>
                </a:moveTo>
                <a:lnTo>
                  <a:pt x="19297" y="975"/>
                </a:lnTo>
                <a:lnTo>
                  <a:pt x="20834" y="1209"/>
                </a:lnTo>
                <a:lnTo>
                  <a:pt x="1536" y="23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CBAD1557-5175-45A1-B995-0E8D77B013DB}"/>
              </a:ext>
            </a:extLst>
          </p:cNvPr>
          <p:cNvSpPr/>
          <p:nvPr/>
        </p:nvSpPr>
        <p:spPr>
          <a:xfrm>
            <a:off x="6204089" y="6041846"/>
            <a:ext cx="19305" cy="975"/>
          </a:xfrm>
          <a:custGeom>
            <a:avLst/>
            <a:gdLst>
              <a:gd name="connsiteX0" fmla="*/ 19305 w 19305"/>
              <a:gd name="connsiteY0" fmla="*/ 0 h 975"/>
              <a:gd name="connsiteX1" fmla="*/ 19298 w 19305"/>
              <a:gd name="connsiteY1" fmla="*/ 1 h 975"/>
              <a:gd name="connsiteX2" fmla="*/ 0 w 19305"/>
              <a:gd name="connsiteY2" fmla="*/ 975 h 975"/>
              <a:gd name="connsiteX3" fmla="*/ 7 w 19305"/>
              <a:gd name="connsiteY3" fmla="*/ 974 h 975"/>
              <a:gd name="connsiteX4" fmla="*/ 19305 w 19305"/>
              <a:gd name="connsiteY4" fmla="*/ 0 h 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5" h="975">
                <a:moveTo>
                  <a:pt x="19305" y="0"/>
                </a:moveTo>
                <a:lnTo>
                  <a:pt x="19298" y="1"/>
                </a:lnTo>
                <a:lnTo>
                  <a:pt x="0" y="975"/>
                </a:lnTo>
                <a:lnTo>
                  <a:pt x="7" y="974"/>
                </a:lnTo>
                <a:lnTo>
                  <a:pt x="19305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13" name="Forma libre: forma 112">
            <a:extLst>
              <a:ext uri="{FF2B5EF4-FFF2-40B4-BE49-F238E27FC236}">
                <a16:creationId xmlns:a16="http://schemas.microsoft.com/office/drawing/2014/main" id="{23F60D9D-021B-40DD-AAF3-DF89F4E731B6}"/>
              </a:ext>
            </a:extLst>
          </p:cNvPr>
          <p:cNvSpPr/>
          <p:nvPr/>
        </p:nvSpPr>
        <p:spPr>
          <a:xfrm>
            <a:off x="5968615" y="6041847"/>
            <a:ext cx="19389" cy="988"/>
          </a:xfrm>
          <a:custGeom>
            <a:avLst/>
            <a:gdLst>
              <a:gd name="connsiteX0" fmla="*/ 0 w 19389"/>
              <a:gd name="connsiteY0" fmla="*/ 0 h 988"/>
              <a:gd name="connsiteX1" fmla="*/ 19298 w 19389"/>
              <a:gd name="connsiteY1" fmla="*/ 974 h 988"/>
              <a:gd name="connsiteX2" fmla="*/ 19389 w 19389"/>
              <a:gd name="connsiteY2" fmla="*/ 988 h 988"/>
              <a:gd name="connsiteX3" fmla="*/ 109 w 19389"/>
              <a:gd name="connsiteY3" fmla="*/ 16 h 988"/>
              <a:gd name="connsiteX4" fmla="*/ 0 w 19389"/>
              <a:gd name="connsiteY4" fmla="*/ 0 h 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9" h="988">
                <a:moveTo>
                  <a:pt x="0" y="0"/>
                </a:moveTo>
                <a:lnTo>
                  <a:pt x="19298" y="974"/>
                </a:lnTo>
                <a:lnTo>
                  <a:pt x="19389" y="988"/>
                </a:lnTo>
                <a:lnTo>
                  <a:pt x="109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12" name="Forma libre: forma 111">
            <a:extLst>
              <a:ext uri="{FF2B5EF4-FFF2-40B4-BE49-F238E27FC236}">
                <a16:creationId xmlns:a16="http://schemas.microsoft.com/office/drawing/2014/main" id="{1A8C7A12-55F6-4CFC-AE70-1BB2537E463B}"/>
              </a:ext>
            </a:extLst>
          </p:cNvPr>
          <p:cNvSpPr/>
          <p:nvPr/>
        </p:nvSpPr>
        <p:spPr>
          <a:xfrm>
            <a:off x="6181547" y="6041863"/>
            <a:ext cx="41732" cy="3450"/>
          </a:xfrm>
          <a:custGeom>
            <a:avLst/>
            <a:gdLst>
              <a:gd name="connsiteX0" fmla="*/ 41732 w 41732"/>
              <a:gd name="connsiteY0" fmla="*/ 0 h 3450"/>
              <a:gd name="connsiteX1" fmla="*/ 28580 w 41732"/>
              <a:gd name="connsiteY1" fmla="*/ 2007 h 3450"/>
              <a:gd name="connsiteX2" fmla="*/ 0 w 41732"/>
              <a:gd name="connsiteY2" fmla="*/ 3450 h 3450"/>
              <a:gd name="connsiteX3" fmla="*/ 3 w 41732"/>
              <a:gd name="connsiteY3" fmla="*/ 3450 h 3450"/>
              <a:gd name="connsiteX4" fmla="*/ 9285 w 41732"/>
              <a:gd name="connsiteY4" fmla="*/ 2981 h 3450"/>
              <a:gd name="connsiteX5" fmla="*/ 22452 w 41732"/>
              <a:gd name="connsiteY5" fmla="*/ 972 h 3450"/>
              <a:gd name="connsiteX6" fmla="*/ 41732 w 41732"/>
              <a:gd name="connsiteY6" fmla="*/ 0 h 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32" h="3450">
                <a:moveTo>
                  <a:pt x="41732" y="0"/>
                </a:moveTo>
                <a:lnTo>
                  <a:pt x="28580" y="2007"/>
                </a:lnTo>
                <a:lnTo>
                  <a:pt x="0" y="3450"/>
                </a:lnTo>
                <a:lnTo>
                  <a:pt x="3" y="3450"/>
                </a:lnTo>
                <a:lnTo>
                  <a:pt x="9285" y="2981"/>
                </a:lnTo>
                <a:lnTo>
                  <a:pt x="22452" y="972"/>
                </a:lnTo>
                <a:lnTo>
                  <a:pt x="4173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11" name="Forma libre: forma 110">
            <a:extLst>
              <a:ext uri="{FF2B5EF4-FFF2-40B4-BE49-F238E27FC236}">
                <a16:creationId xmlns:a16="http://schemas.microsoft.com/office/drawing/2014/main" id="{3DB39C34-E2C4-43A8-91FD-2DD6E5C6454D}"/>
              </a:ext>
            </a:extLst>
          </p:cNvPr>
          <p:cNvSpPr/>
          <p:nvPr/>
        </p:nvSpPr>
        <p:spPr>
          <a:xfrm>
            <a:off x="5987907" y="6042820"/>
            <a:ext cx="9290" cy="470"/>
          </a:xfrm>
          <a:custGeom>
            <a:avLst/>
            <a:gdLst>
              <a:gd name="connsiteX0" fmla="*/ 0 w 9290"/>
              <a:gd name="connsiteY0" fmla="*/ 0 h 470"/>
              <a:gd name="connsiteX1" fmla="*/ 9283 w 9290"/>
              <a:gd name="connsiteY1" fmla="*/ 469 h 470"/>
              <a:gd name="connsiteX2" fmla="*/ 9290 w 9290"/>
              <a:gd name="connsiteY2" fmla="*/ 470 h 470"/>
              <a:gd name="connsiteX3" fmla="*/ 6 w 9290"/>
              <a:gd name="connsiteY3" fmla="*/ 1 h 470"/>
              <a:gd name="connsiteX4" fmla="*/ 0 w 9290"/>
              <a:gd name="connsiteY4" fmla="*/ 0 h 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0" h="470">
                <a:moveTo>
                  <a:pt x="0" y="0"/>
                </a:moveTo>
                <a:lnTo>
                  <a:pt x="9283" y="469"/>
                </a:lnTo>
                <a:lnTo>
                  <a:pt x="9290" y="470"/>
                </a:lnTo>
                <a:lnTo>
                  <a:pt x="6" y="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10" name="Forma libre: forma 109">
            <a:extLst>
              <a:ext uri="{FF2B5EF4-FFF2-40B4-BE49-F238E27FC236}">
                <a16:creationId xmlns:a16="http://schemas.microsoft.com/office/drawing/2014/main" id="{92DB1ED0-4725-48F0-86F5-B415BDBD2526}"/>
              </a:ext>
            </a:extLst>
          </p:cNvPr>
          <p:cNvSpPr/>
          <p:nvPr/>
        </p:nvSpPr>
        <p:spPr>
          <a:xfrm>
            <a:off x="6194724" y="6042821"/>
            <a:ext cx="9365" cy="481"/>
          </a:xfrm>
          <a:custGeom>
            <a:avLst/>
            <a:gdLst>
              <a:gd name="connsiteX0" fmla="*/ 9365 w 9365"/>
              <a:gd name="connsiteY0" fmla="*/ 0 h 481"/>
              <a:gd name="connsiteX1" fmla="*/ 9275 w 9365"/>
              <a:gd name="connsiteY1" fmla="*/ 14 h 481"/>
              <a:gd name="connsiteX2" fmla="*/ 0 w 9365"/>
              <a:gd name="connsiteY2" fmla="*/ 481 h 481"/>
              <a:gd name="connsiteX3" fmla="*/ 81 w 9365"/>
              <a:gd name="connsiteY3" fmla="*/ 469 h 481"/>
              <a:gd name="connsiteX4" fmla="*/ 9365 w 9365"/>
              <a:gd name="connsiteY4" fmla="*/ 0 h 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5" h="481">
                <a:moveTo>
                  <a:pt x="9365" y="0"/>
                </a:moveTo>
                <a:lnTo>
                  <a:pt x="9275" y="14"/>
                </a:lnTo>
                <a:lnTo>
                  <a:pt x="0" y="481"/>
                </a:lnTo>
                <a:lnTo>
                  <a:pt x="81" y="469"/>
                </a:lnTo>
                <a:lnTo>
                  <a:pt x="9365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09" name="Forma libre: forma 108">
            <a:extLst>
              <a:ext uri="{FF2B5EF4-FFF2-40B4-BE49-F238E27FC236}">
                <a16:creationId xmlns:a16="http://schemas.microsoft.com/office/drawing/2014/main" id="{0CD2EBCB-38A9-4118-B1DD-561781440A9B}"/>
              </a:ext>
            </a:extLst>
          </p:cNvPr>
          <p:cNvSpPr/>
          <p:nvPr/>
        </p:nvSpPr>
        <p:spPr>
          <a:xfrm>
            <a:off x="5988004" y="6042835"/>
            <a:ext cx="22448" cy="2478"/>
          </a:xfrm>
          <a:custGeom>
            <a:avLst/>
            <a:gdLst>
              <a:gd name="connsiteX0" fmla="*/ 0 w 22448"/>
              <a:gd name="connsiteY0" fmla="*/ 0 h 2478"/>
              <a:gd name="connsiteX1" fmla="*/ 9275 w 22448"/>
              <a:gd name="connsiteY1" fmla="*/ 468 h 2478"/>
              <a:gd name="connsiteX2" fmla="*/ 22448 w 22448"/>
              <a:gd name="connsiteY2" fmla="*/ 2478 h 2478"/>
              <a:gd name="connsiteX3" fmla="*/ 13166 w 22448"/>
              <a:gd name="connsiteY3" fmla="*/ 2009 h 2478"/>
              <a:gd name="connsiteX4" fmla="*/ 0 w 22448"/>
              <a:gd name="connsiteY4" fmla="*/ 0 h 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48" h="2478">
                <a:moveTo>
                  <a:pt x="0" y="0"/>
                </a:moveTo>
                <a:lnTo>
                  <a:pt x="9275" y="468"/>
                </a:lnTo>
                <a:lnTo>
                  <a:pt x="22448" y="2478"/>
                </a:lnTo>
                <a:lnTo>
                  <a:pt x="13166" y="200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08" name="Forma libre: forma 107">
            <a:extLst>
              <a:ext uri="{FF2B5EF4-FFF2-40B4-BE49-F238E27FC236}">
                <a16:creationId xmlns:a16="http://schemas.microsoft.com/office/drawing/2014/main" id="{391DE25A-9FA0-44BE-8D89-7D825E8A593E}"/>
              </a:ext>
            </a:extLst>
          </p:cNvPr>
          <p:cNvSpPr/>
          <p:nvPr/>
        </p:nvSpPr>
        <p:spPr>
          <a:xfrm>
            <a:off x="5995655" y="6043055"/>
            <a:ext cx="109492" cy="5223"/>
          </a:xfrm>
          <a:custGeom>
            <a:avLst/>
            <a:gdLst>
              <a:gd name="connsiteX0" fmla="*/ 0 w 109492"/>
              <a:gd name="connsiteY0" fmla="*/ 0 h 5223"/>
              <a:gd name="connsiteX1" fmla="*/ 90059 w 109492"/>
              <a:gd name="connsiteY1" fmla="*/ 4547 h 5223"/>
              <a:gd name="connsiteX2" fmla="*/ 109492 w 109492"/>
              <a:gd name="connsiteY2" fmla="*/ 3566 h 5223"/>
              <a:gd name="connsiteX3" fmla="*/ 109492 w 109492"/>
              <a:gd name="connsiteY3" fmla="*/ 4761 h 5223"/>
              <a:gd name="connsiteX4" fmla="*/ 100345 w 109492"/>
              <a:gd name="connsiteY4" fmla="*/ 5223 h 5223"/>
              <a:gd name="connsiteX5" fmla="*/ 1535 w 109492"/>
              <a:gd name="connsiteY5" fmla="*/ 234 h 5223"/>
              <a:gd name="connsiteX6" fmla="*/ 0 w 109492"/>
              <a:gd name="connsiteY6" fmla="*/ 0 h 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92" h="5223">
                <a:moveTo>
                  <a:pt x="0" y="0"/>
                </a:moveTo>
                <a:lnTo>
                  <a:pt x="90059" y="4547"/>
                </a:lnTo>
                <a:lnTo>
                  <a:pt x="109492" y="3566"/>
                </a:lnTo>
                <a:lnTo>
                  <a:pt x="109492" y="4761"/>
                </a:lnTo>
                <a:lnTo>
                  <a:pt x="100345" y="5223"/>
                </a:lnTo>
                <a:lnTo>
                  <a:pt x="1535" y="23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07" name="Forma libre: forma 106">
            <a:extLst>
              <a:ext uri="{FF2B5EF4-FFF2-40B4-BE49-F238E27FC236}">
                <a16:creationId xmlns:a16="http://schemas.microsoft.com/office/drawing/2014/main" id="{6A220029-6D90-43A4-8E61-6E0C879261C6}"/>
              </a:ext>
            </a:extLst>
          </p:cNvPr>
          <p:cNvSpPr/>
          <p:nvPr/>
        </p:nvSpPr>
        <p:spPr>
          <a:xfrm>
            <a:off x="6105147" y="6043289"/>
            <a:ext cx="89666" cy="4528"/>
          </a:xfrm>
          <a:custGeom>
            <a:avLst/>
            <a:gdLst>
              <a:gd name="connsiteX0" fmla="*/ 89666 w 89666"/>
              <a:gd name="connsiteY0" fmla="*/ 0 h 4528"/>
              <a:gd name="connsiteX1" fmla="*/ 89658 w 89666"/>
              <a:gd name="connsiteY1" fmla="*/ 1 h 4528"/>
              <a:gd name="connsiteX2" fmla="*/ 1948 w 89666"/>
              <a:gd name="connsiteY2" fmla="*/ 4430 h 4528"/>
              <a:gd name="connsiteX3" fmla="*/ 0 w 89666"/>
              <a:gd name="connsiteY3" fmla="*/ 4528 h 4528"/>
              <a:gd name="connsiteX4" fmla="*/ 0 w 89666"/>
              <a:gd name="connsiteY4" fmla="*/ 4527 h 4528"/>
              <a:gd name="connsiteX5" fmla="*/ 89666 w 89666"/>
              <a:gd name="connsiteY5" fmla="*/ 0 h 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66" h="4528">
                <a:moveTo>
                  <a:pt x="89666" y="0"/>
                </a:moveTo>
                <a:lnTo>
                  <a:pt x="89658" y="1"/>
                </a:lnTo>
                <a:lnTo>
                  <a:pt x="1948" y="4430"/>
                </a:lnTo>
                <a:lnTo>
                  <a:pt x="0" y="4528"/>
                </a:lnTo>
                <a:lnTo>
                  <a:pt x="0" y="4527"/>
                </a:lnTo>
                <a:lnTo>
                  <a:pt x="89666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06" name="Forma libre: forma 105">
            <a:extLst>
              <a:ext uri="{FF2B5EF4-FFF2-40B4-BE49-F238E27FC236}">
                <a16:creationId xmlns:a16="http://schemas.microsoft.com/office/drawing/2014/main" id="{683D89E3-F248-41E3-A9AC-3295FFD57D59}"/>
              </a:ext>
            </a:extLst>
          </p:cNvPr>
          <p:cNvSpPr/>
          <p:nvPr/>
        </p:nvSpPr>
        <p:spPr>
          <a:xfrm>
            <a:off x="5997197" y="6043290"/>
            <a:ext cx="88775" cy="4483"/>
          </a:xfrm>
          <a:custGeom>
            <a:avLst/>
            <a:gdLst>
              <a:gd name="connsiteX0" fmla="*/ 0 w 88775"/>
              <a:gd name="connsiteY0" fmla="*/ 0 h 4483"/>
              <a:gd name="connsiteX1" fmla="*/ 88775 w 88775"/>
              <a:gd name="connsiteY1" fmla="*/ 4483 h 4483"/>
              <a:gd name="connsiteX2" fmla="*/ 82 w 88775"/>
              <a:gd name="connsiteY2" fmla="*/ 13 h 4483"/>
              <a:gd name="connsiteX3" fmla="*/ 0 w 88775"/>
              <a:gd name="connsiteY3" fmla="*/ 0 h 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75" h="4483">
                <a:moveTo>
                  <a:pt x="0" y="0"/>
                </a:moveTo>
                <a:lnTo>
                  <a:pt x="88775" y="4483"/>
                </a:lnTo>
                <a:lnTo>
                  <a:pt x="82" y="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05" name="Forma libre: forma 104">
            <a:extLst>
              <a:ext uri="{FF2B5EF4-FFF2-40B4-BE49-F238E27FC236}">
                <a16:creationId xmlns:a16="http://schemas.microsoft.com/office/drawing/2014/main" id="{EF25C5B2-E132-46BB-B408-AB5FD86FBD89}"/>
              </a:ext>
            </a:extLst>
          </p:cNvPr>
          <p:cNvSpPr/>
          <p:nvPr/>
        </p:nvSpPr>
        <p:spPr>
          <a:xfrm>
            <a:off x="6105147" y="6043302"/>
            <a:ext cx="89577" cy="5869"/>
          </a:xfrm>
          <a:custGeom>
            <a:avLst/>
            <a:gdLst>
              <a:gd name="connsiteX0" fmla="*/ 89577 w 89577"/>
              <a:gd name="connsiteY0" fmla="*/ 0 h 5869"/>
              <a:gd name="connsiteX1" fmla="*/ 76403 w 89577"/>
              <a:gd name="connsiteY1" fmla="*/ 2011 h 5869"/>
              <a:gd name="connsiteX2" fmla="*/ 0 w 89577"/>
              <a:gd name="connsiteY2" fmla="*/ 5869 h 5869"/>
              <a:gd name="connsiteX3" fmla="*/ 0 w 89577"/>
              <a:gd name="connsiteY3" fmla="*/ 4515 h 5869"/>
              <a:gd name="connsiteX4" fmla="*/ 1948 w 89577"/>
              <a:gd name="connsiteY4" fmla="*/ 4417 h 5869"/>
              <a:gd name="connsiteX5" fmla="*/ 89577 w 89577"/>
              <a:gd name="connsiteY5" fmla="*/ 0 h 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77" h="5869">
                <a:moveTo>
                  <a:pt x="89577" y="0"/>
                </a:moveTo>
                <a:lnTo>
                  <a:pt x="76403" y="2011"/>
                </a:lnTo>
                <a:lnTo>
                  <a:pt x="0" y="5869"/>
                </a:lnTo>
                <a:lnTo>
                  <a:pt x="0" y="4515"/>
                </a:lnTo>
                <a:lnTo>
                  <a:pt x="1948" y="4417"/>
                </a:lnTo>
                <a:lnTo>
                  <a:pt x="89577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04" name="Forma libre: forma 103">
            <a:extLst>
              <a:ext uri="{FF2B5EF4-FFF2-40B4-BE49-F238E27FC236}">
                <a16:creationId xmlns:a16="http://schemas.microsoft.com/office/drawing/2014/main" id="{23022BB4-E02C-4132-8405-E3A6678B9FF9}"/>
              </a:ext>
            </a:extLst>
          </p:cNvPr>
          <p:cNvSpPr/>
          <p:nvPr/>
        </p:nvSpPr>
        <p:spPr>
          <a:xfrm>
            <a:off x="6010452" y="6045313"/>
            <a:ext cx="85549" cy="4320"/>
          </a:xfrm>
          <a:custGeom>
            <a:avLst/>
            <a:gdLst>
              <a:gd name="connsiteX0" fmla="*/ 0 w 85549"/>
              <a:gd name="connsiteY0" fmla="*/ 0 h 4320"/>
              <a:gd name="connsiteX1" fmla="*/ 85549 w 85549"/>
              <a:gd name="connsiteY1" fmla="*/ 4320 h 4320"/>
              <a:gd name="connsiteX2" fmla="*/ 3 w 85549"/>
              <a:gd name="connsiteY2" fmla="*/ 0 h 4320"/>
              <a:gd name="connsiteX3" fmla="*/ 0 w 85549"/>
              <a:gd name="connsiteY3" fmla="*/ 0 h 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49" h="4320">
                <a:moveTo>
                  <a:pt x="0" y="0"/>
                </a:moveTo>
                <a:lnTo>
                  <a:pt x="85549" y="4320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03" name="Forma libre: forma 102">
            <a:extLst>
              <a:ext uri="{FF2B5EF4-FFF2-40B4-BE49-F238E27FC236}">
                <a16:creationId xmlns:a16="http://schemas.microsoft.com/office/drawing/2014/main" id="{B060295C-C3A6-460B-9807-80D532FBAC45}"/>
              </a:ext>
            </a:extLst>
          </p:cNvPr>
          <p:cNvSpPr/>
          <p:nvPr/>
        </p:nvSpPr>
        <p:spPr>
          <a:xfrm>
            <a:off x="6105147" y="6045313"/>
            <a:ext cx="76400" cy="4773"/>
          </a:xfrm>
          <a:custGeom>
            <a:avLst/>
            <a:gdLst>
              <a:gd name="connsiteX0" fmla="*/ 76400 w 76400"/>
              <a:gd name="connsiteY0" fmla="*/ 0 h 4773"/>
              <a:gd name="connsiteX1" fmla="*/ 67438 w 76400"/>
              <a:gd name="connsiteY1" fmla="*/ 1368 h 4773"/>
              <a:gd name="connsiteX2" fmla="*/ 0 w 76400"/>
              <a:gd name="connsiteY2" fmla="*/ 4773 h 4773"/>
              <a:gd name="connsiteX3" fmla="*/ 0 w 76400"/>
              <a:gd name="connsiteY3" fmla="*/ 3858 h 4773"/>
              <a:gd name="connsiteX4" fmla="*/ 76400 w 76400"/>
              <a:gd name="connsiteY4" fmla="*/ 0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00" h="4773">
                <a:moveTo>
                  <a:pt x="76400" y="0"/>
                </a:moveTo>
                <a:lnTo>
                  <a:pt x="67438" y="1368"/>
                </a:lnTo>
                <a:lnTo>
                  <a:pt x="0" y="4773"/>
                </a:lnTo>
                <a:lnTo>
                  <a:pt x="0" y="3858"/>
                </a:lnTo>
                <a:lnTo>
                  <a:pt x="7640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DB8F6A52-C845-4F6E-ACA6-0210523F5FA7}"/>
              </a:ext>
            </a:extLst>
          </p:cNvPr>
          <p:cNvSpPr/>
          <p:nvPr/>
        </p:nvSpPr>
        <p:spPr>
          <a:xfrm>
            <a:off x="6085972" y="6047773"/>
            <a:ext cx="19175" cy="506"/>
          </a:xfrm>
          <a:custGeom>
            <a:avLst/>
            <a:gdLst>
              <a:gd name="connsiteX0" fmla="*/ 0 w 19175"/>
              <a:gd name="connsiteY0" fmla="*/ 0 h 506"/>
              <a:gd name="connsiteX1" fmla="*/ 10028 w 19175"/>
              <a:gd name="connsiteY1" fmla="*/ 505 h 506"/>
              <a:gd name="connsiteX2" fmla="*/ 19175 w 19175"/>
              <a:gd name="connsiteY2" fmla="*/ 44 h 506"/>
              <a:gd name="connsiteX3" fmla="*/ 19175 w 19175"/>
              <a:gd name="connsiteY3" fmla="*/ 44 h 506"/>
              <a:gd name="connsiteX4" fmla="*/ 10029 w 19175"/>
              <a:gd name="connsiteY4" fmla="*/ 506 h 506"/>
              <a:gd name="connsiteX5" fmla="*/ 0 w 19175"/>
              <a:gd name="connsiteY5" fmla="*/ 0 h 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5" h="506">
                <a:moveTo>
                  <a:pt x="0" y="0"/>
                </a:moveTo>
                <a:lnTo>
                  <a:pt x="10028" y="505"/>
                </a:lnTo>
                <a:lnTo>
                  <a:pt x="19175" y="44"/>
                </a:lnTo>
                <a:lnTo>
                  <a:pt x="19175" y="44"/>
                </a:lnTo>
                <a:lnTo>
                  <a:pt x="10029" y="50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01" name="Forma libre: forma 100">
            <a:extLst>
              <a:ext uri="{FF2B5EF4-FFF2-40B4-BE49-F238E27FC236}">
                <a16:creationId xmlns:a16="http://schemas.microsoft.com/office/drawing/2014/main" id="{D4485DE0-B9F4-4CF4-871D-D73AEBE2CFA8}"/>
              </a:ext>
            </a:extLst>
          </p:cNvPr>
          <p:cNvSpPr/>
          <p:nvPr/>
        </p:nvSpPr>
        <p:spPr>
          <a:xfrm>
            <a:off x="6096001" y="6049171"/>
            <a:ext cx="9146" cy="462"/>
          </a:xfrm>
          <a:custGeom>
            <a:avLst/>
            <a:gdLst>
              <a:gd name="connsiteX0" fmla="*/ 9146 w 9146"/>
              <a:gd name="connsiteY0" fmla="*/ 0 h 462"/>
              <a:gd name="connsiteX1" fmla="*/ 9146 w 9146"/>
              <a:gd name="connsiteY1" fmla="*/ 0 h 462"/>
              <a:gd name="connsiteX2" fmla="*/ 0 w 9146"/>
              <a:gd name="connsiteY2" fmla="*/ 462 h 462"/>
              <a:gd name="connsiteX3" fmla="*/ 9146 w 9146"/>
              <a:gd name="connsiteY3" fmla="*/ 0 h 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6" h="462">
                <a:moveTo>
                  <a:pt x="9146" y="0"/>
                </a:moveTo>
                <a:lnTo>
                  <a:pt x="9146" y="0"/>
                </a:lnTo>
                <a:lnTo>
                  <a:pt x="0" y="462"/>
                </a:lnTo>
                <a:lnTo>
                  <a:pt x="9146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F3622B01-C493-4CCC-BDCB-8BDFDDED5763}"/>
              </a:ext>
            </a:extLst>
          </p:cNvPr>
          <p:cNvSpPr/>
          <p:nvPr/>
        </p:nvSpPr>
        <p:spPr>
          <a:xfrm>
            <a:off x="6223387" y="6038751"/>
            <a:ext cx="61286" cy="3096"/>
          </a:xfrm>
          <a:custGeom>
            <a:avLst/>
            <a:gdLst>
              <a:gd name="connsiteX0" fmla="*/ 61286 w 61286"/>
              <a:gd name="connsiteY0" fmla="*/ 0 h 3096"/>
              <a:gd name="connsiteX1" fmla="*/ 61280 w 61286"/>
              <a:gd name="connsiteY1" fmla="*/ 1 h 3096"/>
              <a:gd name="connsiteX2" fmla="*/ 0 w 61286"/>
              <a:gd name="connsiteY2" fmla="*/ 3096 h 3096"/>
              <a:gd name="connsiteX3" fmla="*/ 7 w 61286"/>
              <a:gd name="connsiteY3" fmla="*/ 3095 h 3096"/>
              <a:gd name="connsiteX4" fmla="*/ 61286 w 61286"/>
              <a:gd name="connsiteY4" fmla="*/ 0 h 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86" h="3096">
                <a:moveTo>
                  <a:pt x="61286" y="0"/>
                </a:moveTo>
                <a:lnTo>
                  <a:pt x="61280" y="1"/>
                </a:lnTo>
                <a:lnTo>
                  <a:pt x="0" y="3096"/>
                </a:lnTo>
                <a:lnTo>
                  <a:pt x="7" y="3095"/>
                </a:lnTo>
                <a:lnTo>
                  <a:pt x="61286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91" name="Forma libre: forma 90">
            <a:extLst>
              <a:ext uri="{FF2B5EF4-FFF2-40B4-BE49-F238E27FC236}">
                <a16:creationId xmlns:a16="http://schemas.microsoft.com/office/drawing/2014/main" id="{437177EC-CF84-420D-94EA-760E0459D7D3}"/>
              </a:ext>
            </a:extLst>
          </p:cNvPr>
          <p:cNvSpPr/>
          <p:nvPr/>
        </p:nvSpPr>
        <p:spPr>
          <a:xfrm>
            <a:off x="6204096" y="6040059"/>
            <a:ext cx="31007" cy="2761"/>
          </a:xfrm>
          <a:custGeom>
            <a:avLst/>
            <a:gdLst>
              <a:gd name="connsiteX0" fmla="*/ 31007 w 31007"/>
              <a:gd name="connsiteY0" fmla="*/ 0 h 2761"/>
              <a:gd name="connsiteX1" fmla="*/ 19298 w 31007"/>
              <a:gd name="connsiteY1" fmla="*/ 1787 h 2761"/>
              <a:gd name="connsiteX2" fmla="*/ 0 w 31007"/>
              <a:gd name="connsiteY2" fmla="*/ 2761 h 2761"/>
              <a:gd name="connsiteX3" fmla="*/ 11710 w 31007"/>
              <a:gd name="connsiteY3" fmla="*/ 974 h 2761"/>
              <a:gd name="connsiteX4" fmla="*/ 31007 w 31007"/>
              <a:gd name="connsiteY4" fmla="*/ 0 h 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7" h="2761">
                <a:moveTo>
                  <a:pt x="31007" y="0"/>
                </a:moveTo>
                <a:lnTo>
                  <a:pt x="19298" y="1787"/>
                </a:lnTo>
                <a:lnTo>
                  <a:pt x="0" y="2761"/>
                </a:lnTo>
                <a:lnTo>
                  <a:pt x="11710" y="974"/>
                </a:lnTo>
                <a:lnTo>
                  <a:pt x="31007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9C9377C9-724E-46FC-92E2-A1387D814774}"/>
              </a:ext>
            </a:extLst>
          </p:cNvPr>
          <p:cNvSpPr/>
          <p:nvPr/>
        </p:nvSpPr>
        <p:spPr>
          <a:xfrm>
            <a:off x="6105147" y="6041502"/>
            <a:ext cx="101373" cy="6314"/>
          </a:xfrm>
          <a:custGeom>
            <a:avLst/>
            <a:gdLst>
              <a:gd name="connsiteX0" fmla="*/ 101373 w 101373"/>
              <a:gd name="connsiteY0" fmla="*/ 0 h 6314"/>
              <a:gd name="connsiteX1" fmla="*/ 89666 w 101373"/>
              <a:gd name="connsiteY1" fmla="*/ 1787 h 6314"/>
              <a:gd name="connsiteX2" fmla="*/ 0 w 101373"/>
              <a:gd name="connsiteY2" fmla="*/ 6314 h 6314"/>
              <a:gd name="connsiteX3" fmla="*/ 0 w 101373"/>
              <a:gd name="connsiteY3" fmla="*/ 5119 h 6314"/>
              <a:gd name="connsiteX4" fmla="*/ 101373 w 101373"/>
              <a:gd name="connsiteY4" fmla="*/ 0 h 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73" h="6314">
                <a:moveTo>
                  <a:pt x="101373" y="0"/>
                </a:moveTo>
                <a:lnTo>
                  <a:pt x="89666" y="1787"/>
                </a:lnTo>
                <a:lnTo>
                  <a:pt x="0" y="6314"/>
                </a:lnTo>
                <a:lnTo>
                  <a:pt x="0" y="5119"/>
                </a:lnTo>
                <a:lnTo>
                  <a:pt x="101373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9" name="Forma libre: forma 88">
            <a:extLst>
              <a:ext uri="{FF2B5EF4-FFF2-40B4-BE49-F238E27FC236}">
                <a16:creationId xmlns:a16="http://schemas.microsoft.com/office/drawing/2014/main" id="{A4A2A42B-E9C9-4D41-855F-AF3A00B90D12}"/>
              </a:ext>
            </a:extLst>
          </p:cNvPr>
          <p:cNvSpPr/>
          <p:nvPr/>
        </p:nvSpPr>
        <p:spPr>
          <a:xfrm>
            <a:off x="5968609" y="6041846"/>
            <a:ext cx="19304" cy="975"/>
          </a:xfrm>
          <a:custGeom>
            <a:avLst/>
            <a:gdLst>
              <a:gd name="connsiteX0" fmla="*/ 0 w 19304"/>
              <a:gd name="connsiteY0" fmla="*/ 0 h 975"/>
              <a:gd name="connsiteX1" fmla="*/ 19298 w 19304"/>
              <a:gd name="connsiteY1" fmla="*/ 974 h 975"/>
              <a:gd name="connsiteX2" fmla="*/ 19304 w 19304"/>
              <a:gd name="connsiteY2" fmla="*/ 975 h 975"/>
              <a:gd name="connsiteX3" fmla="*/ 6 w 19304"/>
              <a:gd name="connsiteY3" fmla="*/ 1 h 975"/>
              <a:gd name="connsiteX4" fmla="*/ 0 w 19304"/>
              <a:gd name="connsiteY4" fmla="*/ 0 h 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" h="975">
                <a:moveTo>
                  <a:pt x="0" y="0"/>
                </a:moveTo>
                <a:lnTo>
                  <a:pt x="19298" y="974"/>
                </a:lnTo>
                <a:lnTo>
                  <a:pt x="19304" y="975"/>
                </a:lnTo>
                <a:lnTo>
                  <a:pt x="6" y="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8" name="Forma libre: forma 87">
            <a:extLst>
              <a:ext uri="{FF2B5EF4-FFF2-40B4-BE49-F238E27FC236}">
                <a16:creationId xmlns:a16="http://schemas.microsoft.com/office/drawing/2014/main" id="{3CA056CB-B6D3-4DB7-A376-AC979B94FF0E}"/>
              </a:ext>
            </a:extLst>
          </p:cNvPr>
          <p:cNvSpPr/>
          <p:nvPr/>
        </p:nvSpPr>
        <p:spPr>
          <a:xfrm>
            <a:off x="6203999" y="6041847"/>
            <a:ext cx="19388" cy="988"/>
          </a:xfrm>
          <a:custGeom>
            <a:avLst/>
            <a:gdLst>
              <a:gd name="connsiteX0" fmla="*/ 19388 w 19388"/>
              <a:gd name="connsiteY0" fmla="*/ 0 h 988"/>
              <a:gd name="connsiteX1" fmla="*/ 19280 w 19388"/>
              <a:gd name="connsiteY1" fmla="*/ 16 h 988"/>
              <a:gd name="connsiteX2" fmla="*/ 0 w 19388"/>
              <a:gd name="connsiteY2" fmla="*/ 988 h 988"/>
              <a:gd name="connsiteX3" fmla="*/ 90 w 19388"/>
              <a:gd name="connsiteY3" fmla="*/ 974 h 988"/>
              <a:gd name="connsiteX4" fmla="*/ 19388 w 19388"/>
              <a:gd name="connsiteY4" fmla="*/ 0 h 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8" h="988">
                <a:moveTo>
                  <a:pt x="19388" y="0"/>
                </a:moveTo>
                <a:lnTo>
                  <a:pt x="19280" y="16"/>
                </a:lnTo>
                <a:lnTo>
                  <a:pt x="0" y="988"/>
                </a:lnTo>
                <a:lnTo>
                  <a:pt x="90" y="974"/>
                </a:lnTo>
                <a:lnTo>
                  <a:pt x="1938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7" name="Forma libre: forma 86">
            <a:extLst>
              <a:ext uri="{FF2B5EF4-FFF2-40B4-BE49-F238E27FC236}">
                <a16:creationId xmlns:a16="http://schemas.microsoft.com/office/drawing/2014/main" id="{0EA16480-EFCD-4C2E-B0AD-D51550C8BAB9}"/>
              </a:ext>
            </a:extLst>
          </p:cNvPr>
          <p:cNvSpPr/>
          <p:nvPr/>
        </p:nvSpPr>
        <p:spPr>
          <a:xfrm>
            <a:off x="5968724" y="6041863"/>
            <a:ext cx="41731" cy="3450"/>
          </a:xfrm>
          <a:custGeom>
            <a:avLst/>
            <a:gdLst>
              <a:gd name="connsiteX0" fmla="*/ 0 w 41731"/>
              <a:gd name="connsiteY0" fmla="*/ 0 h 3450"/>
              <a:gd name="connsiteX1" fmla="*/ 19280 w 41731"/>
              <a:gd name="connsiteY1" fmla="*/ 972 h 3450"/>
              <a:gd name="connsiteX2" fmla="*/ 32446 w 41731"/>
              <a:gd name="connsiteY2" fmla="*/ 2981 h 3450"/>
              <a:gd name="connsiteX3" fmla="*/ 41728 w 41731"/>
              <a:gd name="connsiteY3" fmla="*/ 3450 h 3450"/>
              <a:gd name="connsiteX4" fmla="*/ 41731 w 41731"/>
              <a:gd name="connsiteY4" fmla="*/ 3450 h 3450"/>
              <a:gd name="connsiteX5" fmla="*/ 13151 w 41731"/>
              <a:gd name="connsiteY5" fmla="*/ 2007 h 3450"/>
              <a:gd name="connsiteX6" fmla="*/ 0 w 41731"/>
              <a:gd name="connsiteY6" fmla="*/ 0 h 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31" h="3450">
                <a:moveTo>
                  <a:pt x="0" y="0"/>
                </a:moveTo>
                <a:lnTo>
                  <a:pt x="19280" y="972"/>
                </a:lnTo>
                <a:lnTo>
                  <a:pt x="32446" y="2981"/>
                </a:lnTo>
                <a:lnTo>
                  <a:pt x="41728" y="3450"/>
                </a:lnTo>
                <a:lnTo>
                  <a:pt x="41731" y="3450"/>
                </a:lnTo>
                <a:lnTo>
                  <a:pt x="13151" y="20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6" name="Forma libre: forma 85">
            <a:extLst>
              <a:ext uri="{FF2B5EF4-FFF2-40B4-BE49-F238E27FC236}">
                <a16:creationId xmlns:a16="http://schemas.microsoft.com/office/drawing/2014/main" id="{8B9ED136-9757-4F43-A63E-4F0E66A11514}"/>
              </a:ext>
            </a:extLst>
          </p:cNvPr>
          <p:cNvSpPr/>
          <p:nvPr/>
        </p:nvSpPr>
        <p:spPr>
          <a:xfrm>
            <a:off x="5986370" y="6042586"/>
            <a:ext cx="10820" cy="703"/>
          </a:xfrm>
          <a:custGeom>
            <a:avLst/>
            <a:gdLst>
              <a:gd name="connsiteX0" fmla="*/ 0 w 10820"/>
              <a:gd name="connsiteY0" fmla="*/ 0 h 703"/>
              <a:gd name="connsiteX1" fmla="*/ 9285 w 10820"/>
              <a:gd name="connsiteY1" fmla="*/ 469 h 703"/>
              <a:gd name="connsiteX2" fmla="*/ 10820 w 10820"/>
              <a:gd name="connsiteY2" fmla="*/ 703 h 703"/>
              <a:gd name="connsiteX3" fmla="*/ 1537 w 10820"/>
              <a:gd name="connsiteY3" fmla="*/ 234 h 703"/>
              <a:gd name="connsiteX4" fmla="*/ 0 w 10820"/>
              <a:gd name="connsiteY4" fmla="*/ 0 h 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0" h="703">
                <a:moveTo>
                  <a:pt x="0" y="0"/>
                </a:moveTo>
                <a:lnTo>
                  <a:pt x="9285" y="469"/>
                </a:lnTo>
                <a:lnTo>
                  <a:pt x="10820" y="703"/>
                </a:lnTo>
                <a:lnTo>
                  <a:pt x="1537" y="23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A64F72D5-72D5-4B8F-A5FE-316905B8D40C}"/>
              </a:ext>
            </a:extLst>
          </p:cNvPr>
          <p:cNvSpPr/>
          <p:nvPr/>
        </p:nvSpPr>
        <p:spPr>
          <a:xfrm>
            <a:off x="6194805" y="6042820"/>
            <a:ext cx="9291" cy="470"/>
          </a:xfrm>
          <a:custGeom>
            <a:avLst/>
            <a:gdLst>
              <a:gd name="connsiteX0" fmla="*/ 9291 w 9291"/>
              <a:gd name="connsiteY0" fmla="*/ 0 h 470"/>
              <a:gd name="connsiteX1" fmla="*/ 9284 w 9291"/>
              <a:gd name="connsiteY1" fmla="*/ 1 h 470"/>
              <a:gd name="connsiteX2" fmla="*/ 0 w 9291"/>
              <a:gd name="connsiteY2" fmla="*/ 470 h 470"/>
              <a:gd name="connsiteX3" fmla="*/ 8 w 9291"/>
              <a:gd name="connsiteY3" fmla="*/ 469 h 470"/>
              <a:gd name="connsiteX4" fmla="*/ 9291 w 9291"/>
              <a:gd name="connsiteY4" fmla="*/ 0 h 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1" h="470">
                <a:moveTo>
                  <a:pt x="9291" y="0"/>
                </a:moveTo>
                <a:lnTo>
                  <a:pt x="9284" y="1"/>
                </a:lnTo>
                <a:lnTo>
                  <a:pt x="0" y="470"/>
                </a:lnTo>
                <a:lnTo>
                  <a:pt x="8" y="469"/>
                </a:lnTo>
                <a:lnTo>
                  <a:pt x="929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0D260C2D-87CA-4766-96F5-FD43C954963A}"/>
              </a:ext>
            </a:extLst>
          </p:cNvPr>
          <p:cNvSpPr/>
          <p:nvPr/>
        </p:nvSpPr>
        <p:spPr>
          <a:xfrm>
            <a:off x="5987913" y="6042821"/>
            <a:ext cx="9366" cy="482"/>
          </a:xfrm>
          <a:custGeom>
            <a:avLst/>
            <a:gdLst>
              <a:gd name="connsiteX0" fmla="*/ 0 w 9366"/>
              <a:gd name="connsiteY0" fmla="*/ 0 h 482"/>
              <a:gd name="connsiteX1" fmla="*/ 9284 w 9366"/>
              <a:gd name="connsiteY1" fmla="*/ 469 h 482"/>
              <a:gd name="connsiteX2" fmla="*/ 9366 w 9366"/>
              <a:gd name="connsiteY2" fmla="*/ 482 h 482"/>
              <a:gd name="connsiteX3" fmla="*/ 91 w 9366"/>
              <a:gd name="connsiteY3" fmla="*/ 14 h 482"/>
              <a:gd name="connsiteX4" fmla="*/ 0 w 9366"/>
              <a:gd name="connsiteY4" fmla="*/ 0 h 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6" h="482">
                <a:moveTo>
                  <a:pt x="0" y="0"/>
                </a:moveTo>
                <a:lnTo>
                  <a:pt x="9284" y="469"/>
                </a:lnTo>
                <a:lnTo>
                  <a:pt x="9366" y="482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0C25261B-DCB7-4FF6-AEFB-85D4C8D1BB41}"/>
              </a:ext>
            </a:extLst>
          </p:cNvPr>
          <p:cNvSpPr/>
          <p:nvPr/>
        </p:nvSpPr>
        <p:spPr>
          <a:xfrm>
            <a:off x="6181550" y="6042835"/>
            <a:ext cx="22449" cy="2478"/>
          </a:xfrm>
          <a:custGeom>
            <a:avLst/>
            <a:gdLst>
              <a:gd name="connsiteX0" fmla="*/ 22449 w 22449"/>
              <a:gd name="connsiteY0" fmla="*/ 0 h 2478"/>
              <a:gd name="connsiteX1" fmla="*/ 9282 w 22449"/>
              <a:gd name="connsiteY1" fmla="*/ 2009 h 2478"/>
              <a:gd name="connsiteX2" fmla="*/ 0 w 22449"/>
              <a:gd name="connsiteY2" fmla="*/ 2478 h 2478"/>
              <a:gd name="connsiteX3" fmla="*/ 13174 w 22449"/>
              <a:gd name="connsiteY3" fmla="*/ 467 h 2478"/>
              <a:gd name="connsiteX4" fmla="*/ 22449 w 22449"/>
              <a:gd name="connsiteY4" fmla="*/ 0 h 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49" h="2478">
                <a:moveTo>
                  <a:pt x="22449" y="0"/>
                </a:moveTo>
                <a:lnTo>
                  <a:pt x="9282" y="2009"/>
                </a:lnTo>
                <a:lnTo>
                  <a:pt x="0" y="2478"/>
                </a:lnTo>
                <a:lnTo>
                  <a:pt x="13174" y="467"/>
                </a:lnTo>
                <a:lnTo>
                  <a:pt x="22449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DAC4F029-2830-47A7-A829-8ACA92ED8476}"/>
              </a:ext>
            </a:extLst>
          </p:cNvPr>
          <p:cNvSpPr/>
          <p:nvPr/>
        </p:nvSpPr>
        <p:spPr>
          <a:xfrm>
            <a:off x="5997190" y="6043289"/>
            <a:ext cx="98810" cy="4989"/>
          </a:xfrm>
          <a:custGeom>
            <a:avLst/>
            <a:gdLst>
              <a:gd name="connsiteX0" fmla="*/ 0 w 98810"/>
              <a:gd name="connsiteY0" fmla="*/ 0 h 4989"/>
              <a:gd name="connsiteX1" fmla="*/ 98810 w 98810"/>
              <a:gd name="connsiteY1" fmla="*/ 4989 h 4989"/>
              <a:gd name="connsiteX2" fmla="*/ 88782 w 98810"/>
              <a:gd name="connsiteY2" fmla="*/ 4484 h 4989"/>
              <a:gd name="connsiteX3" fmla="*/ 7 w 98810"/>
              <a:gd name="connsiteY3" fmla="*/ 1 h 4989"/>
              <a:gd name="connsiteX4" fmla="*/ 0 w 98810"/>
              <a:gd name="connsiteY4" fmla="*/ 0 h 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0" h="4989">
                <a:moveTo>
                  <a:pt x="0" y="0"/>
                </a:moveTo>
                <a:lnTo>
                  <a:pt x="98810" y="4989"/>
                </a:lnTo>
                <a:lnTo>
                  <a:pt x="88782" y="4484"/>
                </a:lnTo>
                <a:lnTo>
                  <a:pt x="7" y="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8C52B12E-3200-4054-BAE0-381FF65A5ACA}"/>
              </a:ext>
            </a:extLst>
          </p:cNvPr>
          <p:cNvSpPr/>
          <p:nvPr/>
        </p:nvSpPr>
        <p:spPr>
          <a:xfrm>
            <a:off x="6107095" y="6043290"/>
            <a:ext cx="87710" cy="4429"/>
          </a:xfrm>
          <a:custGeom>
            <a:avLst/>
            <a:gdLst>
              <a:gd name="connsiteX0" fmla="*/ 87710 w 87710"/>
              <a:gd name="connsiteY0" fmla="*/ 0 h 4429"/>
              <a:gd name="connsiteX1" fmla="*/ 87629 w 87710"/>
              <a:gd name="connsiteY1" fmla="*/ 12 h 4429"/>
              <a:gd name="connsiteX2" fmla="*/ 0 w 87710"/>
              <a:gd name="connsiteY2" fmla="*/ 4429 h 4429"/>
              <a:gd name="connsiteX3" fmla="*/ 87710 w 87710"/>
              <a:gd name="connsiteY3" fmla="*/ 0 h 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10" h="4429">
                <a:moveTo>
                  <a:pt x="87710" y="0"/>
                </a:moveTo>
                <a:lnTo>
                  <a:pt x="87629" y="12"/>
                </a:lnTo>
                <a:lnTo>
                  <a:pt x="0" y="4429"/>
                </a:lnTo>
                <a:lnTo>
                  <a:pt x="8771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B968376A-32A0-4DB4-A172-A71BF4003E06}"/>
              </a:ext>
            </a:extLst>
          </p:cNvPr>
          <p:cNvSpPr/>
          <p:nvPr/>
        </p:nvSpPr>
        <p:spPr>
          <a:xfrm>
            <a:off x="5997279" y="6043303"/>
            <a:ext cx="107868" cy="6330"/>
          </a:xfrm>
          <a:custGeom>
            <a:avLst/>
            <a:gdLst>
              <a:gd name="connsiteX0" fmla="*/ 0 w 107868"/>
              <a:gd name="connsiteY0" fmla="*/ 0 h 6330"/>
              <a:gd name="connsiteX1" fmla="*/ 88693 w 107868"/>
              <a:gd name="connsiteY1" fmla="*/ 4470 h 6330"/>
              <a:gd name="connsiteX2" fmla="*/ 98722 w 107868"/>
              <a:gd name="connsiteY2" fmla="*/ 4976 h 6330"/>
              <a:gd name="connsiteX3" fmla="*/ 107868 w 107868"/>
              <a:gd name="connsiteY3" fmla="*/ 4514 h 6330"/>
              <a:gd name="connsiteX4" fmla="*/ 107868 w 107868"/>
              <a:gd name="connsiteY4" fmla="*/ 5868 h 6330"/>
              <a:gd name="connsiteX5" fmla="*/ 98722 w 107868"/>
              <a:gd name="connsiteY5" fmla="*/ 6330 h 6330"/>
              <a:gd name="connsiteX6" fmla="*/ 13173 w 107868"/>
              <a:gd name="connsiteY6" fmla="*/ 2010 h 6330"/>
              <a:gd name="connsiteX7" fmla="*/ 0 w 107868"/>
              <a:gd name="connsiteY7" fmla="*/ 0 h 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68" h="6330">
                <a:moveTo>
                  <a:pt x="0" y="0"/>
                </a:moveTo>
                <a:lnTo>
                  <a:pt x="88693" y="4470"/>
                </a:lnTo>
                <a:lnTo>
                  <a:pt x="98722" y="4976"/>
                </a:lnTo>
                <a:lnTo>
                  <a:pt x="107868" y="4514"/>
                </a:lnTo>
                <a:lnTo>
                  <a:pt x="107868" y="5868"/>
                </a:lnTo>
                <a:lnTo>
                  <a:pt x="98722" y="6330"/>
                </a:lnTo>
                <a:lnTo>
                  <a:pt x="13173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C074BF74-2DF3-4F31-A0E4-2DF46DD63D12}"/>
              </a:ext>
            </a:extLst>
          </p:cNvPr>
          <p:cNvSpPr/>
          <p:nvPr/>
        </p:nvSpPr>
        <p:spPr>
          <a:xfrm>
            <a:off x="6105147" y="6045313"/>
            <a:ext cx="76403" cy="3858"/>
          </a:xfrm>
          <a:custGeom>
            <a:avLst/>
            <a:gdLst>
              <a:gd name="connsiteX0" fmla="*/ 76403 w 76403"/>
              <a:gd name="connsiteY0" fmla="*/ 0 h 3858"/>
              <a:gd name="connsiteX1" fmla="*/ 76400 w 76403"/>
              <a:gd name="connsiteY1" fmla="*/ 0 h 3858"/>
              <a:gd name="connsiteX2" fmla="*/ 0 w 76403"/>
              <a:gd name="connsiteY2" fmla="*/ 3858 h 3858"/>
              <a:gd name="connsiteX3" fmla="*/ 0 w 76403"/>
              <a:gd name="connsiteY3" fmla="*/ 3858 h 3858"/>
              <a:gd name="connsiteX4" fmla="*/ 76403 w 76403"/>
              <a:gd name="connsiteY4" fmla="*/ 0 h 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03" h="3858">
                <a:moveTo>
                  <a:pt x="76403" y="0"/>
                </a:moveTo>
                <a:lnTo>
                  <a:pt x="76400" y="0"/>
                </a:lnTo>
                <a:lnTo>
                  <a:pt x="0" y="3858"/>
                </a:lnTo>
                <a:lnTo>
                  <a:pt x="0" y="3858"/>
                </a:lnTo>
                <a:lnTo>
                  <a:pt x="76403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9450BDF1-D30E-4308-83C5-64A216928A7E}"/>
              </a:ext>
            </a:extLst>
          </p:cNvPr>
          <p:cNvSpPr/>
          <p:nvPr/>
        </p:nvSpPr>
        <p:spPr>
          <a:xfrm>
            <a:off x="6010455" y="6045313"/>
            <a:ext cx="94692" cy="5235"/>
          </a:xfrm>
          <a:custGeom>
            <a:avLst/>
            <a:gdLst>
              <a:gd name="connsiteX0" fmla="*/ 0 w 94692"/>
              <a:gd name="connsiteY0" fmla="*/ 0 h 5235"/>
              <a:gd name="connsiteX1" fmla="*/ 85546 w 94692"/>
              <a:gd name="connsiteY1" fmla="*/ 4320 h 5235"/>
              <a:gd name="connsiteX2" fmla="*/ 94692 w 94692"/>
              <a:gd name="connsiteY2" fmla="*/ 3858 h 5235"/>
              <a:gd name="connsiteX3" fmla="*/ 94692 w 94692"/>
              <a:gd name="connsiteY3" fmla="*/ 4773 h 5235"/>
              <a:gd name="connsiteX4" fmla="*/ 85546 w 94692"/>
              <a:gd name="connsiteY4" fmla="*/ 5235 h 5235"/>
              <a:gd name="connsiteX5" fmla="*/ 8962 w 94692"/>
              <a:gd name="connsiteY5" fmla="*/ 1368 h 5235"/>
              <a:gd name="connsiteX6" fmla="*/ 0 w 94692"/>
              <a:gd name="connsiteY6" fmla="*/ 0 h 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92" h="5235">
                <a:moveTo>
                  <a:pt x="0" y="0"/>
                </a:moveTo>
                <a:lnTo>
                  <a:pt x="85546" y="4320"/>
                </a:lnTo>
                <a:lnTo>
                  <a:pt x="94692" y="3858"/>
                </a:lnTo>
                <a:lnTo>
                  <a:pt x="94692" y="4773"/>
                </a:lnTo>
                <a:lnTo>
                  <a:pt x="85546" y="5235"/>
                </a:lnTo>
                <a:cubicBezTo>
                  <a:pt x="59691" y="5235"/>
                  <a:pt x="34142" y="3925"/>
                  <a:pt x="8962" y="13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40D2CF7C-3085-45AA-AA98-957FCAEE7BB9}"/>
              </a:ext>
            </a:extLst>
          </p:cNvPr>
          <p:cNvSpPr/>
          <p:nvPr/>
        </p:nvSpPr>
        <p:spPr>
          <a:xfrm>
            <a:off x="6096000" y="6047816"/>
            <a:ext cx="9147" cy="462"/>
          </a:xfrm>
          <a:custGeom>
            <a:avLst/>
            <a:gdLst>
              <a:gd name="connsiteX0" fmla="*/ 9147 w 9147"/>
              <a:gd name="connsiteY0" fmla="*/ 0 h 462"/>
              <a:gd name="connsiteX1" fmla="*/ 9147 w 9147"/>
              <a:gd name="connsiteY1" fmla="*/ 1 h 462"/>
              <a:gd name="connsiteX2" fmla="*/ 0 w 9147"/>
              <a:gd name="connsiteY2" fmla="*/ 462 h 462"/>
              <a:gd name="connsiteX3" fmla="*/ 9147 w 9147"/>
              <a:gd name="connsiteY3" fmla="*/ 0 h 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" h="462">
                <a:moveTo>
                  <a:pt x="9147" y="0"/>
                </a:moveTo>
                <a:lnTo>
                  <a:pt x="9147" y="1"/>
                </a:lnTo>
                <a:lnTo>
                  <a:pt x="0" y="462"/>
                </a:lnTo>
                <a:lnTo>
                  <a:pt x="9147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29" name="Forma libre: forma 128">
            <a:extLst>
              <a:ext uri="{FF2B5EF4-FFF2-40B4-BE49-F238E27FC236}">
                <a16:creationId xmlns:a16="http://schemas.microsoft.com/office/drawing/2014/main" id="{9153A2F0-ACEA-4D5B-A449-A709FD569253}"/>
              </a:ext>
            </a:extLst>
          </p:cNvPr>
          <p:cNvSpPr/>
          <p:nvPr/>
        </p:nvSpPr>
        <p:spPr>
          <a:xfrm>
            <a:off x="1828802" y="436565"/>
            <a:ext cx="8534396" cy="5978206"/>
          </a:xfrm>
          <a:custGeom>
            <a:avLst/>
            <a:gdLst>
              <a:gd name="connsiteX0" fmla="*/ 2581647 w 7348286"/>
              <a:gd name="connsiteY0" fmla="*/ 0 h 5147355"/>
              <a:gd name="connsiteX1" fmla="*/ 4412828 w 7348286"/>
              <a:gd name="connsiteY1" fmla="*/ 0 h 5147355"/>
              <a:gd name="connsiteX2" fmla="*/ 4412828 w 7348286"/>
              <a:gd name="connsiteY2" fmla="*/ 1709 h 5147355"/>
              <a:gd name="connsiteX3" fmla="*/ 6982526 w 7348286"/>
              <a:gd name="connsiteY3" fmla="*/ 1709 h 5147355"/>
              <a:gd name="connsiteX4" fmla="*/ 7348286 w 7348286"/>
              <a:gd name="connsiteY4" fmla="*/ 367469 h 5147355"/>
              <a:gd name="connsiteX5" fmla="*/ 6982526 w 7348286"/>
              <a:gd name="connsiteY5" fmla="*/ 733229 h 5147355"/>
              <a:gd name="connsiteX6" fmla="*/ 4412828 w 7348286"/>
              <a:gd name="connsiteY6" fmla="*/ 733229 h 5147355"/>
              <a:gd name="connsiteX7" fmla="*/ 4412828 w 7348286"/>
              <a:gd name="connsiteY7" fmla="*/ 733106 h 5147355"/>
              <a:gd name="connsiteX8" fmla="*/ 2590794 w 7348286"/>
              <a:gd name="connsiteY8" fmla="*/ 733106 h 5147355"/>
              <a:gd name="connsiteX9" fmla="*/ 2590794 w 7348286"/>
              <a:gd name="connsiteY9" fmla="*/ 733692 h 5147355"/>
              <a:gd name="connsiteX10" fmla="*/ 2581647 w 7348286"/>
              <a:gd name="connsiteY10" fmla="*/ 733230 h 5147355"/>
              <a:gd name="connsiteX11" fmla="*/ 371377 w 7348286"/>
              <a:gd name="connsiteY11" fmla="*/ 2943500 h 5147355"/>
              <a:gd name="connsiteX12" fmla="*/ 2355660 w 7348286"/>
              <a:gd name="connsiteY12" fmla="*/ 5142359 h 5147355"/>
              <a:gd name="connsiteX13" fmla="*/ 2392977 w 7348286"/>
              <a:gd name="connsiteY13" fmla="*/ 5144244 h 5147355"/>
              <a:gd name="connsiteX14" fmla="*/ 2392982 w 7348286"/>
              <a:gd name="connsiteY14" fmla="*/ 5144244 h 5147355"/>
              <a:gd name="connsiteX15" fmla="*/ 2454262 w 7348286"/>
              <a:gd name="connsiteY15" fmla="*/ 5147339 h 5147355"/>
              <a:gd name="connsiteX16" fmla="*/ 2454371 w 7348286"/>
              <a:gd name="connsiteY16" fmla="*/ 5147355 h 5147355"/>
              <a:gd name="connsiteX17" fmla="*/ 2317689 w 7348286"/>
              <a:gd name="connsiteY17" fmla="*/ 5140466 h 5147355"/>
              <a:gd name="connsiteX18" fmla="*/ 0 w 7348286"/>
              <a:gd name="connsiteY18" fmla="*/ 2576885 h 5147355"/>
              <a:gd name="connsiteX19" fmla="*/ 2581647 w 7348286"/>
              <a:gd name="connsiteY19" fmla="*/ 0 h 514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48286" h="5147355">
                <a:moveTo>
                  <a:pt x="2581647" y="0"/>
                </a:moveTo>
                <a:lnTo>
                  <a:pt x="4412828" y="0"/>
                </a:lnTo>
                <a:lnTo>
                  <a:pt x="4412828" y="1709"/>
                </a:lnTo>
                <a:lnTo>
                  <a:pt x="6982526" y="1709"/>
                </a:lnTo>
                <a:cubicBezTo>
                  <a:pt x="7184530" y="1709"/>
                  <a:pt x="7348286" y="165465"/>
                  <a:pt x="7348286" y="367469"/>
                </a:cubicBezTo>
                <a:cubicBezTo>
                  <a:pt x="7348286" y="569473"/>
                  <a:pt x="7184530" y="733229"/>
                  <a:pt x="6982526" y="733229"/>
                </a:cubicBezTo>
                <a:lnTo>
                  <a:pt x="4412828" y="733229"/>
                </a:lnTo>
                <a:lnTo>
                  <a:pt x="4412828" y="733106"/>
                </a:lnTo>
                <a:lnTo>
                  <a:pt x="2590794" y="733106"/>
                </a:lnTo>
                <a:lnTo>
                  <a:pt x="2590794" y="733692"/>
                </a:lnTo>
                <a:lnTo>
                  <a:pt x="2581647" y="733230"/>
                </a:lnTo>
                <a:cubicBezTo>
                  <a:pt x="1360949" y="733230"/>
                  <a:pt x="371377" y="1722802"/>
                  <a:pt x="371377" y="2943500"/>
                </a:cubicBezTo>
                <a:cubicBezTo>
                  <a:pt x="371377" y="4087905"/>
                  <a:pt x="1241118" y="5029171"/>
                  <a:pt x="2355660" y="5142359"/>
                </a:cubicBezTo>
                <a:lnTo>
                  <a:pt x="2392977" y="5144244"/>
                </a:lnTo>
                <a:lnTo>
                  <a:pt x="2392982" y="5144244"/>
                </a:lnTo>
                <a:lnTo>
                  <a:pt x="2454262" y="5147339"/>
                </a:lnTo>
                <a:lnTo>
                  <a:pt x="2454371" y="5147355"/>
                </a:lnTo>
                <a:lnTo>
                  <a:pt x="2317689" y="5140466"/>
                </a:lnTo>
                <a:cubicBezTo>
                  <a:pt x="1015877" y="5008504"/>
                  <a:pt x="0" y="3911111"/>
                  <a:pt x="0" y="2576885"/>
                </a:cubicBezTo>
                <a:cubicBezTo>
                  <a:pt x="0" y="1153711"/>
                  <a:pt x="1155843" y="0"/>
                  <a:pt x="2581647" y="0"/>
                </a:cubicBezTo>
                <a:close/>
              </a:path>
            </a:pathLst>
          </a:cu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9BBBED7-658E-46F8-A98D-59F513384824}"/>
              </a:ext>
            </a:extLst>
          </p:cNvPr>
          <p:cNvSpPr txBox="1"/>
          <p:nvPr/>
        </p:nvSpPr>
        <p:spPr>
          <a:xfrm>
            <a:off x="6830862" y="538867"/>
            <a:ext cx="300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Lorem ipsum dolor sit amet, consectetuer adipiscing elit. 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31" name="Gráfico 130" descr="Lupa">
            <a:extLst>
              <a:ext uri="{FF2B5EF4-FFF2-40B4-BE49-F238E27FC236}">
                <a16:creationId xmlns:a16="http://schemas.microsoft.com/office/drawing/2014/main" id="{4B9406CF-40CE-4E25-8B3A-C8F6FA33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4746" y="538866"/>
            <a:ext cx="646331" cy="646331"/>
          </a:xfrm>
          <a:prstGeom prst="rect">
            <a:avLst/>
          </a:prstGeom>
        </p:spPr>
      </p:pic>
      <p:sp>
        <p:nvSpPr>
          <p:cNvPr id="143" name="CuadroTexto 142">
            <a:extLst>
              <a:ext uri="{FF2B5EF4-FFF2-40B4-BE49-F238E27FC236}">
                <a16:creationId xmlns:a16="http://schemas.microsoft.com/office/drawing/2014/main" id="{A35AFD71-949E-4307-A7A7-673AB616706C}"/>
              </a:ext>
            </a:extLst>
          </p:cNvPr>
          <p:cNvSpPr txBox="1"/>
          <p:nvPr/>
        </p:nvSpPr>
        <p:spPr>
          <a:xfrm>
            <a:off x="10363198" y="354199"/>
            <a:ext cx="651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A</a:t>
            </a:r>
            <a:endParaRPr lang="es-AR" sz="6000" b="1" dirty="0">
              <a:solidFill>
                <a:schemeClr val="bg1"/>
              </a:solidFill>
            </a:endParaRPr>
          </a:p>
        </p:txBody>
      </p:sp>
      <p:sp>
        <p:nvSpPr>
          <p:cNvPr id="128" name="Forma libre: forma 127">
            <a:extLst>
              <a:ext uri="{FF2B5EF4-FFF2-40B4-BE49-F238E27FC236}">
                <a16:creationId xmlns:a16="http://schemas.microsoft.com/office/drawing/2014/main" id="{2BCD753A-BB0B-4F36-825F-681475E05295}"/>
              </a:ext>
            </a:extLst>
          </p:cNvPr>
          <p:cNvSpPr/>
          <p:nvPr/>
        </p:nvSpPr>
        <p:spPr>
          <a:xfrm>
            <a:off x="2260125" y="1288148"/>
            <a:ext cx="7572076" cy="5123010"/>
          </a:xfrm>
          <a:custGeom>
            <a:avLst/>
            <a:gdLst>
              <a:gd name="connsiteX0" fmla="*/ 2210270 w 6519709"/>
              <a:gd name="connsiteY0" fmla="*/ 0 h 4411014"/>
              <a:gd name="connsiteX1" fmla="*/ 2219417 w 6519709"/>
              <a:gd name="connsiteY1" fmla="*/ 462 h 4411014"/>
              <a:gd name="connsiteX2" fmla="*/ 2219417 w 6519709"/>
              <a:gd name="connsiteY2" fmla="*/ 790 h 4411014"/>
              <a:gd name="connsiteX3" fmla="*/ 3584251 w 6519709"/>
              <a:gd name="connsiteY3" fmla="*/ 790 h 4411014"/>
              <a:gd name="connsiteX4" fmla="*/ 3584251 w 6519709"/>
              <a:gd name="connsiteY4" fmla="*/ 1708 h 4411014"/>
              <a:gd name="connsiteX5" fmla="*/ 6153949 w 6519709"/>
              <a:gd name="connsiteY5" fmla="*/ 1708 h 4411014"/>
              <a:gd name="connsiteX6" fmla="*/ 6519709 w 6519709"/>
              <a:gd name="connsiteY6" fmla="*/ 367468 h 4411014"/>
              <a:gd name="connsiteX7" fmla="*/ 6153949 w 6519709"/>
              <a:gd name="connsiteY7" fmla="*/ 733228 h 4411014"/>
              <a:gd name="connsiteX8" fmla="*/ 3584251 w 6519709"/>
              <a:gd name="connsiteY8" fmla="*/ 733228 h 4411014"/>
              <a:gd name="connsiteX9" fmla="*/ 3584251 w 6519709"/>
              <a:gd name="connsiteY9" fmla="*/ 732310 h 4411014"/>
              <a:gd name="connsiteX10" fmla="*/ 2210270 w 6519709"/>
              <a:gd name="connsiteY10" fmla="*/ 732310 h 4411014"/>
              <a:gd name="connsiteX11" fmla="*/ 2210270 w 6519709"/>
              <a:gd name="connsiteY11" fmla="*/ 730043 h 4411014"/>
              <a:gd name="connsiteX12" fmla="*/ 2021605 w 6519709"/>
              <a:gd name="connsiteY12" fmla="*/ 739570 h 4411014"/>
              <a:gd name="connsiteX13" fmla="*/ 365022 w 6519709"/>
              <a:gd name="connsiteY13" fmla="*/ 2575292 h 4411014"/>
              <a:gd name="connsiteX14" fmla="*/ 1838389 w 6519709"/>
              <a:gd name="connsiteY14" fmla="*/ 4383052 h 4411014"/>
              <a:gd name="connsiteX15" fmla="*/ 2021600 w 6519709"/>
              <a:gd name="connsiteY15" fmla="*/ 4411014 h 4411014"/>
              <a:gd name="connsiteX16" fmla="*/ 1984283 w 6519709"/>
              <a:gd name="connsiteY16" fmla="*/ 4409129 h 4411014"/>
              <a:gd name="connsiteX17" fmla="*/ 0 w 6519709"/>
              <a:gd name="connsiteY17" fmla="*/ 2210270 h 4411014"/>
              <a:gd name="connsiteX18" fmla="*/ 2210270 w 6519709"/>
              <a:gd name="connsiteY18" fmla="*/ 0 h 441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19709" h="4411014">
                <a:moveTo>
                  <a:pt x="2210270" y="0"/>
                </a:moveTo>
                <a:lnTo>
                  <a:pt x="2219417" y="462"/>
                </a:lnTo>
                <a:lnTo>
                  <a:pt x="2219417" y="790"/>
                </a:lnTo>
                <a:lnTo>
                  <a:pt x="3584251" y="790"/>
                </a:lnTo>
                <a:lnTo>
                  <a:pt x="3584251" y="1708"/>
                </a:lnTo>
                <a:lnTo>
                  <a:pt x="6153949" y="1708"/>
                </a:lnTo>
                <a:cubicBezTo>
                  <a:pt x="6355953" y="1708"/>
                  <a:pt x="6519709" y="165464"/>
                  <a:pt x="6519709" y="367468"/>
                </a:cubicBezTo>
                <a:cubicBezTo>
                  <a:pt x="6519709" y="569472"/>
                  <a:pt x="6355953" y="733228"/>
                  <a:pt x="6153949" y="733228"/>
                </a:cubicBezTo>
                <a:lnTo>
                  <a:pt x="3584251" y="733228"/>
                </a:lnTo>
                <a:lnTo>
                  <a:pt x="3584251" y="732310"/>
                </a:lnTo>
                <a:lnTo>
                  <a:pt x="2210270" y="732310"/>
                </a:lnTo>
                <a:lnTo>
                  <a:pt x="2210270" y="730043"/>
                </a:lnTo>
                <a:lnTo>
                  <a:pt x="2021605" y="739570"/>
                </a:lnTo>
                <a:cubicBezTo>
                  <a:pt x="1091127" y="834065"/>
                  <a:pt x="365022" y="1619883"/>
                  <a:pt x="365022" y="2575292"/>
                </a:cubicBezTo>
                <a:cubicBezTo>
                  <a:pt x="365022" y="3467007"/>
                  <a:pt x="997540" y="4210990"/>
                  <a:pt x="1838389" y="4383052"/>
                </a:cubicBezTo>
                <a:lnTo>
                  <a:pt x="2021600" y="4411014"/>
                </a:lnTo>
                <a:lnTo>
                  <a:pt x="1984283" y="4409129"/>
                </a:lnTo>
                <a:cubicBezTo>
                  <a:pt x="869741" y="4295941"/>
                  <a:pt x="0" y="3354675"/>
                  <a:pt x="0" y="2210270"/>
                </a:cubicBezTo>
                <a:cubicBezTo>
                  <a:pt x="0" y="989572"/>
                  <a:pt x="989572" y="0"/>
                  <a:pt x="2210270" y="0"/>
                </a:cubicBezTo>
                <a:close/>
              </a:path>
            </a:pathLst>
          </a:custGeom>
          <a:solidFill>
            <a:srgbClr val="00897B"/>
          </a:solidFill>
          <a:ln>
            <a:noFill/>
          </a:ln>
          <a:effectLst>
            <a:outerShdw blurRad="190500" dist="38100" dir="13500000" algn="br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9D42230-9E0B-4555-A46E-526CF077CBFB}"/>
              </a:ext>
            </a:extLst>
          </p:cNvPr>
          <p:cNvSpPr txBox="1"/>
          <p:nvPr/>
        </p:nvSpPr>
        <p:spPr>
          <a:xfrm>
            <a:off x="6297099" y="1361941"/>
            <a:ext cx="300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Lorem ipsum dolor sit amet, consectetuer adipiscing elit. 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35" name="Gráfico 134" descr="Cronómetro">
            <a:extLst>
              <a:ext uri="{FF2B5EF4-FFF2-40B4-BE49-F238E27FC236}">
                <a16:creationId xmlns:a16="http://schemas.microsoft.com/office/drawing/2014/main" id="{B1895599-1244-4FAF-A39E-2C52708CE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3934" y="1341777"/>
            <a:ext cx="779943" cy="779943"/>
          </a:xfrm>
          <a:prstGeom prst="rect">
            <a:avLst/>
          </a:prstGeom>
        </p:spPr>
      </p:pic>
      <p:sp>
        <p:nvSpPr>
          <p:cNvPr id="144" name="CuadroTexto 143">
            <a:extLst>
              <a:ext uri="{FF2B5EF4-FFF2-40B4-BE49-F238E27FC236}">
                <a16:creationId xmlns:a16="http://schemas.microsoft.com/office/drawing/2014/main" id="{EC5D5621-460C-481D-9033-40D0AEF42091}"/>
              </a:ext>
            </a:extLst>
          </p:cNvPr>
          <p:cNvSpPr txBox="1"/>
          <p:nvPr/>
        </p:nvSpPr>
        <p:spPr>
          <a:xfrm>
            <a:off x="9830817" y="1177274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B</a:t>
            </a:r>
            <a:endParaRPr lang="es-AR" sz="6000" b="1" dirty="0">
              <a:solidFill>
                <a:schemeClr val="bg1"/>
              </a:solidFill>
            </a:endParaRPr>
          </a:p>
        </p:txBody>
      </p:sp>
      <p:sp>
        <p:nvSpPr>
          <p:cNvPr id="127" name="Forma libre: forma 126">
            <a:extLst>
              <a:ext uri="{FF2B5EF4-FFF2-40B4-BE49-F238E27FC236}">
                <a16:creationId xmlns:a16="http://schemas.microsoft.com/office/drawing/2014/main" id="{5D5AAEF9-80DC-4B8D-920F-56F1070DC3D3}"/>
              </a:ext>
            </a:extLst>
          </p:cNvPr>
          <p:cNvSpPr/>
          <p:nvPr/>
        </p:nvSpPr>
        <p:spPr>
          <a:xfrm>
            <a:off x="2684067" y="2136030"/>
            <a:ext cx="6614371" cy="4278722"/>
          </a:xfrm>
          <a:custGeom>
            <a:avLst/>
            <a:gdLst>
              <a:gd name="connsiteX0" fmla="*/ 2759648 w 5695106"/>
              <a:gd name="connsiteY0" fmla="*/ 2269 h 3684065"/>
              <a:gd name="connsiteX1" fmla="*/ 5329346 w 5695106"/>
              <a:gd name="connsiteY1" fmla="*/ 2269 h 3684065"/>
              <a:gd name="connsiteX2" fmla="*/ 5695106 w 5695106"/>
              <a:gd name="connsiteY2" fmla="*/ 368029 h 3684065"/>
              <a:gd name="connsiteX3" fmla="*/ 5329346 w 5695106"/>
              <a:gd name="connsiteY3" fmla="*/ 733789 h 3684065"/>
              <a:gd name="connsiteX4" fmla="*/ 2759648 w 5695106"/>
              <a:gd name="connsiteY4" fmla="*/ 733789 h 3684065"/>
              <a:gd name="connsiteX5" fmla="*/ 1845249 w 5695106"/>
              <a:gd name="connsiteY5" fmla="*/ 0 h 3684065"/>
              <a:gd name="connsiteX6" fmla="*/ 1854395 w 5695106"/>
              <a:gd name="connsiteY6" fmla="*/ 462 h 3684065"/>
              <a:gd name="connsiteX7" fmla="*/ 1854395 w 5695106"/>
              <a:gd name="connsiteY7" fmla="*/ 2269 h 3684065"/>
              <a:gd name="connsiteX8" fmla="*/ 2759647 w 5695106"/>
              <a:gd name="connsiteY8" fmla="*/ 2269 h 3684065"/>
              <a:gd name="connsiteX9" fmla="*/ 2759647 w 5695106"/>
              <a:gd name="connsiteY9" fmla="*/ 733789 h 3684065"/>
              <a:gd name="connsiteX10" fmla="*/ 1854395 w 5695106"/>
              <a:gd name="connsiteY10" fmla="*/ 733789 h 3684065"/>
              <a:gd name="connsiteX11" fmla="*/ 1854395 w 5695106"/>
              <a:gd name="connsiteY11" fmla="*/ 734770 h 3684065"/>
              <a:gd name="connsiteX12" fmla="*/ 1834962 w 5695106"/>
              <a:gd name="connsiteY12" fmla="*/ 733789 h 3684065"/>
              <a:gd name="connsiteX13" fmla="*/ 356946 w 5695106"/>
              <a:gd name="connsiteY13" fmla="*/ 2211805 h 3684065"/>
              <a:gd name="connsiteX14" fmla="*/ 1683843 w 5695106"/>
              <a:gd name="connsiteY14" fmla="*/ 3682190 h 3684065"/>
              <a:gd name="connsiteX15" fmla="*/ 1716321 w 5695106"/>
              <a:gd name="connsiteY15" fmla="*/ 3683830 h 3684065"/>
              <a:gd name="connsiteX16" fmla="*/ 1717857 w 5695106"/>
              <a:gd name="connsiteY16" fmla="*/ 3684065 h 3684065"/>
              <a:gd name="connsiteX17" fmla="*/ 1656578 w 5695106"/>
              <a:gd name="connsiteY17" fmla="*/ 3680971 h 3684065"/>
              <a:gd name="connsiteX18" fmla="*/ 1473367 w 5695106"/>
              <a:gd name="connsiteY18" fmla="*/ 3653009 h 3684065"/>
              <a:gd name="connsiteX19" fmla="*/ 0 w 5695106"/>
              <a:gd name="connsiteY19" fmla="*/ 1845249 h 3684065"/>
              <a:gd name="connsiteX20" fmla="*/ 1845249 w 5695106"/>
              <a:gd name="connsiteY20" fmla="*/ 0 h 368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5106" h="3684065">
                <a:moveTo>
                  <a:pt x="2759648" y="2269"/>
                </a:moveTo>
                <a:lnTo>
                  <a:pt x="5329346" y="2269"/>
                </a:lnTo>
                <a:cubicBezTo>
                  <a:pt x="5531350" y="2269"/>
                  <a:pt x="5695106" y="166025"/>
                  <a:pt x="5695106" y="368029"/>
                </a:cubicBezTo>
                <a:cubicBezTo>
                  <a:pt x="5695106" y="570033"/>
                  <a:pt x="5531350" y="733789"/>
                  <a:pt x="5329346" y="733789"/>
                </a:cubicBezTo>
                <a:lnTo>
                  <a:pt x="2759648" y="733789"/>
                </a:lnTo>
                <a:close/>
                <a:moveTo>
                  <a:pt x="1845249" y="0"/>
                </a:moveTo>
                <a:lnTo>
                  <a:pt x="1854395" y="462"/>
                </a:lnTo>
                <a:lnTo>
                  <a:pt x="1854395" y="2269"/>
                </a:lnTo>
                <a:lnTo>
                  <a:pt x="2759647" y="2269"/>
                </a:lnTo>
                <a:lnTo>
                  <a:pt x="2759647" y="733789"/>
                </a:lnTo>
                <a:lnTo>
                  <a:pt x="1854395" y="733789"/>
                </a:lnTo>
                <a:lnTo>
                  <a:pt x="1854395" y="734770"/>
                </a:lnTo>
                <a:lnTo>
                  <a:pt x="1834962" y="733789"/>
                </a:lnTo>
                <a:cubicBezTo>
                  <a:pt x="1018676" y="733789"/>
                  <a:pt x="356946" y="1395519"/>
                  <a:pt x="356946" y="2211805"/>
                </a:cubicBezTo>
                <a:cubicBezTo>
                  <a:pt x="356946" y="2977073"/>
                  <a:pt x="938544" y="3606501"/>
                  <a:pt x="1683843" y="3682190"/>
                </a:cubicBezTo>
                <a:lnTo>
                  <a:pt x="1716321" y="3683830"/>
                </a:lnTo>
                <a:lnTo>
                  <a:pt x="1717857" y="3684065"/>
                </a:lnTo>
                <a:lnTo>
                  <a:pt x="1656578" y="3680971"/>
                </a:lnTo>
                <a:lnTo>
                  <a:pt x="1473367" y="3653009"/>
                </a:lnTo>
                <a:cubicBezTo>
                  <a:pt x="632518" y="3480947"/>
                  <a:pt x="0" y="2736964"/>
                  <a:pt x="0" y="1845249"/>
                </a:cubicBezTo>
                <a:cubicBezTo>
                  <a:pt x="0" y="826146"/>
                  <a:pt x="826146" y="0"/>
                  <a:pt x="1845249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  <a:effectLst>
            <a:outerShdw blurRad="190500" dist="38100" dir="13500000" algn="br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7D006BA-7EB2-4DAD-B724-E251A5098B29}"/>
              </a:ext>
            </a:extLst>
          </p:cNvPr>
          <p:cNvSpPr txBox="1"/>
          <p:nvPr/>
        </p:nvSpPr>
        <p:spPr>
          <a:xfrm>
            <a:off x="5766099" y="2204707"/>
            <a:ext cx="300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Lorem ipsum dolor sit amet, consectetuer adipiscing elit. 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39" name="Gráfico 138" descr="Indicador">
            <a:extLst>
              <a:ext uri="{FF2B5EF4-FFF2-40B4-BE49-F238E27FC236}">
                <a16:creationId xmlns:a16="http://schemas.microsoft.com/office/drawing/2014/main" id="{6C0CBD2A-7C9E-4B0B-A77D-1BDA2B870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6065" y="2164649"/>
            <a:ext cx="779942" cy="779942"/>
          </a:xfrm>
          <a:prstGeom prst="rect">
            <a:avLst/>
          </a:prstGeom>
        </p:spPr>
      </p:pic>
      <p:sp>
        <p:nvSpPr>
          <p:cNvPr id="145" name="CuadroTexto 144">
            <a:extLst>
              <a:ext uri="{FF2B5EF4-FFF2-40B4-BE49-F238E27FC236}">
                <a16:creationId xmlns:a16="http://schemas.microsoft.com/office/drawing/2014/main" id="{E791E0C7-5C7A-48FB-BA41-A59FBD91A33A}"/>
              </a:ext>
            </a:extLst>
          </p:cNvPr>
          <p:cNvSpPr txBox="1"/>
          <p:nvPr/>
        </p:nvSpPr>
        <p:spPr>
          <a:xfrm>
            <a:off x="9294102" y="2022582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C</a:t>
            </a:r>
            <a:endParaRPr lang="es-AR" sz="6000" b="1" dirty="0">
              <a:solidFill>
                <a:schemeClr val="bg1"/>
              </a:solidFill>
            </a:endParaRPr>
          </a:p>
        </p:txBody>
      </p:sp>
      <p:sp>
        <p:nvSpPr>
          <p:cNvPr id="126" name="Forma libre: forma 125">
            <a:extLst>
              <a:ext uri="{FF2B5EF4-FFF2-40B4-BE49-F238E27FC236}">
                <a16:creationId xmlns:a16="http://schemas.microsoft.com/office/drawing/2014/main" id="{74C08B16-3BAD-44BF-9D84-91A5D7635F20}"/>
              </a:ext>
            </a:extLst>
          </p:cNvPr>
          <p:cNvSpPr/>
          <p:nvPr/>
        </p:nvSpPr>
        <p:spPr>
          <a:xfrm>
            <a:off x="3098628" y="2988262"/>
            <a:ext cx="5668810" cy="3426216"/>
          </a:xfrm>
          <a:custGeom>
            <a:avLst/>
            <a:gdLst>
              <a:gd name="connsiteX0" fmla="*/ 1478016 w 4880959"/>
              <a:gd name="connsiteY0" fmla="*/ 0 h 2950041"/>
              <a:gd name="connsiteX1" fmla="*/ 1496122 w 4880959"/>
              <a:gd name="connsiteY1" fmla="*/ 914 h 2950041"/>
              <a:gd name="connsiteX2" fmla="*/ 1945501 w 4880959"/>
              <a:gd name="connsiteY2" fmla="*/ 914 h 2950041"/>
              <a:gd name="connsiteX3" fmla="*/ 1945501 w 4880959"/>
              <a:gd name="connsiteY3" fmla="*/ 0 h 2950041"/>
              <a:gd name="connsiteX4" fmla="*/ 4515199 w 4880959"/>
              <a:gd name="connsiteY4" fmla="*/ 0 h 2950041"/>
              <a:gd name="connsiteX5" fmla="*/ 4880959 w 4880959"/>
              <a:gd name="connsiteY5" fmla="*/ 365760 h 2950041"/>
              <a:gd name="connsiteX6" fmla="*/ 4515199 w 4880959"/>
              <a:gd name="connsiteY6" fmla="*/ 731520 h 2950041"/>
              <a:gd name="connsiteX7" fmla="*/ 1945501 w 4880959"/>
              <a:gd name="connsiteY7" fmla="*/ 731520 h 2950041"/>
              <a:gd name="connsiteX8" fmla="*/ 1945501 w 4880959"/>
              <a:gd name="connsiteY8" fmla="*/ 732434 h 2950041"/>
              <a:gd name="connsiteX9" fmla="*/ 1488302 w 4880959"/>
              <a:gd name="connsiteY9" fmla="*/ 732434 h 2950041"/>
              <a:gd name="connsiteX10" fmla="*/ 1488302 w 4880959"/>
              <a:gd name="connsiteY10" fmla="*/ 725639 h 2950041"/>
              <a:gd name="connsiteX11" fmla="*/ 1374177 w 4880959"/>
              <a:gd name="connsiteY11" fmla="*/ 731402 h 2950041"/>
              <a:gd name="connsiteX12" fmla="*/ 372091 w 4880959"/>
              <a:gd name="connsiteY12" fmla="*/ 1841851 h 2950041"/>
              <a:gd name="connsiteX13" fmla="*/ 1263347 w 4880959"/>
              <a:gd name="connsiteY13" fmla="*/ 2935386 h 2950041"/>
              <a:gd name="connsiteX14" fmla="*/ 1359375 w 4880959"/>
              <a:gd name="connsiteY14" fmla="*/ 2950041 h 2950041"/>
              <a:gd name="connsiteX15" fmla="*/ 1326897 w 4880959"/>
              <a:gd name="connsiteY15" fmla="*/ 2948401 h 2950041"/>
              <a:gd name="connsiteX16" fmla="*/ 0 w 4880959"/>
              <a:gd name="connsiteY16" fmla="*/ 1478016 h 2950041"/>
              <a:gd name="connsiteX17" fmla="*/ 1478016 w 4880959"/>
              <a:gd name="connsiteY17" fmla="*/ 0 h 29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80959" h="2950041">
                <a:moveTo>
                  <a:pt x="1478016" y="0"/>
                </a:moveTo>
                <a:lnTo>
                  <a:pt x="1496122" y="914"/>
                </a:lnTo>
                <a:lnTo>
                  <a:pt x="1945501" y="914"/>
                </a:lnTo>
                <a:lnTo>
                  <a:pt x="1945501" y="0"/>
                </a:lnTo>
                <a:lnTo>
                  <a:pt x="4515199" y="0"/>
                </a:lnTo>
                <a:cubicBezTo>
                  <a:pt x="4717203" y="0"/>
                  <a:pt x="4880959" y="163756"/>
                  <a:pt x="4880959" y="365760"/>
                </a:cubicBezTo>
                <a:cubicBezTo>
                  <a:pt x="4880959" y="567764"/>
                  <a:pt x="4717203" y="731520"/>
                  <a:pt x="4515199" y="731520"/>
                </a:cubicBezTo>
                <a:lnTo>
                  <a:pt x="1945501" y="731520"/>
                </a:lnTo>
                <a:lnTo>
                  <a:pt x="1945501" y="732434"/>
                </a:lnTo>
                <a:lnTo>
                  <a:pt x="1488302" y="732434"/>
                </a:lnTo>
                <a:lnTo>
                  <a:pt x="1488302" y="725639"/>
                </a:lnTo>
                <a:lnTo>
                  <a:pt x="1374177" y="731402"/>
                </a:lnTo>
                <a:cubicBezTo>
                  <a:pt x="811320" y="788563"/>
                  <a:pt x="372091" y="1263913"/>
                  <a:pt x="372091" y="1841851"/>
                </a:cubicBezTo>
                <a:cubicBezTo>
                  <a:pt x="372091" y="2381260"/>
                  <a:pt x="754708" y="2831303"/>
                  <a:pt x="1263347" y="2935386"/>
                </a:cubicBezTo>
                <a:lnTo>
                  <a:pt x="1359375" y="2950041"/>
                </a:lnTo>
                <a:lnTo>
                  <a:pt x="1326897" y="2948401"/>
                </a:lnTo>
                <a:cubicBezTo>
                  <a:pt x="581598" y="2872712"/>
                  <a:pt x="0" y="2243284"/>
                  <a:pt x="0" y="1478016"/>
                </a:cubicBezTo>
                <a:cubicBezTo>
                  <a:pt x="0" y="661730"/>
                  <a:pt x="661730" y="0"/>
                  <a:pt x="1478016" y="0"/>
                </a:cubicBezTo>
                <a:close/>
              </a:path>
            </a:pathLst>
          </a:custGeom>
          <a:solidFill>
            <a:srgbClr val="54B09F"/>
          </a:solidFill>
          <a:ln>
            <a:noFill/>
          </a:ln>
          <a:effectLst>
            <a:outerShdw blurRad="190500" dist="38100" dir="13500000" algn="br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C72645-44DF-49E3-A5C0-8D0E89146461}"/>
              </a:ext>
            </a:extLst>
          </p:cNvPr>
          <p:cNvSpPr txBox="1"/>
          <p:nvPr/>
        </p:nvSpPr>
        <p:spPr>
          <a:xfrm>
            <a:off x="5235103" y="3080884"/>
            <a:ext cx="300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Lorem ipsum dolor sit amet, consectetuer adipiscing elit. 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42" name="Gráfico 141" descr="Ojo">
            <a:extLst>
              <a:ext uri="{FF2B5EF4-FFF2-40B4-BE49-F238E27FC236}">
                <a16:creationId xmlns:a16="http://schemas.microsoft.com/office/drawing/2014/main" id="{B1831E31-1A95-47A2-8EC2-35FD31847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5597" y="3075604"/>
            <a:ext cx="721922" cy="721922"/>
          </a:xfrm>
          <a:prstGeom prst="rect">
            <a:avLst/>
          </a:prstGeom>
        </p:spPr>
      </p:pic>
      <p:sp>
        <p:nvSpPr>
          <p:cNvPr id="146" name="CuadroTexto 145">
            <a:extLst>
              <a:ext uri="{FF2B5EF4-FFF2-40B4-BE49-F238E27FC236}">
                <a16:creationId xmlns:a16="http://schemas.microsoft.com/office/drawing/2014/main" id="{87C8309D-8E2B-4415-8394-821F665BA95B}"/>
              </a:ext>
            </a:extLst>
          </p:cNvPr>
          <p:cNvSpPr txBox="1"/>
          <p:nvPr/>
        </p:nvSpPr>
        <p:spPr>
          <a:xfrm>
            <a:off x="8767438" y="2928733"/>
            <a:ext cx="565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D</a:t>
            </a:r>
            <a:endParaRPr lang="es-AR" sz="6000" b="1" dirty="0">
              <a:solidFill>
                <a:schemeClr val="bg1"/>
              </a:solidFill>
            </a:endParaRP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B7CA7F78-A18B-4825-A4DC-D9404C3B96AD}"/>
              </a:ext>
            </a:extLst>
          </p:cNvPr>
          <p:cNvSpPr txBox="1"/>
          <p:nvPr/>
        </p:nvSpPr>
        <p:spPr>
          <a:xfrm>
            <a:off x="8236936" y="3767559"/>
            <a:ext cx="537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F</a:t>
            </a:r>
            <a:endParaRPr lang="es-AR" sz="6000" b="1" dirty="0">
              <a:solidFill>
                <a:schemeClr val="bg1"/>
              </a:solidFill>
            </a:endParaRP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EF0A76C8-8FAC-4B2E-88E2-21C7F22A706C}"/>
              </a:ext>
            </a:extLst>
          </p:cNvPr>
          <p:cNvSpPr txBox="1"/>
          <p:nvPr/>
        </p:nvSpPr>
        <p:spPr>
          <a:xfrm>
            <a:off x="10894195" y="661975"/>
            <a:ext cx="139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First option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58083A22-6945-4599-B925-9B8E485D127B}"/>
              </a:ext>
            </a:extLst>
          </p:cNvPr>
          <p:cNvSpPr txBox="1"/>
          <p:nvPr/>
        </p:nvSpPr>
        <p:spPr>
          <a:xfrm>
            <a:off x="10446691" y="1531693"/>
            <a:ext cx="139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Second option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17D9CE83-F509-4578-93EE-CF4777AF01CD}"/>
              </a:ext>
            </a:extLst>
          </p:cNvPr>
          <p:cNvSpPr txBox="1"/>
          <p:nvPr/>
        </p:nvSpPr>
        <p:spPr>
          <a:xfrm>
            <a:off x="9854155" y="2354768"/>
            <a:ext cx="139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Tree option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27821495-8B46-42AD-B28E-3CC375CA79B0}"/>
              </a:ext>
            </a:extLst>
          </p:cNvPr>
          <p:cNvSpPr txBox="1"/>
          <p:nvPr/>
        </p:nvSpPr>
        <p:spPr>
          <a:xfrm>
            <a:off x="9294102" y="3206351"/>
            <a:ext cx="139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For option</a:t>
            </a:r>
            <a:endParaRPr lang="es-AR" sz="2000" b="1" dirty="0">
              <a:solidFill>
                <a:schemeClr val="bg1"/>
              </a:solidFill>
            </a:endParaRP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F7048151-19C1-4062-B871-84D68B3ADA49}"/>
              </a:ext>
            </a:extLst>
          </p:cNvPr>
          <p:cNvSpPr txBox="1"/>
          <p:nvPr/>
        </p:nvSpPr>
        <p:spPr>
          <a:xfrm>
            <a:off x="8771763" y="4075335"/>
            <a:ext cx="139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Five option</a:t>
            </a:r>
            <a:endParaRPr lang="es-AR" sz="2000" b="1" dirty="0">
              <a:solidFill>
                <a:schemeClr val="bg1"/>
              </a:solidFill>
            </a:endParaRPr>
          </a:p>
        </p:txBody>
      </p: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C011B40D-DE76-4B70-9C8D-641FEC6F6F9E}"/>
              </a:ext>
            </a:extLst>
          </p:cNvPr>
          <p:cNvGrpSpPr/>
          <p:nvPr/>
        </p:nvGrpSpPr>
        <p:grpSpPr>
          <a:xfrm>
            <a:off x="3530780" y="3831028"/>
            <a:ext cx="4705662" cy="2585127"/>
            <a:chOff x="3530780" y="3831028"/>
            <a:chExt cx="4705662" cy="2585127"/>
          </a:xfrm>
        </p:grpSpPr>
        <p:sp>
          <p:nvSpPr>
            <p:cNvPr id="125" name="Forma libre: forma 124">
              <a:extLst>
                <a:ext uri="{FF2B5EF4-FFF2-40B4-BE49-F238E27FC236}">
                  <a16:creationId xmlns:a16="http://schemas.microsoft.com/office/drawing/2014/main" id="{1155E3AD-17C1-4153-8A99-33E8EE6E63E9}"/>
                </a:ext>
              </a:extLst>
            </p:cNvPr>
            <p:cNvSpPr/>
            <p:nvPr/>
          </p:nvSpPr>
          <p:spPr>
            <a:xfrm>
              <a:off x="3530780" y="3831028"/>
              <a:ext cx="4705662" cy="2585127"/>
            </a:xfrm>
            <a:custGeom>
              <a:avLst/>
              <a:gdLst>
                <a:gd name="connsiteX0" fmla="*/ 207001 w 4051669"/>
                <a:gd name="connsiteY0" fmla="*/ 1123520 h 2225846"/>
                <a:gd name="connsiteX1" fmla="*/ 205310 w 4051669"/>
                <a:gd name="connsiteY1" fmla="*/ 1129349 h 2225846"/>
                <a:gd name="connsiteX2" fmla="*/ 188714 w 4051669"/>
                <a:gd name="connsiteY2" fmla="*/ 1304926 h 2225846"/>
                <a:gd name="connsiteX3" fmla="*/ 258396 w 4051669"/>
                <a:gd name="connsiteY3" fmla="*/ 954229 h 2225846"/>
                <a:gd name="connsiteX4" fmla="*/ 253048 w 4051669"/>
                <a:gd name="connsiteY4" fmla="*/ 964836 h 2225846"/>
                <a:gd name="connsiteX5" fmla="*/ 223583 w 4051669"/>
                <a:gd name="connsiteY5" fmla="*/ 1066376 h 2225846"/>
                <a:gd name="connsiteX6" fmla="*/ 339468 w 4051669"/>
                <a:gd name="connsiteY6" fmla="*/ 800443 h 2225846"/>
                <a:gd name="connsiteX7" fmla="*/ 328856 w 4051669"/>
                <a:gd name="connsiteY7" fmla="*/ 814461 h 2225846"/>
                <a:gd name="connsiteX8" fmla="*/ 289691 w 4051669"/>
                <a:gd name="connsiteY8" fmla="*/ 892151 h 2225846"/>
                <a:gd name="connsiteX9" fmla="*/ 446804 w 4051669"/>
                <a:gd name="connsiteY9" fmla="*/ 665531 h 2225846"/>
                <a:gd name="connsiteX10" fmla="*/ 429661 w 4051669"/>
                <a:gd name="connsiteY10" fmla="*/ 681298 h 2225846"/>
                <a:gd name="connsiteX11" fmla="*/ 383695 w 4051669"/>
                <a:gd name="connsiteY11" fmla="*/ 742019 h 2225846"/>
                <a:gd name="connsiteX12" fmla="*/ 577014 w 4051669"/>
                <a:gd name="connsiteY12" fmla="*/ 552847 h 2225846"/>
                <a:gd name="connsiteX13" fmla="*/ 552389 w 4051669"/>
                <a:gd name="connsiteY13" fmla="*/ 568418 h 2225846"/>
                <a:gd name="connsiteX14" fmla="*/ 502254 w 4051669"/>
                <a:gd name="connsiteY14" fmla="*/ 614530 h 2225846"/>
                <a:gd name="connsiteX15" fmla="*/ 705246 w 4051669"/>
                <a:gd name="connsiteY15" fmla="*/ 474374 h 2225846"/>
                <a:gd name="connsiteX16" fmla="*/ 693967 w 4051669"/>
                <a:gd name="connsiteY16" fmla="*/ 478896 h 2225846"/>
                <a:gd name="connsiteX17" fmla="*/ 687917 w 4051669"/>
                <a:gd name="connsiteY17" fmla="*/ 482722 h 2225846"/>
                <a:gd name="connsiteX18" fmla="*/ 903126 w 4051669"/>
                <a:gd name="connsiteY18" fmla="*/ 402999 h 2225846"/>
                <a:gd name="connsiteX19" fmla="*/ 851322 w 4051669"/>
                <a:gd name="connsiteY19" fmla="*/ 415805 h 2225846"/>
                <a:gd name="connsiteX20" fmla="*/ 847746 w 4051669"/>
                <a:gd name="connsiteY20" fmla="*/ 417239 h 2225846"/>
                <a:gd name="connsiteX21" fmla="*/ 1021377 w 4051669"/>
                <a:gd name="connsiteY21" fmla="*/ 382217 h 2225846"/>
                <a:gd name="connsiteX22" fmla="*/ 934956 w 4051669"/>
                <a:gd name="connsiteY22" fmla="*/ 395131 h 2225846"/>
                <a:gd name="connsiteX23" fmla="*/ 932035 w 4051669"/>
                <a:gd name="connsiteY23" fmla="*/ 395853 h 2225846"/>
                <a:gd name="connsiteX24" fmla="*/ 1116211 w 4051669"/>
                <a:gd name="connsiteY24" fmla="*/ 377428 h 2225846"/>
                <a:gd name="connsiteX25" fmla="*/ 1021381 w 4051669"/>
                <a:gd name="connsiteY25" fmla="*/ 382217 h 2225846"/>
                <a:gd name="connsiteX26" fmla="*/ 1021381 w 4051669"/>
                <a:gd name="connsiteY26" fmla="*/ 382217 h 2225846"/>
                <a:gd name="connsiteX27" fmla="*/ 1116211 w 4051669"/>
                <a:gd name="connsiteY27" fmla="*/ 377428 h 2225846"/>
                <a:gd name="connsiteX28" fmla="*/ 1116212 w 4051669"/>
                <a:gd name="connsiteY28" fmla="*/ 0 h 2225846"/>
                <a:gd name="connsiteX29" fmla="*/ 1125358 w 4051669"/>
                <a:gd name="connsiteY29" fmla="*/ 462 h 2225846"/>
                <a:gd name="connsiteX30" fmla="*/ 1125358 w 4051669"/>
                <a:gd name="connsiteY30" fmla="*/ 5880 h 2225846"/>
                <a:gd name="connsiteX31" fmla="*/ 3685909 w 4051669"/>
                <a:gd name="connsiteY31" fmla="*/ 5880 h 2225846"/>
                <a:gd name="connsiteX32" fmla="*/ 4051669 w 4051669"/>
                <a:gd name="connsiteY32" fmla="*/ 371640 h 2225846"/>
                <a:gd name="connsiteX33" fmla="*/ 3685909 w 4051669"/>
                <a:gd name="connsiteY33" fmla="*/ 737400 h 2225846"/>
                <a:gd name="connsiteX34" fmla="*/ 1116211 w 4051669"/>
                <a:gd name="connsiteY34" fmla="*/ 737400 h 2225846"/>
                <a:gd name="connsiteX35" fmla="*/ 1116211 w 4051669"/>
                <a:gd name="connsiteY35" fmla="*/ 735275 h 2225846"/>
                <a:gd name="connsiteX36" fmla="*/ 1039628 w 4051669"/>
                <a:gd name="connsiteY36" fmla="*/ 739142 h 2225846"/>
                <a:gd name="connsiteX37" fmla="*/ 367180 w 4051669"/>
                <a:gd name="connsiteY37" fmla="*/ 1484307 h 2225846"/>
                <a:gd name="connsiteX38" fmla="*/ 965256 w 4051669"/>
                <a:gd name="connsiteY38" fmla="*/ 2218121 h 2225846"/>
                <a:gd name="connsiteX39" fmla="*/ 1015866 w 4051669"/>
                <a:gd name="connsiteY39" fmla="*/ 2225846 h 2225846"/>
                <a:gd name="connsiteX40" fmla="*/ 1006581 w 4051669"/>
                <a:gd name="connsiteY40" fmla="*/ 2225377 h 2225846"/>
                <a:gd name="connsiteX41" fmla="*/ 987284 w 4051669"/>
                <a:gd name="connsiteY41" fmla="*/ 2224402 h 2225846"/>
                <a:gd name="connsiteX42" fmla="*/ 891256 w 4051669"/>
                <a:gd name="connsiteY42" fmla="*/ 2209747 h 2225846"/>
                <a:gd name="connsiteX43" fmla="*/ 0 w 4051669"/>
                <a:gd name="connsiteY43" fmla="*/ 1116212 h 2225846"/>
                <a:gd name="connsiteX44" fmla="*/ 1116212 w 4051669"/>
                <a:gd name="connsiteY44" fmla="*/ 0 h 222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51669" h="2225846">
                  <a:moveTo>
                    <a:pt x="207001" y="1123520"/>
                  </a:moveTo>
                  <a:lnTo>
                    <a:pt x="205310" y="1129349"/>
                  </a:lnTo>
                  <a:cubicBezTo>
                    <a:pt x="194416" y="1186201"/>
                    <a:pt x="188714" y="1244898"/>
                    <a:pt x="188714" y="1304926"/>
                  </a:cubicBezTo>
                  <a:close/>
                  <a:moveTo>
                    <a:pt x="258396" y="954229"/>
                  </a:moveTo>
                  <a:lnTo>
                    <a:pt x="253048" y="964836"/>
                  </a:lnTo>
                  <a:lnTo>
                    <a:pt x="223583" y="1066376"/>
                  </a:lnTo>
                  <a:close/>
                  <a:moveTo>
                    <a:pt x="339468" y="800443"/>
                  </a:moveTo>
                  <a:lnTo>
                    <a:pt x="328856" y="814461"/>
                  </a:lnTo>
                  <a:lnTo>
                    <a:pt x="289691" y="892151"/>
                  </a:lnTo>
                  <a:close/>
                  <a:moveTo>
                    <a:pt x="446804" y="665531"/>
                  </a:moveTo>
                  <a:lnTo>
                    <a:pt x="429661" y="681298"/>
                  </a:lnTo>
                  <a:lnTo>
                    <a:pt x="383695" y="742019"/>
                  </a:lnTo>
                  <a:close/>
                  <a:moveTo>
                    <a:pt x="577014" y="552847"/>
                  </a:moveTo>
                  <a:lnTo>
                    <a:pt x="552389" y="568418"/>
                  </a:lnTo>
                  <a:lnTo>
                    <a:pt x="502254" y="614530"/>
                  </a:lnTo>
                  <a:close/>
                  <a:moveTo>
                    <a:pt x="705246" y="474374"/>
                  </a:moveTo>
                  <a:lnTo>
                    <a:pt x="693967" y="478896"/>
                  </a:lnTo>
                  <a:lnTo>
                    <a:pt x="687917" y="482722"/>
                  </a:lnTo>
                  <a:close/>
                  <a:moveTo>
                    <a:pt x="903126" y="402999"/>
                  </a:moveTo>
                  <a:lnTo>
                    <a:pt x="851322" y="415805"/>
                  </a:lnTo>
                  <a:lnTo>
                    <a:pt x="847746" y="417239"/>
                  </a:lnTo>
                  <a:close/>
                  <a:moveTo>
                    <a:pt x="1021377" y="382217"/>
                  </a:moveTo>
                  <a:lnTo>
                    <a:pt x="934956" y="395131"/>
                  </a:lnTo>
                  <a:lnTo>
                    <a:pt x="932035" y="395853"/>
                  </a:lnTo>
                  <a:close/>
                  <a:moveTo>
                    <a:pt x="1116211" y="377428"/>
                  </a:moveTo>
                  <a:lnTo>
                    <a:pt x="1021381" y="382217"/>
                  </a:lnTo>
                  <a:lnTo>
                    <a:pt x="1021381" y="382217"/>
                  </a:lnTo>
                  <a:lnTo>
                    <a:pt x="1116211" y="377428"/>
                  </a:lnTo>
                  <a:close/>
                  <a:moveTo>
                    <a:pt x="1116212" y="0"/>
                  </a:moveTo>
                  <a:lnTo>
                    <a:pt x="1125358" y="462"/>
                  </a:lnTo>
                  <a:lnTo>
                    <a:pt x="1125358" y="5880"/>
                  </a:lnTo>
                  <a:lnTo>
                    <a:pt x="3685909" y="5880"/>
                  </a:lnTo>
                  <a:cubicBezTo>
                    <a:pt x="3887913" y="5880"/>
                    <a:pt x="4051669" y="169636"/>
                    <a:pt x="4051669" y="371640"/>
                  </a:cubicBezTo>
                  <a:cubicBezTo>
                    <a:pt x="4051669" y="573644"/>
                    <a:pt x="3887913" y="737400"/>
                    <a:pt x="3685909" y="737400"/>
                  </a:cubicBezTo>
                  <a:lnTo>
                    <a:pt x="1116211" y="737400"/>
                  </a:lnTo>
                  <a:lnTo>
                    <a:pt x="1116211" y="735275"/>
                  </a:lnTo>
                  <a:lnTo>
                    <a:pt x="1039628" y="739142"/>
                  </a:lnTo>
                  <a:cubicBezTo>
                    <a:pt x="661924" y="777500"/>
                    <a:pt x="367180" y="1096483"/>
                    <a:pt x="367180" y="1484307"/>
                  </a:cubicBezTo>
                  <a:cubicBezTo>
                    <a:pt x="367180" y="1846276"/>
                    <a:pt x="623934" y="2148277"/>
                    <a:pt x="965256" y="2218121"/>
                  </a:cubicBezTo>
                  <a:lnTo>
                    <a:pt x="1015866" y="2225846"/>
                  </a:lnTo>
                  <a:lnTo>
                    <a:pt x="1006581" y="2225377"/>
                  </a:lnTo>
                  <a:lnTo>
                    <a:pt x="987284" y="2224402"/>
                  </a:lnTo>
                  <a:lnTo>
                    <a:pt x="891256" y="2209747"/>
                  </a:lnTo>
                  <a:cubicBezTo>
                    <a:pt x="382617" y="2105664"/>
                    <a:pt x="0" y="1655621"/>
                    <a:pt x="0" y="1116212"/>
                  </a:cubicBezTo>
                  <a:cubicBezTo>
                    <a:pt x="0" y="499745"/>
                    <a:pt x="499745" y="0"/>
                    <a:pt x="1116212" y="0"/>
                  </a:cubicBezTo>
                  <a:close/>
                </a:path>
              </a:pathLst>
            </a:custGeom>
            <a:solidFill>
              <a:srgbClr val="80CBC4"/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 dirty="0"/>
            </a:p>
          </p:txBody>
        </p:sp>
        <p:sp>
          <p:nvSpPr>
            <p:cNvPr id="57" name="Arco 56">
              <a:extLst>
                <a:ext uri="{FF2B5EF4-FFF2-40B4-BE49-F238E27FC236}">
                  <a16:creationId xmlns:a16="http://schemas.microsoft.com/office/drawing/2014/main" id="{0C9C2E6B-3A89-47FA-9C9E-296D1419CA7C}"/>
                </a:ext>
              </a:extLst>
            </p:cNvPr>
            <p:cNvSpPr/>
            <p:nvPr/>
          </p:nvSpPr>
          <p:spPr>
            <a:xfrm rot="17517718">
              <a:off x="3466641" y="4710511"/>
              <a:ext cx="1467104" cy="760437"/>
            </a:xfrm>
            <a:prstGeom prst="arc">
              <a:avLst>
                <a:gd name="adj1" fmla="val 13047048"/>
                <a:gd name="adj2" fmla="val 20251334"/>
              </a:avLst>
            </a:prstGeom>
            <a:ln w="76200">
              <a:solidFill>
                <a:srgbClr val="80CB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9D16637-D27D-4333-958F-6EB0FDBBAC63}"/>
              </a:ext>
            </a:extLst>
          </p:cNvPr>
          <p:cNvSpPr txBox="1"/>
          <p:nvPr/>
        </p:nvSpPr>
        <p:spPr>
          <a:xfrm>
            <a:off x="4862675" y="3934841"/>
            <a:ext cx="287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Lorem ipsum dolor sit amet, consectetuer adipiscing elit. 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51" name="Gráfico 50" descr="Subtítulos RTL">
            <a:extLst>
              <a:ext uri="{FF2B5EF4-FFF2-40B4-BE49-F238E27FC236}">
                <a16:creationId xmlns:a16="http://schemas.microsoft.com/office/drawing/2014/main" id="{314EADA6-A836-4AF2-BFB6-67E4B6FED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127" y="3973489"/>
            <a:ext cx="569034" cy="569034"/>
          </a:xfrm>
          <a:prstGeom prst="rect">
            <a:avLst/>
          </a:prstGeom>
        </p:spPr>
      </p:pic>
      <p:grpSp>
        <p:nvGrpSpPr>
          <p:cNvPr id="154" name="Grupo 153">
            <a:extLst>
              <a:ext uri="{FF2B5EF4-FFF2-40B4-BE49-F238E27FC236}">
                <a16:creationId xmlns:a16="http://schemas.microsoft.com/office/drawing/2014/main" id="{812E13D3-3199-449B-A126-D6631D43C76E}"/>
              </a:ext>
            </a:extLst>
          </p:cNvPr>
          <p:cNvGrpSpPr/>
          <p:nvPr/>
        </p:nvGrpSpPr>
        <p:grpSpPr>
          <a:xfrm>
            <a:off x="3957227" y="4684985"/>
            <a:ext cx="1739871" cy="1736450"/>
            <a:chOff x="3957227" y="4684985"/>
            <a:chExt cx="1739871" cy="1736450"/>
          </a:xfrm>
        </p:grpSpPr>
        <p:sp>
          <p:nvSpPr>
            <p:cNvPr id="130" name="Forma libre: forma 129">
              <a:extLst>
                <a:ext uri="{FF2B5EF4-FFF2-40B4-BE49-F238E27FC236}">
                  <a16:creationId xmlns:a16="http://schemas.microsoft.com/office/drawing/2014/main" id="{0A333D3D-79EC-4608-AB38-48075A38034C}"/>
                </a:ext>
              </a:extLst>
            </p:cNvPr>
            <p:cNvSpPr/>
            <p:nvPr/>
          </p:nvSpPr>
          <p:spPr>
            <a:xfrm>
              <a:off x="3957227" y="4684985"/>
              <a:ext cx="1739871" cy="1736450"/>
            </a:xfrm>
            <a:custGeom>
              <a:avLst/>
              <a:gdLst>
                <a:gd name="connsiteX0" fmla="*/ 749032 w 1498064"/>
                <a:gd name="connsiteY0" fmla="*/ 0 h 1495118"/>
                <a:gd name="connsiteX1" fmla="*/ 758178 w 1498064"/>
                <a:gd name="connsiteY1" fmla="*/ 462 h 1495118"/>
                <a:gd name="connsiteX2" fmla="*/ 825616 w 1498064"/>
                <a:gd name="connsiteY2" fmla="*/ 3867 h 1495118"/>
                <a:gd name="connsiteX3" fmla="*/ 1498064 w 1498064"/>
                <a:gd name="connsiteY3" fmla="*/ 749032 h 1495118"/>
                <a:gd name="connsiteX4" fmla="*/ 899988 w 1498064"/>
                <a:gd name="connsiteY4" fmla="*/ 1482846 h 1495118"/>
                <a:gd name="connsiteX5" fmla="*/ 859551 w 1498064"/>
                <a:gd name="connsiteY5" fmla="*/ 1489018 h 1495118"/>
                <a:gd name="connsiteX6" fmla="*/ 758178 w 1498064"/>
                <a:gd name="connsiteY6" fmla="*/ 1494137 h 1495118"/>
                <a:gd name="connsiteX7" fmla="*/ 738745 w 1498064"/>
                <a:gd name="connsiteY7" fmla="*/ 1495118 h 1495118"/>
                <a:gd name="connsiteX8" fmla="*/ 648686 w 1498064"/>
                <a:gd name="connsiteY8" fmla="*/ 1490571 h 1495118"/>
                <a:gd name="connsiteX9" fmla="*/ 598076 w 1498064"/>
                <a:gd name="connsiteY9" fmla="*/ 1482846 h 1495118"/>
                <a:gd name="connsiteX10" fmla="*/ 0 w 1498064"/>
                <a:gd name="connsiteY10" fmla="*/ 749032 h 1495118"/>
                <a:gd name="connsiteX11" fmla="*/ 749032 w 1498064"/>
                <a:gd name="connsiteY11" fmla="*/ 0 h 149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98064" h="1495118">
                  <a:moveTo>
                    <a:pt x="749032" y="0"/>
                  </a:moveTo>
                  <a:lnTo>
                    <a:pt x="758178" y="462"/>
                  </a:lnTo>
                  <a:lnTo>
                    <a:pt x="825616" y="3867"/>
                  </a:lnTo>
                  <a:cubicBezTo>
                    <a:pt x="1203320" y="42225"/>
                    <a:pt x="1498064" y="361208"/>
                    <a:pt x="1498064" y="749032"/>
                  </a:cubicBezTo>
                  <a:cubicBezTo>
                    <a:pt x="1498064" y="1111001"/>
                    <a:pt x="1241310" y="1413002"/>
                    <a:pt x="899988" y="1482846"/>
                  </a:cubicBezTo>
                  <a:lnTo>
                    <a:pt x="859551" y="1489018"/>
                  </a:lnTo>
                  <a:lnTo>
                    <a:pt x="758178" y="1494137"/>
                  </a:lnTo>
                  <a:lnTo>
                    <a:pt x="738745" y="1495118"/>
                  </a:lnTo>
                  <a:lnTo>
                    <a:pt x="648686" y="1490571"/>
                  </a:lnTo>
                  <a:lnTo>
                    <a:pt x="598076" y="1482846"/>
                  </a:lnTo>
                  <a:cubicBezTo>
                    <a:pt x="256754" y="1413002"/>
                    <a:pt x="0" y="1111001"/>
                    <a:pt x="0" y="749032"/>
                  </a:cubicBezTo>
                  <a:cubicBezTo>
                    <a:pt x="0" y="335353"/>
                    <a:pt x="335353" y="0"/>
                    <a:pt x="749032" y="0"/>
                  </a:cubicBezTo>
                  <a:close/>
                </a:path>
              </a:pathLst>
            </a:custGeom>
            <a:solidFill>
              <a:srgbClr val="B2DFDA"/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pic>
          <p:nvPicPr>
            <p:cNvPr id="49" name="Gráfico 48" descr="Diana">
              <a:extLst>
                <a:ext uri="{FF2B5EF4-FFF2-40B4-BE49-F238E27FC236}">
                  <a16:creationId xmlns:a16="http://schemas.microsoft.com/office/drawing/2014/main" id="{52211250-0C0C-48BA-8050-28DBFF4D5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69962" y="509601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925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30" grpId="0"/>
      <p:bldP spid="143" grpId="0"/>
      <p:bldP spid="128" grpId="0" animBg="1"/>
      <p:bldP spid="32" grpId="0"/>
      <p:bldP spid="144" grpId="0"/>
      <p:bldP spid="127" grpId="0" animBg="1"/>
      <p:bldP spid="33" grpId="0"/>
      <p:bldP spid="145" grpId="0"/>
      <p:bldP spid="126" grpId="0" animBg="1"/>
      <p:bldP spid="34" grpId="0"/>
      <p:bldP spid="146" grpId="0"/>
      <p:bldP spid="147" grpId="0"/>
      <p:bldP spid="156" grpId="0"/>
      <p:bldP spid="157" grpId="0"/>
      <p:bldP spid="158" grpId="0"/>
      <p:bldP spid="159" grpId="0"/>
      <p:bldP spid="160" grpId="0"/>
      <p:bldP spid="3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68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</dc:creator>
  <cp:lastModifiedBy>Gerardo</cp:lastModifiedBy>
  <cp:revision>195</cp:revision>
  <dcterms:created xsi:type="dcterms:W3CDTF">2020-08-25T02:50:22Z</dcterms:created>
  <dcterms:modified xsi:type="dcterms:W3CDTF">2020-08-25T20:05:43Z</dcterms:modified>
</cp:coreProperties>
</file>