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BA"/>
    <a:srgbClr val="176072"/>
    <a:srgbClr val="3949A9"/>
    <a:srgbClr val="3949AA"/>
    <a:srgbClr val="89BF49"/>
    <a:srgbClr val="8D25A9"/>
    <a:srgbClr val="FCB101"/>
    <a:srgbClr val="E43A36"/>
    <a:srgbClr val="4B626D"/>
    <a:srgbClr val="F1F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7963B-1386-4DBB-957A-BF81F8E8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F4BA6-6F7A-4420-B21F-C5D7FB628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659C6-8B8F-4867-953E-A6D5975B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A0BF1-E41C-4E7E-B0D4-E01B60F5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92C30-64C8-4898-A26D-F19D0FBC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86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17BC-99F5-4F0E-B0AA-DEF03EE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5450BF-7A67-4E85-B0C0-935A257F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64942-F034-4D86-880D-864D76F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C6B9C-4F2B-426D-BD38-7C62B65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42F3D-788E-4878-B4E8-537D2961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28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886E97-3D0D-4B49-9252-137E36B0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C0FB79-CF7C-4A66-AE8C-5043F4D7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6782D-8305-4E9A-B2B8-55FAB04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865AF-2FA2-4BBA-BFCF-4B345A4F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9C035-8CCD-41F7-BC1B-3C16AA92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8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060E-5596-42B8-8F37-31808CE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6677D-D103-4C4A-8BAE-D8FD6658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1D12C-77E8-487A-9DC1-0A7B645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8DC47-F1F0-4DC7-95F7-CBB1F2B6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C3ACB-1A41-4385-B481-C643032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D9AA-F46A-42B6-A342-CED74FFA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54887-48FB-4E88-9E0D-5796E018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95C5A-41F3-485D-9D14-E20FFC35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EEBFB-D133-46AD-B09F-C119B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1FCDA-7476-4956-BE61-BA7043AC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6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C3E8-4053-4AA9-9813-FFCD8B67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FFF40-024D-4536-AF52-DB29EACB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9C79A-22D4-4554-9184-ADCDE9AC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DFF83-062A-4B43-9DBE-3FF79687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5463D-A3CF-4464-B606-22AF05F2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A998CB-98FB-4619-9AC3-70BC2058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2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FA7C-162D-4230-994D-50D6DCB6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73F09-0AE4-4315-8932-72F21AB4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A5630C-CDA2-4A4A-A026-10F199F7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094B93-7022-42C5-9193-751E3F9F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BA4DE8-35B5-4F53-8A5C-F48B10D7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3B6DC6-D20D-4AA6-9896-7241AF6E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239552-E545-44D3-883C-357CC71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446B71-A724-4F33-963D-0B5DA91B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B5F64-1F15-49DB-B9AF-1466680D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224CB2-C66D-428A-B946-794F410C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D488F6-3D5A-4A52-8910-60864B83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6DC910-15F5-429A-9319-D933206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8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CBE85B-8477-4A13-B86C-757F5478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8FA82-2437-46CF-BE26-E471BF9B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778DA4-8FC8-4D8E-85EF-AA3292C1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86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33E1-BCF2-4E06-B0C2-1BCA5E0F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1D204-F61D-4BEF-B388-6EE8AC6B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00E16D-744F-4BE6-8EA1-562BDC12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7A4486-7127-45F9-8D35-79391E32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101CC-9A8F-4200-8620-558D8B9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12B6E-4727-476C-9034-9A22F946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60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725A-21B2-4332-82E6-76A8456B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4E6A93-6488-48A0-9BA2-17F1D8BB4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1842E5-ECF5-4569-A49A-07BCFBD0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C4B355-C9F4-44C5-9607-22BAF47E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098E2-3DD4-4133-AD3D-56A1FC59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5C5A4F-A2FA-4824-A073-DE72D5C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1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32C78B-25E7-4EA7-9CD1-0FF163C1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69CAE-5004-402C-B44B-266E8D18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05733-DD32-4718-95D9-C7EBDE79A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E096-BA81-4BA6-B2B6-BDA2037E32E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5FAE4-FA2F-4272-9766-7A0A0409D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64756-03A7-4B3C-A10F-C58B35FF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7913-C705-4582-B9CE-8F8A36005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4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hlinkClick r:id="rId5" action="ppaction://hlinksldjump"/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hlinkClick r:id="rId6" action="ppaction://hlinksldjump"/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67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F1F101"/>
              </a:gs>
              <a:gs pos="100000">
                <a:srgbClr val="4B626D">
                  <a:alpha val="15000"/>
                </a:srgbClr>
              </a:gs>
            </a:gsLst>
            <a:lin ang="2700000" scaled="1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3990043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0167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F1F101"/>
              </a:gs>
              <a:gs pos="100000">
                <a:srgbClr val="4B626D">
                  <a:alpha val="15000"/>
                </a:srgbClr>
              </a:gs>
            </a:gsLst>
            <a:lin ang="2700000" scaled="1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adFill>
              <a:gsLst>
                <a:gs pos="0">
                  <a:srgbClr val="E43A36"/>
                </a:gs>
                <a:gs pos="100000">
                  <a:srgbClr val="4B626D">
                    <a:alpha val="15000"/>
                  </a:srgb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177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F1F101"/>
              </a:gs>
              <a:gs pos="100000">
                <a:srgbClr val="4B626D">
                  <a:alpha val="15000"/>
                </a:srgbClr>
              </a:gs>
            </a:gsLst>
            <a:lin ang="2700000" scaled="1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adFill>
              <a:gsLst>
                <a:gs pos="0">
                  <a:srgbClr val="FCB101"/>
                </a:gs>
                <a:gs pos="100000">
                  <a:srgbClr val="4B626D">
                    <a:alpha val="15000"/>
                  </a:srgbClr>
                </a:gs>
              </a:gsLst>
              <a:lin ang="5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3990043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850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37864" y="829633"/>
            <a:chExt cx="8051607" cy="3953021"/>
          </a:xfrm>
          <a:gradFill flip="none" rotWithShape="1">
            <a:gsLst>
              <a:gs pos="0">
                <a:srgbClr val="8D25A9"/>
              </a:gs>
              <a:gs pos="100000">
                <a:srgbClr val="4B626D">
                  <a:alpha val="15000"/>
                </a:srgbClr>
              </a:gs>
            </a:gsLst>
            <a:lin ang="6600000" scaled="0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37864" y="829633"/>
              <a:ext cx="8051607" cy="3953021"/>
            </a:xfrm>
            <a:prstGeom prst="roundRect">
              <a:avLst>
                <a:gd name="adj" fmla="val 7482"/>
              </a:avLst>
            </a:prstGeom>
            <a:gradFill>
              <a:gsLst>
                <a:gs pos="0">
                  <a:srgbClr val="8D25A9"/>
                </a:gs>
                <a:gs pos="100000">
                  <a:srgbClr val="4B626D">
                    <a:alpha val="15000"/>
                  </a:srgb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19"/>
              <a:ext cx="7891783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963251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536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89BF49"/>
              </a:gs>
              <a:gs pos="100000">
                <a:srgbClr val="4B626D">
                  <a:alpha val="15000"/>
                </a:srgbClr>
              </a:gs>
            </a:gsLst>
            <a:lin ang="13200000" scaled="0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637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3949A9"/>
              </a:gs>
              <a:gs pos="100000">
                <a:srgbClr val="4B626D">
                  <a:alpha val="15000"/>
                </a:srgbClr>
              </a:gs>
            </a:gsLst>
            <a:lin ang="15600000" scaled="0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4775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F1F101"/>
              </a:gs>
              <a:gs pos="100000">
                <a:srgbClr val="4B626D">
                  <a:alpha val="15000"/>
                </a:srgbClr>
              </a:gs>
            </a:gsLst>
            <a:lin ang="2700000" scaled="1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adFill>
              <a:gsLst>
                <a:gs pos="0">
                  <a:srgbClr val="176072"/>
                </a:gs>
                <a:gs pos="100000">
                  <a:srgbClr val="4B626D">
                    <a:alpha val="15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640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6E7A"/>
            </a:gs>
            <a:gs pos="100000">
              <a:srgbClr val="37474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363C247-2F5C-4EB1-B6DE-34CFE38FE692}"/>
              </a:ext>
            </a:extLst>
          </p:cNvPr>
          <p:cNvSpPr/>
          <p:nvPr/>
        </p:nvSpPr>
        <p:spPr>
          <a:xfrm>
            <a:off x="4119489" y="1452489"/>
            <a:ext cx="3953021" cy="3953021"/>
          </a:xfrm>
          <a:prstGeom prst="donut">
            <a:avLst>
              <a:gd name="adj" fmla="val 5392"/>
            </a:avLst>
          </a:prstGeom>
          <a:gradFill flip="none" rotWithShape="1">
            <a:gsLst>
              <a:gs pos="0">
                <a:srgbClr val="FEA300"/>
              </a:gs>
              <a:gs pos="63000">
                <a:srgbClr val="92D050"/>
              </a:gs>
              <a:gs pos="78000">
                <a:schemeClr val="accent4"/>
              </a:gs>
              <a:gs pos="38000">
                <a:srgbClr val="7C4DFF"/>
              </a:gs>
              <a:gs pos="18000">
                <a:srgbClr val="E040FB"/>
              </a:gs>
              <a:gs pos="100000">
                <a:srgbClr val="00BFA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6B7B16-3ADA-4ED3-8B43-F893F3EB1079}"/>
              </a:ext>
            </a:extLst>
          </p:cNvPr>
          <p:cNvSpPr/>
          <p:nvPr/>
        </p:nvSpPr>
        <p:spPr>
          <a:xfrm>
            <a:off x="7256584" y="37514"/>
            <a:ext cx="815926" cy="815926"/>
          </a:xfrm>
          <a:prstGeom prst="ellipse">
            <a:avLst/>
          </a:prstGeom>
          <a:solidFill>
            <a:srgbClr val="FFB3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33B2A7-F5CD-4519-8D88-00E90B8715D8}"/>
              </a:ext>
            </a:extLst>
          </p:cNvPr>
          <p:cNvSpPr/>
          <p:nvPr/>
        </p:nvSpPr>
        <p:spPr>
          <a:xfrm>
            <a:off x="4316437" y="1649437"/>
            <a:ext cx="3559126" cy="3559126"/>
          </a:xfrm>
          <a:prstGeom prst="ellipse">
            <a:avLst/>
          </a:prstGeom>
          <a:gradFill>
            <a:gsLst>
              <a:gs pos="0">
                <a:srgbClr val="516A76"/>
              </a:gs>
              <a:gs pos="100000">
                <a:srgbClr val="37474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/>
              <a:t>TEXTO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56E98D0-3D71-45ED-9204-31A5C3284B44}"/>
              </a:ext>
            </a:extLst>
          </p:cNvPr>
          <p:cNvGrpSpPr/>
          <p:nvPr/>
        </p:nvGrpSpPr>
        <p:grpSpPr>
          <a:xfrm>
            <a:off x="1674055" y="37514"/>
            <a:ext cx="3261360" cy="815926"/>
            <a:chOff x="1674055" y="37514"/>
            <a:chExt cx="3261360" cy="815926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BF2C1ED-5348-4ED0-B107-30704DCF8794}"/>
                </a:ext>
              </a:extLst>
            </p:cNvPr>
            <p:cNvSpPr/>
            <p:nvPr/>
          </p:nvSpPr>
          <p:spPr>
            <a:xfrm>
              <a:off x="4119489" y="37514"/>
              <a:ext cx="815926" cy="815926"/>
            </a:xfrm>
            <a:prstGeom prst="ellipse">
              <a:avLst/>
            </a:prstGeom>
            <a:solidFill>
              <a:srgbClr val="E5393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70FB361-4A47-459D-A5E0-38F9A9A6E03E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1674055" y="37515"/>
              <a:ext cx="2445434" cy="407963"/>
            </a:xfrm>
            <a:prstGeom prst="bentConnector3">
              <a:avLst>
                <a:gd name="adj1" fmla="val 2698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2C43C7-D408-46D6-BF45-7BBE2B0E66BA}"/>
                </a:ext>
              </a:extLst>
            </p:cNvPr>
            <p:cNvSpPr txBox="1"/>
            <p:nvPr/>
          </p:nvSpPr>
          <p:spPr>
            <a:xfrm>
              <a:off x="1674055" y="99705"/>
              <a:ext cx="1814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6BDC65B4-7617-4C78-A234-403C903C22CD}"/>
              </a:ext>
            </a:extLst>
          </p:cNvPr>
          <p:cNvCxnSpPr/>
          <p:nvPr/>
        </p:nvCxnSpPr>
        <p:spPr>
          <a:xfrm flipV="1">
            <a:off x="8056685" y="37516"/>
            <a:ext cx="1860451" cy="400110"/>
          </a:xfrm>
          <a:prstGeom prst="bentConnector3">
            <a:avLst>
              <a:gd name="adj1" fmla="val 1673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FD0B43-30D3-443E-BA6E-6A6CCFDAC80A}"/>
              </a:ext>
            </a:extLst>
          </p:cNvPr>
          <p:cNvSpPr txBox="1"/>
          <p:nvPr/>
        </p:nvSpPr>
        <p:spPr>
          <a:xfrm>
            <a:off x="8662770" y="45369"/>
            <a:ext cx="150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63ADEA5-2136-46F9-AADB-13B3D13CD592}"/>
              </a:ext>
            </a:extLst>
          </p:cNvPr>
          <p:cNvCxnSpPr>
            <a:cxnSpLocks/>
          </p:cNvCxnSpPr>
          <p:nvPr/>
        </p:nvCxnSpPr>
        <p:spPr>
          <a:xfrm rot="10800000">
            <a:off x="98474" y="1452489"/>
            <a:ext cx="2199834" cy="407964"/>
          </a:xfrm>
          <a:prstGeom prst="bentConnector3">
            <a:avLst>
              <a:gd name="adj1" fmla="val 1994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5FC91D-2BB9-4FF6-B3EF-86FE3B5F4BA7}"/>
              </a:ext>
            </a:extLst>
          </p:cNvPr>
          <p:cNvSpPr txBox="1"/>
          <p:nvPr/>
        </p:nvSpPr>
        <p:spPr>
          <a:xfrm>
            <a:off x="49237" y="1460344"/>
            <a:ext cx="1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0AAA0B-8981-47FF-B796-69C7A46AAC56}"/>
              </a:ext>
            </a:extLst>
          </p:cNvPr>
          <p:cNvSpPr/>
          <p:nvPr/>
        </p:nvSpPr>
        <p:spPr>
          <a:xfrm>
            <a:off x="2298308" y="1452489"/>
            <a:ext cx="815926" cy="81592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>
            <a:hlinkClick r:id="rId2" action="ppaction://hlinksldjump"/>
            <a:extLst>
              <a:ext uri="{FF2B5EF4-FFF2-40B4-BE49-F238E27FC236}">
                <a16:creationId xmlns:a16="http://schemas.microsoft.com/office/drawing/2014/main" id="{5EE2A427-678B-49F1-B607-28F35131820B}"/>
              </a:ext>
            </a:extLst>
          </p:cNvPr>
          <p:cNvSpPr/>
          <p:nvPr/>
        </p:nvSpPr>
        <p:spPr>
          <a:xfrm>
            <a:off x="2353150" y="1507331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AA7ADB2-DD02-42A8-8A3E-58C1018204A9}"/>
              </a:ext>
            </a:extLst>
          </p:cNvPr>
          <p:cNvGrpSpPr/>
          <p:nvPr/>
        </p:nvGrpSpPr>
        <p:grpSpPr>
          <a:xfrm>
            <a:off x="0" y="4589582"/>
            <a:ext cx="3114234" cy="815928"/>
            <a:chOff x="0" y="4589582"/>
            <a:chExt cx="3114234" cy="815928"/>
          </a:xfrm>
        </p:grpSpPr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2C1B0EE-4BC8-4111-8077-4E0C2187AE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237" y="4589582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50E82B3-E66F-492E-AC83-A49C4C787934}"/>
                </a:ext>
              </a:extLst>
            </p:cNvPr>
            <p:cNvSpPr txBox="1"/>
            <p:nvPr/>
          </p:nvSpPr>
          <p:spPr>
            <a:xfrm>
              <a:off x="0" y="4597437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576EE618-48E0-44F3-9336-045D3D9FBDE1}"/>
                </a:ext>
              </a:extLst>
            </p:cNvPr>
            <p:cNvGrpSpPr/>
            <p:nvPr/>
          </p:nvGrpSpPr>
          <p:grpSpPr>
            <a:xfrm>
              <a:off x="2298308" y="4589584"/>
              <a:ext cx="815926" cy="815926"/>
              <a:chOff x="2298308" y="4589584"/>
              <a:chExt cx="815926" cy="815926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56639D1-D25F-4279-8B7B-3459C10E124C}"/>
                  </a:ext>
                </a:extLst>
              </p:cNvPr>
              <p:cNvSpPr/>
              <p:nvPr/>
            </p:nvSpPr>
            <p:spPr>
              <a:xfrm>
                <a:off x="2298308" y="4589584"/>
                <a:ext cx="815926" cy="815926"/>
              </a:xfrm>
              <a:prstGeom prst="ellipse">
                <a:avLst/>
              </a:prstGeom>
              <a:solidFill>
                <a:srgbClr val="00ACC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332E83-292B-4ACB-9056-5C792858DB09}"/>
                  </a:ext>
                </a:extLst>
              </p:cNvPr>
              <p:cNvSpPr/>
              <p:nvPr/>
            </p:nvSpPr>
            <p:spPr>
              <a:xfrm>
                <a:off x="2370735" y="4644427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58" name="Elipse 57">
            <a:extLst>
              <a:ext uri="{FF2B5EF4-FFF2-40B4-BE49-F238E27FC236}">
                <a16:creationId xmlns:a16="http://schemas.microsoft.com/office/drawing/2014/main" id="{2A1D883F-5DDD-4445-ADA0-82F6C14ED9BE}"/>
              </a:ext>
            </a:extLst>
          </p:cNvPr>
          <p:cNvSpPr/>
          <p:nvPr/>
        </p:nvSpPr>
        <p:spPr>
          <a:xfrm>
            <a:off x="4174331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830691C-99CC-4FC0-996C-7528E1F2CB9C}"/>
              </a:ext>
            </a:extLst>
          </p:cNvPr>
          <p:cNvSpPr/>
          <p:nvPr/>
        </p:nvSpPr>
        <p:spPr>
          <a:xfrm>
            <a:off x="7311426" y="84505"/>
            <a:ext cx="706242" cy="706242"/>
          </a:xfrm>
          <a:prstGeom prst="ellipse">
            <a:avLst/>
          </a:prstGeom>
          <a:blipFill>
            <a:blip r:embed="rId3"/>
            <a:srcRect/>
            <a:stretch>
              <a:fillRect l="3295" t="-1486" r="2920" b="77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B9A6C76-8EE2-481D-97B3-62A225C5089E}"/>
              </a:ext>
            </a:extLst>
          </p:cNvPr>
          <p:cNvGrpSpPr/>
          <p:nvPr/>
        </p:nvGrpSpPr>
        <p:grpSpPr>
          <a:xfrm>
            <a:off x="9267094" y="1452489"/>
            <a:ext cx="2924907" cy="815926"/>
            <a:chOff x="9267094" y="1452489"/>
            <a:chExt cx="2924907" cy="815926"/>
          </a:xfrm>
        </p:grpSpPr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CB10D201-B0E6-48B1-9048-9408726A0201}"/>
                </a:ext>
              </a:extLst>
            </p:cNvPr>
            <p:cNvCxnSpPr/>
            <p:nvPr/>
          </p:nvCxnSpPr>
          <p:spPr>
            <a:xfrm flipV="1">
              <a:off x="10083020" y="1452491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7679090-9F79-4F9C-8676-90AEDF40CC70}"/>
                </a:ext>
              </a:extLst>
            </p:cNvPr>
            <p:cNvSpPr txBox="1"/>
            <p:nvPr/>
          </p:nvSpPr>
          <p:spPr>
            <a:xfrm>
              <a:off x="10689105" y="1460344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EF50ED1-5922-43EA-9892-FA46A518DC32}"/>
                </a:ext>
              </a:extLst>
            </p:cNvPr>
            <p:cNvGrpSpPr/>
            <p:nvPr/>
          </p:nvGrpSpPr>
          <p:grpSpPr>
            <a:xfrm>
              <a:off x="9267094" y="1452489"/>
              <a:ext cx="815926" cy="815926"/>
              <a:chOff x="9267094" y="1452489"/>
              <a:chExt cx="815926" cy="81592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B620B7F-E628-448E-872E-C174FA2C6523}"/>
                  </a:ext>
                </a:extLst>
              </p:cNvPr>
              <p:cNvSpPr/>
              <p:nvPr/>
            </p:nvSpPr>
            <p:spPr>
              <a:xfrm>
                <a:off x="9267094" y="1452489"/>
                <a:ext cx="815926" cy="815926"/>
              </a:xfrm>
              <a:prstGeom prst="ellipse">
                <a:avLst/>
              </a:prstGeom>
              <a:solidFill>
                <a:srgbClr val="8E24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43160C2C-F01E-4FE2-91FB-DBF89B4BCA2B}"/>
                  </a:ext>
                </a:extLst>
              </p:cNvPr>
              <p:cNvSpPr/>
              <p:nvPr/>
            </p:nvSpPr>
            <p:spPr>
              <a:xfrm>
                <a:off x="9340037" y="1507331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E508993-7E6A-4330-B43E-FC53EB57C7CB}"/>
              </a:ext>
            </a:extLst>
          </p:cNvPr>
          <p:cNvGrpSpPr/>
          <p:nvPr/>
        </p:nvGrpSpPr>
        <p:grpSpPr>
          <a:xfrm>
            <a:off x="9267094" y="4589584"/>
            <a:ext cx="2924907" cy="815926"/>
            <a:chOff x="9267094" y="4589584"/>
            <a:chExt cx="2924907" cy="815926"/>
          </a:xfrm>
        </p:grpSpPr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C962B5D5-D64C-4C98-B8E1-048F6AB8008A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10083020" y="4597437"/>
              <a:ext cx="1860451" cy="400110"/>
            </a:xfrm>
            <a:prstGeom prst="bentConnector3">
              <a:avLst>
                <a:gd name="adj1" fmla="val 167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CAFAD23-CDBF-4186-B0DC-ED5C7231C277}"/>
                </a:ext>
              </a:extLst>
            </p:cNvPr>
            <p:cNvSpPr txBox="1"/>
            <p:nvPr/>
          </p:nvSpPr>
          <p:spPr>
            <a:xfrm>
              <a:off x="10689105" y="4605290"/>
              <a:ext cx="15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EF9AC5C-C04D-4F55-8089-8EA896CD2269}"/>
                </a:ext>
              </a:extLst>
            </p:cNvPr>
            <p:cNvGrpSpPr/>
            <p:nvPr/>
          </p:nvGrpSpPr>
          <p:grpSpPr>
            <a:xfrm>
              <a:off x="9267094" y="4589584"/>
              <a:ext cx="815926" cy="815926"/>
              <a:chOff x="9267094" y="4589584"/>
              <a:chExt cx="815926" cy="815926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EE4B8999-8599-4A1B-87ED-0D43409613D6}"/>
                  </a:ext>
                </a:extLst>
              </p:cNvPr>
              <p:cNvSpPr/>
              <p:nvPr/>
            </p:nvSpPr>
            <p:spPr>
              <a:xfrm>
                <a:off x="9267094" y="4589584"/>
                <a:ext cx="815926" cy="815926"/>
              </a:xfrm>
              <a:prstGeom prst="ellipse">
                <a:avLst/>
              </a:prstGeom>
              <a:solidFill>
                <a:srgbClr val="8BC3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64FE62D-C1D4-484E-9F9F-E14D319B88D5}"/>
                  </a:ext>
                </a:extLst>
              </p:cNvPr>
              <p:cNvSpPr/>
              <p:nvPr/>
            </p:nvSpPr>
            <p:spPr>
              <a:xfrm>
                <a:off x="9331262" y="4652279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A96E790-EEDC-4B2A-B1FB-41AC81CAA803}"/>
              </a:ext>
            </a:extLst>
          </p:cNvPr>
          <p:cNvGrpSpPr/>
          <p:nvPr/>
        </p:nvGrpSpPr>
        <p:grpSpPr>
          <a:xfrm>
            <a:off x="7260870" y="6005184"/>
            <a:ext cx="2656266" cy="815926"/>
            <a:chOff x="7260870" y="6005184"/>
            <a:chExt cx="2656266" cy="815926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732CC693-EFEF-465A-8142-059B7146AC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6796" y="6080519"/>
              <a:ext cx="1817594" cy="340479"/>
            </a:xfrm>
            <a:prstGeom prst="bentConnector3">
              <a:avLst>
                <a:gd name="adj1" fmla="val 7822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3718B30-5FEC-4243-A2F9-ED55962AC22E}"/>
                </a:ext>
              </a:extLst>
            </p:cNvPr>
            <p:cNvSpPr txBox="1"/>
            <p:nvPr/>
          </p:nvSpPr>
          <p:spPr>
            <a:xfrm>
              <a:off x="8526776" y="6096224"/>
              <a:ext cx="1390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3A895B3D-1F82-4CD5-A3FC-2FE324AC8881}"/>
                </a:ext>
              </a:extLst>
            </p:cNvPr>
            <p:cNvGrpSpPr/>
            <p:nvPr/>
          </p:nvGrpSpPr>
          <p:grpSpPr>
            <a:xfrm>
              <a:off x="7260870" y="6005184"/>
              <a:ext cx="815926" cy="815926"/>
              <a:chOff x="7260870" y="6005184"/>
              <a:chExt cx="815926" cy="815926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077B07C-C40C-4641-A9B4-B9C15F475CAE}"/>
                  </a:ext>
                </a:extLst>
              </p:cNvPr>
              <p:cNvSpPr/>
              <p:nvPr/>
            </p:nvSpPr>
            <p:spPr>
              <a:xfrm>
                <a:off x="7260870" y="6005184"/>
                <a:ext cx="815926" cy="815926"/>
              </a:xfrm>
              <a:prstGeom prst="ellipse">
                <a:avLst/>
              </a:prstGeom>
              <a:solidFill>
                <a:srgbClr val="3949AB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0145E2E-A1C5-405D-B7BA-533198D8D9A7}"/>
                  </a:ext>
                </a:extLst>
              </p:cNvPr>
              <p:cNvSpPr/>
              <p:nvPr/>
            </p:nvSpPr>
            <p:spPr>
              <a:xfrm>
                <a:off x="7311426" y="6072042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95D7F6-0402-4FEF-99C9-F42648DD69BF}"/>
              </a:ext>
            </a:extLst>
          </p:cNvPr>
          <p:cNvGrpSpPr/>
          <p:nvPr/>
        </p:nvGrpSpPr>
        <p:grpSpPr>
          <a:xfrm>
            <a:off x="1885073" y="6004555"/>
            <a:ext cx="3050342" cy="816555"/>
            <a:chOff x="1885073" y="6004555"/>
            <a:chExt cx="3050342" cy="816555"/>
          </a:xfrm>
        </p:grpSpPr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F05C60E-82D2-47E0-90C9-FC298A005F1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310" y="6004555"/>
              <a:ext cx="2199834" cy="407964"/>
            </a:xfrm>
            <a:prstGeom prst="bentConnector3">
              <a:avLst>
                <a:gd name="adj1" fmla="val 1994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18BA25B-68BC-4E1B-8F69-BDD33C850C4B}"/>
                </a:ext>
              </a:extLst>
            </p:cNvPr>
            <p:cNvSpPr txBox="1"/>
            <p:nvPr/>
          </p:nvSpPr>
          <p:spPr>
            <a:xfrm>
              <a:off x="1885073" y="6012410"/>
              <a:ext cx="1793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chemeClr val="bg1"/>
                  </a:solidFill>
                </a:rPr>
                <a:t>Texto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94F08367-3674-4BE0-BCBF-72BF325C9B97}"/>
                </a:ext>
              </a:extLst>
            </p:cNvPr>
            <p:cNvGrpSpPr/>
            <p:nvPr/>
          </p:nvGrpSpPr>
          <p:grpSpPr>
            <a:xfrm>
              <a:off x="4119489" y="6005184"/>
              <a:ext cx="815926" cy="815926"/>
              <a:chOff x="4119489" y="6005184"/>
              <a:chExt cx="815926" cy="815926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A7F48281-4811-46DE-A324-9A973946B4F9}"/>
                  </a:ext>
                </a:extLst>
              </p:cNvPr>
              <p:cNvSpPr/>
              <p:nvPr/>
            </p:nvSpPr>
            <p:spPr>
              <a:xfrm>
                <a:off x="4119489" y="6005184"/>
                <a:ext cx="815926" cy="815926"/>
              </a:xfrm>
              <a:prstGeom prst="ellipse">
                <a:avLst/>
              </a:prstGeom>
              <a:solidFill>
                <a:srgbClr val="16617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0EA3B74F-2D37-4A2E-8C42-F5F861B8FC21}"/>
                  </a:ext>
                </a:extLst>
              </p:cNvPr>
              <p:cNvSpPr/>
              <p:nvPr/>
            </p:nvSpPr>
            <p:spPr>
              <a:xfrm>
                <a:off x="4181658" y="6063294"/>
                <a:ext cx="706242" cy="706242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3295" t="-1486" r="2920" b="77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C0CF45B-9B27-41B1-8759-CF5B478109A1}"/>
              </a:ext>
            </a:extLst>
          </p:cNvPr>
          <p:cNvGrpSpPr/>
          <p:nvPr/>
        </p:nvGrpSpPr>
        <p:grpSpPr>
          <a:xfrm>
            <a:off x="2070197" y="1414823"/>
            <a:ext cx="8051607" cy="4028355"/>
            <a:chOff x="2070197" y="1452490"/>
            <a:chExt cx="8051607" cy="3953021"/>
          </a:xfrm>
          <a:gradFill flip="none" rotWithShape="1">
            <a:gsLst>
              <a:gs pos="0">
                <a:srgbClr val="F1F101"/>
              </a:gs>
              <a:gs pos="100000">
                <a:srgbClr val="4B626D">
                  <a:alpha val="15000"/>
                </a:srgbClr>
              </a:gs>
            </a:gsLst>
            <a:lin ang="2700000" scaled="1"/>
            <a:tileRect/>
          </a:gradFill>
          <a:effectLst>
            <a:outerShdw blurRad="508000" dist="63500" dir="5400000" sx="102000" sy="102000" algn="ctr" rotWithShape="0">
              <a:schemeClr val="tx1"/>
            </a:outerShdw>
          </a:effectLst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D4CA8B79-74B4-4CAC-8F17-18773B304CE5}"/>
                </a:ext>
              </a:extLst>
            </p:cNvPr>
            <p:cNvSpPr/>
            <p:nvPr/>
          </p:nvSpPr>
          <p:spPr>
            <a:xfrm>
              <a:off x="2070197" y="1452490"/>
              <a:ext cx="8051607" cy="3953021"/>
            </a:xfrm>
            <a:prstGeom prst="roundRect">
              <a:avLst>
                <a:gd name="adj" fmla="val 7482"/>
              </a:avLst>
            </a:prstGeom>
            <a:gradFill>
              <a:gsLst>
                <a:gs pos="0">
                  <a:srgbClr val="01A5BA"/>
                </a:gs>
                <a:gs pos="100000">
                  <a:srgbClr val="4B626D">
                    <a:alpha val="15000"/>
                  </a:srgbClr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67D6AFB-E6DC-4F1F-9CDB-AFC624ADFD5D}"/>
                </a:ext>
              </a:extLst>
            </p:cNvPr>
            <p:cNvSpPr txBox="1"/>
            <p:nvPr/>
          </p:nvSpPr>
          <p:spPr>
            <a:xfrm>
              <a:off x="4149381" y="1483708"/>
              <a:ext cx="3893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/>
                <a:t>TEXTO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E3AA0AE-26BA-4E4A-B992-0D722E02F50D}"/>
                </a:ext>
              </a:extLst>
            </p:cNvPr>
            <p:cNvSpPr txBox="1"/>
            <p:nvPr/>
          </p:nvSpPr>
          <p:spPr>
            <a:xfrm>
              <a:off x="2154495" y="2410520"/>
              <a:ext cx="7891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</a:rPr>
                <a:t>Texto</a:t>
              </a:r>
            </a:p>
          </p:txBody>
        </p:sp>
        <p:sp>
          <p:nvSpPr>
            <p:cNvPr id="59" name="Rectángulo: esquinas redondeadas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1BA2B861-8934-4705-AE15-5C903EE8FB8C}"/>
                </a:ext>
              </a:extLst>
            </p:cNvPr>
            <p:cNvSpPr/>
            <p:nvPr/>
          </p:nvSpPr>
          <p:spPr>
            <a:xfrm>
              <a:off x="9597636" y="1515438"/>
              <a:ext cx="371719" cy="371719"/>
            </a:xfrm>
            <a:prstGeom prst="roundRect">
              <a:avLst/>
            </a:prstGeom>
            <a:blipFill>
              <a:blip r:embed="rId5"/>
              <a:stretch>
                <a:fillRect l="3295" t="-1486" r="2920" b="770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0890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97</Words>
  <Application>Microsoft Office PowerPoint</Application>
  <PresentationFormat>Panorámica</PresentationFormat>
  <Paragraphs>97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</dc:creator>
  <cp:lastModifiedBy>Gerardo</cp:lastModifiedBy>
  <cp:revision>129</cp:revision>
  <dcterms:created xsi:type="dcterms:W3CDTF">2020-08-23T22:23:35Z</dcterms:created>
  <dcterms:modified xsi:type="dcterms:W3CDTF">2020-08-25T00:33:15Z</dcterms:modified>
</cp:coreProperties>
</file>