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7"/>
    <a:srgbClr val="1A2880"/>
    <a:srgbClr val="FA7600"/>
    <a:srgbClr val="F66F00"/>
    <a:srgbClr val="D7932E"/>
    <a:srgbClr val="7DAE05"/>
    <a:srgbClr val="FC7500"/>
    <a:srgbClr val="0F4BCB"/>
    <a:srgbClr val="0794DF"/>
    <a:srgbClr val="8DB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4193D-281E-40E3-86CC-290A8DD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8FD19-C76E-44BD-B9A9-6B811C221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AA682-8F32-4C8D-B141-1995E98A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AC0A7-7E44-42CA-A32D-8470AA5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17C5F-8B68-4DEF-92C3-969E1D3A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58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F975-2A7F-4E6E-9BA8-80FB3C51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ED2DC2-7E13-4E95-9B65-53B012C41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75A0B-B756-4D42-B69F-6412133A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EC653-85C1-4EDD-B55A-BD79E21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19C895-BCEA-485F-9DD2-900EF6FD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ACC4D1-4794-4D1C-BF48-AF2CCB768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DB497D-5D7E-48A4-A1AC-07F64FB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9DB16-CA01-4391-B92F-6826C402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2B143-704C-47D2-88ED-04A38B6F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1550E-DF89-4840-A5EC-D8FB3BE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0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CC21E-92ED-4616-B888-3141E42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CB2A7-109A-4D88-A01B-FA49DF10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5F8EB-5A0A-4921-AF43-288BD8BF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D92EF-CAFC-42B3-9CD8-46F8701E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DD2D0-8432-4DA4-BE3E-E576DF9D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3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8A05-3A4B-4E15-A496-272DE70C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90AD9-2540-4E57-914A-50BEE674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CAAE4-4814-4D83-9C8C-6EA237CA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A5184-5D6E-4A28-AFD0-33A31AFB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F4FA1-0739-4EDC-BB55-56C6FA7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88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6F16-2772-4FBB-8D10-2E8D6FE4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A6742-CC2E-41C2-AD53-BE63C75FA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F92E-92AA-4315-BC03-4713AC6E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E0A085-571D-4AAA-81D4-85B566F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855B2B-F9EE-4A63-9922-1B4B064B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3ACE4F-B64E-480D-A77D-BDECC7FA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6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1BE60-8D7C-47A9-953C-9A84584F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B0C18-1CE2-4CB6-B53E-6666AEFA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BC24AA-FFCE-405A-9D16-5A146EF6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F89AB2-4EEA-4760-8C3A-6F6E039F1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804DF-7F82-43FE-9018-C45551A45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37DB0B-CE89-4FB5-91EA-9B473D2F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860591-724D-4ADE-9F88-B3AE30F0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CDE230-AF7E-45A8-8AB2-12D8980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05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B79A3-4EED-4C74-9075-1E524C1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19C429-6079-4DCF-9AC3-48D02C54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F7EC2A-7367-4D40-B984-2E82E1D5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C0926C-D3A7-4893-94FA-B2BE9B1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9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E5D047-024D-4234-B2CC-822A45D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C7976B-45C8-4A65-97D9-46A00208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75AACF-E2A5-430A-B685-A7F6641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5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6F56-B9E7-46F2-B2ED-85E3989B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2024-2383-4AF7-90E9-1261B1C8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CA1F3A-D9D6-48BE-B6CF-0AE15327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80AF9-E3DC-4D70-85EB-D93DEE4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D2CA0C-45AB-40B6-99A0-4A8AF06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6F212-9E42-407D-BA36-F148A6FE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F817-DE2A-4248-A0A5-46A6FD24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90E088-F0A9-43C1-B0A6-92D0FFA91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D85F80-763D-4D78-B708-10534415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1C47DF-B19A-4E58-B765-FFDD6C8B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7BF2A-583A-445E-B03B-285BCA97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828F78-93F1-47C5-86B2-EB9CC6A2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510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DD7CA-26EC-44A3-9EF6-221FC099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4652E-B3BC-4E8F-A93E-576E4052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DECDC-476E-4ABB-9D56-5A08C28BF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1D35-E0AD-493D-9672-06A83429E9EC}" type="datetimeFigureOut">
              <a:rPr lang="es-AR" smtClean="0"/>
              <a:t>23/8/2020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D5B9A-97BA-4385-BEF8-AB37D74EB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0936B-433C-400A-B343-31814572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86A3-87A1-4E6C-B9CE-25BF4741B7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6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DD2C7BD4-1F16-4716-AC85-5EE0C3AC9978}"/>
              </a:ext>
            </a:extLst>
          </p:cNvPr>
          <p:cNvSpPr txBox="1"/>
          <p:nvPr/>
        </p:nvSpPr>
        <p:spPr>
          <a:xfrm>
            <a:off x="4860758" y="5694947"/>
            <a:ext cx="6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18D1087-4524-4BF4-BA0D-0238B42864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2880"/>
              </a:gs>
              <a:gs pos="100000">
                <a:srgbClr val="0270C7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88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A90C3C-0D8D-41B1-AF54-873EF583945F}"/>
              </a:ext>
            </a:extLst>
          </p:cNvPr>
          <p:cNvGrpSpPr/>
          <p:nvPr/>
        </p:nvGrpSpPr>
        <p:grpSpPr>
          <a:xfrm>
            <a:off x="4006515" y="5502442"/>
            <a:ext cx="4070181" cy="369332"/>
            <a:chOff x="4006515" y="5502442"/>
            <a:chExt cx="4070181" cy="36933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D855C55-C9F9-427D-AE42-59CE740ADC3A}"/>
                </a:ext>
              </a:extLst>
            </p:cNvPr>
            <p:cNvSpPr txBox="1"/>
            <p:nvPr/>
          </p:nvSpPr>
          <p:spPr>
            <a:xfrm>
              <a:off x="4010526" y="5502442"/>
              <a:ext cx="405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FFC000"/>
                  </a:solidFill>
                </a:rPr>
                <a:t>Texto</a:t>
              </a:r>
              <a:endParaRPr lang="es-AR" dirty="0">
                <a:solidFill>
                  <a:srgbClr val="FFC000"/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D51C4DC-716B-4D5C-9C51-287FEE9FC352}"/>
                </a:ext>
              </a:extLst>
            </p:cNvPr>
            <p:cNvCxnSpPr>
              <a:cxnSpLocks/>
            </p:cNvCxnSpPr>
            <p:nvPr/>
          </p:nvCxnSpPr>
          <p:spPr>
            <a:xfrm>
              <a:off x="4006515" y="5510281"/>
              <a:ext cx="0" cy="36149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D630F26-F110-4FEF-A2F7-EBF99443F9DF}"/>
                </a:ext>
              </a:extLst>
            </p:cNvPr>
            <p:cNvCxnSpPr>
              <a:cxnSpLocks/>
            </p:cNvCxnSpPr>
            <p:nvPr/>
          </p:nvCxnSpPr>
          <p:spPr>
            <a:xfrm>
              <a:off x="8076696" y="5502442"/>
              <a:ext cx="0" cy="36149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5DB6C4F-3C76-4616-9E12-7639A9A316D7}"/>
              </a:ext>
            </a:extLst>
          </p:cNvPr>
          <p:cNvSpPr/>
          <p:nvPr/>
        </p:nvSpPr>
        <p:spPr>
          <a:xfrm>
            <a:off x="2679032" y="1704474"/>
            <a:ext cx="6833936" cy="3449053"/>
          </a:xfrm>
          <a:prstGeom prst="roundRect">
            <a:avLst>
              <a:gd name="adj" fmla="val 9833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/>
              <a:t>TÍTULO</a:t>
            </a:r>
            <a:endParaRPr lang="es-AR" sz="9600" b="1" dirty="0"/>
          </a:p>
        </p:txBody>
      </p:sp>
      <p:sp>
        <p:nvSpPr>
          <p:cNvPr id="8" name="Medio marco 7">
            <a:extLst>
              <a:ext uri="{FF2B5EF4-FFF2-40B4-BE49-F238E27FC236}">
                <a16:creationId xmlns:a16="http://schemas.microsoft.com/office/drawing/2014/main" id="{0063577D-17EA-4CF7-BD9B-9B62849AA88B}"/>
              </a:ext>
            </a:extLst>
          </p:cNvPr>
          <p:cNvSpPr/>
          <p:nvPr/>
        </p:nvSpPr>
        <p:spPr>
          <a:xfrm>
            <a:off x="2679032" y="1704473"/>
            <a:ext cx="1443790" cy="1443790"/>
          </a:xfrm>
          <a:prstGeom prst="halfFrame">
            <a:avLst>
              <a:gd name="adj1" fmla="val 6667"/>
              <a:gd name="adj2" fmla="val 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Medio marco 9">
            <a:extLst>
              <a:ext uri="{FF2B5EF4-FFF2-40B4-BE49-F238E27FC236}">
                <a16:creationId xmlns:a16="http://schemas.microsoft.com/office/drawing/2014/main" id="{70AD2E0D-B56F-46B1-A446-E4C3F385FA5E}"/>
              </a:ext>
            </a:extLst>
          </p:cNvPr>
          <p:cNvSpPr/>
          <p:nvPr/>
        </p:nvSpPr>
        <p:spPr>
          <a:xfrm rot="10800000">
            <a:off x="8069178" y="3709736"/>
            <a:ext cx="1443790" cy="1443790"/>
          </a:xfrm>
          <a:prstGeom prst="halfFrame">
            <a:avLst>
              <a:gd name="adj1" fmla="val 6667"/>
              <a:gd name="adj2" fmla="val 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B0C7D56D-AE9C-4B26-83CE-2A332498D401}"/>
              </a:ext>
            </a:extLst>
          </p:cNvPr>
          <p:cNvSpPr/>
          <p:nvPr/>
        </p:nvSpPr>
        <p:spPr>
          <a:xfrm>
            <a:off x="10451613" y="6064279"/>
            <a:ext cx="296598" cy="296598"/>
          </a:xfrm>
          <a:prstGeom prst="chevron">
            <a:avLst>
              <a:gd name="adj" fmla="val 6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3BABFEC6-5D3E-427E-BAC9-D6C06A0FB7C9}"/>
              </a:ext>
            </a:extLst>
          </p:cNvPr>
          <p:cNvSpPr/>
          <p:nvPr/>
        </p:nvSpPr>
        <p:spPr>
          <a:xfrm>
            <a:off x="10792477" y="6064279"/>
            <a:ext cx="296598" cy="296598"/>
          </a:xfrm>
          <a:prstGeom prst="chevron">
            <a:avLst>
              <a:gd name="adj" fmla="val 6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52D9B752-5C9B-4CF0-BF7B-E989B308A8C7}"/>
              </a:ext>
            </a:extLst>
          </p:cNvPr>
          <p:cNvSpPr/>
          <p:nvPr/>
        </p:nvSpPr>
        <p:spPr>
          <a:xfrm>
            <a:off x="11133341" y="6064279"/>
            <a:ext cx="296598" cy="296598"/>
          </a:xfrm>
          <a:prstGeom prst="chevron">
            <a:avLst>
              <a:gd name="adj" fmla="val 6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C8DC9E27-49C5-41A2-BB48-9F7363DE7A84}"/>
              </a:ext>
            </a:extLst>
          </p:cNvPr>
          <p:cNvSpPr/>
          <p:nvPr/>
        </p:nvSpPr>
        <p:spPr>
          <a:xfrm>
            <a:off x="11474206" y="6072481"/>
            <a:ext cx="296598" cy="296598"/>
          </a:xfrm>
          <a:prstGeom prst="chevron">
            <a:avLst>
              <a:gd name="adj" fmla="val 66667"/>
            </a:avLst>
          </a:prstGeom>
          <a:solidFill>
            <a:srgbClr val="FA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0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8" grpId="1" animBg="1"/>
      <p:bldP spid="10" grpId="0" animBg="1"/>
      <p:bldP spid="10" grpId="1" animBg="1"/>
      <p:bldP spid="19" grpId="0" animBg="1"/>
      <p:bldP spid="21" grpId="0" animBg="1"/>
      <p:bldP spid="23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A64C57-2A0A-4BC3-A2F6-7FD46D5EB1C6}"/>
              </a:ext>
            </a:extLst>
          </p:cNvPr>
          <p:cNvSpPr/>
          <p:nvPr/>
        </p:nvSpPr>
        <p:spPr>
          <a:xfrm>
            <a:off x="0" y="0"/>
            <a:ext cx="12192000" cy="6889419"/>
          </a:xfrm>
          <a:prstGeom prst="rect">
            <a:avLst/>
          </a:prstGeom>
          <a:gradFill flip="none" rotWithShape="1">
            <a:gsLst>
              <a:gs pos="0">
                <a:srgbClr val="0371C6"/>
              </a:gs>
              <a:gs pos="79000">
                <a:srgbClr val="29623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4D100C4-7E2C-42D0-A4DC-F743AF793E3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01600">
            <a:gradFill flip="none" rotWithShape="1">
              <a:gsLst>
                <a:gs pos="45000">
                  <a:srgbClr val="EBBE09"/>
                </a:gs>
                <a:gs pos="0">
                  <a:srgbClr val="E65D28"/>
                </a:gs>
                <a:gs pos="100000">
                  <a:srgbClr val="9BBD1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FB815B42-1731-49BF-BB3C-44F865744F0B}"/>
              </a:ext>
            </a:extLst>
          </p:cNvPr>
          <p:cNvSpPr/>
          <p:nvPr/>
        </p:nvSpPr>
        <p:spPr>
          <a:xfrm>
            <a:off x="688414" y="3264195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E6779B3-4B1F-4B0A-8DE9-3CED392BF70C}"/>
              </a:ext>
            </a:extLst>
          </p:cNvPr>
          <p:cNvSpPr/>
          <p:nvPr/>
        </p:nvSpPr>
        <p:spPr>
          <a:xfrm>
            <a:off x="3695691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1F29DED-740E-474C-A909-9DE6BB1B6F56}"/>
              </a:ext>
            </a:extLst>
          </p:cNvPr>
          <p:cNvSpPr/>
          <p:nvPr/>
        </p:nvSpPr>
        <p:spPr>
          <a:xfrm>
            <a:off x="5060019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F494E3E-4A95-4CD3-8E1D-424D31EDDDD8}"/>
              </a:ext>
            </a:extLst>
          </p:cNvPr>
          <p:cNvSpPr/>
          <p:nvPr/>
        </p:nvSpPr>
        <p:spPr>
          <a:xfrm>
            <a:off x="6424347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5B39219-7FE1-4CA7-B69D-BA8BAE27A90A}"/>
              </a:ext>
            </a:extLst>
          </p:cNvPr>
          <p:cNvSpPr/>
          <p:nvPr/>
        </p:nvSpPr>
        <p:spPr>
          <a:xfrm>
            <a:off x="11098148" y="3260182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5933B36-1BE5-4EBA-AE35-0D9C3DB1111B}"/>
              </a:ext>
            </a:extLst>
          </p:cNvPr>
          <p:cNvSpPr/>
          <p:nvPr/>
        </p:nvSpPr>
        <p:spPr>
          <a:xfrm>
            <a:off x="7788676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562AF6F-E253-40A9-AF7B-E29D3B33D422}"/>
              </a:ext>
            </a:extLst>
          </p:cNvPr>
          <p:cNvGrpSpPr/>
          <p:nvPr/>
        </p:nvGrpSpPr>
        <p:grpSpPr>
          <a:xfrm>
            <a:off x="580236" y="978279"/>
            <a:ext cx="2515624" cy="2281905"/>
            <a:chOff x="580236" y="978279"/>
            <a:chExt cx="2515624" cy="2281905"/>
          </a:xfrm>
        </p:grpSpPr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A7627650-B873-4EB3-8532-BD74F2AE63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60" y="2254896"/>
              <a:ext cx="1030330" cy="98024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7B5F9F9-5CC8-4C20-8242-D417E8770A43}"/>
                </a:ext>
              </a:extLst>
            </p:cNvPr>
            <p:cNvSpPr txBox="1"/>
            <p:nvPr/>
          </p:nvSpPr>
          <p:spPr>
            <a:xfrm>
              <a:off x="580236" y="978279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F88F4B9-CD25-4544-BCCC-D6A802476D74}"/>
                </a:ext>
              </a:extLst>
            </p:cNvPr>
            <p:cNvSpPr txBox="1"/>
            <p:nvPr/>
          </p:nvSpPr>
          <p:spPr>
            <a:xfrm>
              <a:off x="580236" y="1785320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6C82F34-8027-48EF-8269-2923CD7B7B9D}"/>
              </a:ext>
            </a:extLst>
          </p:cNvPr>
          <p:cNvGrpSpPr/>
          <p:nvPr/>
        </p:nvGrpSpPr>
        <p:grpSpPr>
          <a:xfrm>
            <a:off x="1616318" y="3593800"/>
            <a:ext cx="2515624" cy="1924859"/>
            <a:chOff x="1616318" y="3593800"/>
            <a:chExt cx="2515624" cy="1924859"/>
          </a:xfrm>
        </p:grpSpPr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1A8E2EDB-8DAE-4A8B-8F83-AC426B3C3515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rot="5400000">
              <a:off x="2849518" y="3618413"/>
              <a:ext cx="1035599" cy="9863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BA9AA26-C8AF-419C-BA71-61F3E2286574}"/>
                </a:ext>
              </a:extLst>
            </p:cNvPr>
            <p:cNvSpPr txBox="1"/>
            <p:nvPr/>
          </p:nvSpPr>
          <p:spPr>
            <a:xfrm>
              <a:off x="1616318" y="4629400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C8646AD-B28F-45C3-995B-7A597D80777F}"/>
                </a:ext>
              </a:extLst>
            </p:cNvPr>
            <p:cNvSpPr txBox="1"/>
            <p:nvPr/>
          </p:nvSpPr>
          <p:spPr>
            <a:xfrm>
              <a:off x="1616318" y="5118549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DA0C9E1F-2508-492D-8EDC-77E3A46A3169}"/>
              </a:ext>
            </a:extLst>
          </p:cNvPr>
          <p:cNvGrpSpPr/>
          <p:nvPr/>
        </p:nvGrpSpPr>
        <p:grpSpPr>
          <a:xfrm>
            <a:off x="3971832" y="16515"/>
            <a:ext cx="2515624" cy="3243668"/>
            <a:chOff x="3971832" y="16515"/>
            <a:chExt cx="2515624" cy="3243668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770E501-00B7-42E4-91A1-F2317B511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823" y="1026052"/>
              <a:ext cx="0" cy="2234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3CA7E08-F2EA-426B-96FD-91A190DEE6D5}"/>
                </a:ext>
              </a:extLst>
            </p:cNvPr>
            <p:cNvSpPr txBox="1"/>
            <p:nvPr/>
          </p:nvSpPr>
          <p:spPr>
            <a:xfrm>
              <a:off x="3971832" y="16515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98C3A9D-399F-47F1-B97E-216C3970F4C2}"/>
                </a:ext>
              </a:extLst>
            </p:cNvPr>
            <p:cNvSpPr txBox="1"/>
            <p:nvPr/>
          </p:nvSpPr>
          <p:spPr>
            <a:xfrm>
              <a:off x="3971832" y="625942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BD945F90-79C6-4570-BA8F-C49BB7B823DC}"/>
              </a:ext>
            </a:extLst>
          </p:cNvPr>
          <p:cNvGrpSpPr/>
          <p:nvPr/>
        </p:nvGrpSpPr>
        <p:grpSpPr>
          <a:xfrm>
            <a:off x="4712544" y="3589791"/>
            <a:ext cx="2515624" cy="3299629"/>
            <a:chOff x="4712544" y="3589791"/>
            <a:chExt cx="2515624" cy="3299629"/>
          </a:xfrm>
        </p:grpSpPr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0744EAE9-3D40-47CB-A350-997B6C385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41904" y="4434285"/>
              <a:ext cx="2290092" cy="601104"/>
            </a:xfrm>
            <a:prstGeom prst="bentConnector3">
              <a:avLst>
                <a:gd name="adj1" fmla="val 8922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FD7D74A-EE00-494B-BCBB-FC5C120C83E2}"/>
                </a:ext>
              </a:extLst>
            </p:cNvPr>
            <p:cNvSpPr txBox="1"/>
            <p:nvPr/>
          </p:nvSpPr>
          <p:spPr>
            <a:xfrm>
              <a:off x="4712544" y="5879883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4C6083F6-1681-4110-9B4E-65DF6D490B1C}"/>
                </a:ext>
              </a:extLst>
            </p:cNvPr>
            <p:cNvSpPr txBox="1"/>
            <p:nvPr/>
          </p:nvSpPr>
          <p:spPr>
            <a:xfrm>
              <a:off x="4712544" y="6489310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E0D3FEA0-5E50-40B7-8FCA-2EAD5D172517}"/>
              </a:ext>
            </a:extLst>
          </p:cNvPr>
          <p:cNvGrpSpPr/>
          <p:nvPr/>
        </p:nvGrpSpPr>
        <p:grpSpPr>
          <a:xfrm>
            <a:off x="7518593" y="1113656"/>
            <a:ext cx="2515624" cy="2146527"/>
            <a:chOff x="7518593" y="1113656"/>
            <a:chExt cx="2515624" cy="2146527"/>
          </a:xfrm>
        </p:grpSpPr>
        <p:cxnSp>
          <p:nvCxnSpPr>
            <p:cNvPr id="75" name="Conector: angular 74">
              <a:extLst>
                <a:ext uri="{FF2B5EF4-FFF2-40B4-BE49-F238E27FC236}">
                  <a16:creationId xmlns:a16="http://schemas.microsoft.com/office/drawing/2014/main" id="{D0D5B71B-A090-4FB2-A5D1-F7362615348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51479" y="2335257"/>
              <a:ext cx="1030330" cy="8195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333F8673-E392-4C41-B734-244A77D433D9}"/>
                </a:ext>
              </a:extLst>
            </p:cNvPr>
            <p:cNvSpPr txBox="1"/>
            <p:nvPr/>
          </p:nvSpPr>
          <p:spPr>
            <a:xfrm>
              <a:off x="7518593" y="1113656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B08E357-34E1-4F3F-B761-CBE9695F05F1}"/>
                </a:ext>
              </a:extLst>
            </p:cNvPr>
            <p:cNvSpPr txBox="1"/>
            <p:nvPr/>
          </p:nvSpPr>
          <p:spPr>
            <a:xfrm>
              <a:off x="7518593" y="1723083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3262E0D1-7208-4774-82AD-34270BE8B9BA}"/>
              </a:ext>
            </a:extLst>
          </p:cNvPr>
          <p:cNvGrpSpPr/>
          <p:nvPr/>
        </p:nvGrpSpPr>
        <p:grpSpPr>
          <a:xfrm>
            <a:off x="9019151" y="3541521"/>
            <a:ext cx="2515624" cy="2117145"/>
            <a:chOff x="9019151" y="3541521"/>
            <a:chExt cx="2515624" cy="2117145"/>
          </a:xfrm>
        </p:grpSpPr>
        <p:cxnSp>
          <p:nvCxnSpPr>
            <p:cNvPr id="83" name="Conector: angular 82">
              <a:extLst>
                <a:ext uri="{FF2B5EF4-FFF2-40B4-BE49-F238E27FC236}">
                  <a16:creationId xmlns:a16="http://schemas.microsoft.com/office/drawing/2014/main" id="{AA987E1A-31AC-4187-BDA2-E1A0203D85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15522" y="3577728"/>
              <a:ext cx="1087879" cy="10154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38BBFD84-7214-48F1-94D4-C36F4915F3BD}"/>
                </a:ext>
              </a:extLst>
            </p:cNvPr>
            <p:cNvSpPr txBox="1"/>
            <p:nvPr/>
          </p:nvSpPr>
          <p:spPr>
            <a:xfrm>
              <a:off x="9019151" y="4649129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5CF2EF17-DFFD-4849-B9EE-7929BDDCDC0B}"/>
                </a:ext>
              </a:extLst>
            </p:cNvPr>
            <p:cNvSpPr txBox="1"/>
            <p:nvPr/>
          </p:nvSpPr>
          <p:spPr>
            <a:xfrm>
              <a:off x="9019151" y="5258556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1827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220A1C2-407B-420C-990C-64771844E7F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E8DA8"/>
              </a:gs>
              <a:gs pos="80000">
                <a:srgbClr val="7BB00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30767CF-B20E-42BD-83C2-7BF514A8865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01600">
            <a:gradFill flip="none" rotWithShape="1">
              <a:gsLst>
                <a:gs pos="50000">
                  <a:srgbClr val="34AD97"/>
                </a:gs>
                <a:gs pos="0">
                  <a:srgbClr val="8DBA15"/>
                </a:gs>
                <a:gs pos="100000">
                  <a:srgbClr val="0694E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C73A07C9-5155-4E44-83B0-EDF3806F25FD}"/>
              </a:ext>
            </a:extLst>
          </p:cNvPr>
          <p:cNvSpPr/>
          <p:nvPr/>
        </p:nvSpPr>
        <p:spPr>
          <a:xfrm>
            <a:off x="688414" y="3264195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F5DF21C-E173-4BCC-9D6A-C05328408C78}"/>
              </a:ext>
            </a:extLst>
          </p:cNvPr>
          <p:cNvSpPr/>
          <p:nvPr/>
        </p:nvSpPr>
        <p:spPr>
          <a:xfrm>
            <a:off x="2246136" y="3262659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2E19C38-F913-4F70-A865-F03CB6AD1225}"/>
              </a:ext>
            </a:extLst>
          </p:cNvPr>
          <p:cNvSpPr/>
          <p:nvPr/>
        </p:nvSpPr>
        <p:spPr>
          <a:xfrm>
            <a:off x="5493153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A3F4D83-F29D-4168-9D42-BC369447E281}"/>
              </a:ext>
            </a:extLst>
          </p:cNvPr>
          <p:cNvSpPr/>
          <p:nvPr/>
        </p:nvSpPr>
        <p:spPr>
          <a:xfrm>
            <a:off x="7505863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63F296E-4CCA-493A-9C7F-FCBF77C61CC1}"/>
              </a:ext>
            </a:extLst>
          </p:cNvPr>
          <p:cNvSpPr/>
          <p:nvPr/>
        </p:nvSpPr>
        <p:spPr>
          <a:xfrm>
            <a:off x="11531282" y="3260182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F605C3D-57B4-4E17-A290-54F3AC3CE36F}"/>
              </a:ext>
            </a:extLst>
          </p:cNvPr>
          <p:cNvSpPr/>
          <p:nvPr/>
        </p:nvSpPr>
        <p:spPr>
          <a:xfrm>
            <a:off x="9518573" y="3264187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C4A0E37-B629-4023-B8CD-FA2A346EF3AB}"/>
              </a:ext>
            </a:extLst>
          </p:cNvPr>
          <p:cNvGrpSpPr/>
          <p:nvPr/>
        </p:nvGrpSpPr>
        <p:grpSpPr>
          <a:xfrm>
            <a:off x="580236" y="978279"/>
            <a:ext cx="2515624" cy="2281905"/>
            <a:chOff x="580236" y="978279"/>
            <a:chExt cx="2515624" cy="2281905"/>
          </a:xfrm>
        </p:grpSpPr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68787D93-D10A-44BE-8DCA-3FD7380AF7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2760" y="2254896"/>
              <a:ext cx="1030330" cy="9802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99BE0C5-1E31-49A6-BB37-7F2AD05F12A5}"/>
                </a:ext>
              </a:extLst>
            </p:cNvPr>
            <p:cNvSpPr txBox="1"/>
            <p:nvPr/>
          </p:nvSpPr>
          <p:spPr>
            <a:xfrm>
              <a:off x="580236" y="978279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0B94E4E-BD2D-433A-83FD-B729A4529539}"/>
                </a:ext>
              </a:extLst>
            </p:cNvPr>
            <p:cNvSpPr txBox="1"/>
            <p:nvPr/>
          </p:nvSpPr>
          <p:spPr>
            <a:xfrm>
              <a:off x="580236" y="1785320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936F639-24F8-4437-88D7-488E1DC4F4D5}"/>
              </a:ext>
            </a:extLst>
          </p:cNvPr>
          <p:cNvGrpSpPr/>
          <p:nvPr/>
        </p:nvGrpSpPr>
        <p:grpSpPr>
          <a:xfrm>
            <a:off x="156487" y="3577758"/>
            <a:ext cx="2515624" cy="1940901"/>
            <a:chOff x="1616318" y="3577758"/>
            <a:chExt cx="2515624" cy="1940901"/>
          </a:xfrm>
        </p:grpSpPr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F75E1E8C-9A36-48D2-A7B4-BC814C3B39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9518" y="3602371"/>
              <a:ext cx="1035599" cy="986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6FBA162-09BE-42D1-8E2F-15B46CED1F78}"/>
                </a:ext>
              </a:extLst>
            </p:cNvPr>
            <p:cNvSpPr txBox="1"/>
            <p:nvPr/>
          </p:nvSpPr>
          <p:spPr>
            <a:xfrm>
              <a:off x="1616318" y="4629400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37CA01F-1C46-486B-A696-23ED8886C063}"/>
                </a:ext>
              </a:extLst>
            </p:cNvPr>
            <p:cNvSpPr txBox="1"/>
            <p:nvPr/>
          </p:nvSpPr>
          <p:spPr>
            <a:xfrm>
              <a:off x="1616318" y="5118549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1D77B6C-3C67-4590-8767-AD0682AAFC9B}"/>
              </a:ext>
            </a:extLst>
          </p:cNvPr>
          <p:cNvGrpSpPr/>
          <p:nvPr/>
        </p:nvGrpSpPr>
        <p:grpSpPr>
          <a:xfrm>
            <a:off x="8428037" y="472"/>
            <a:ext cx="2515624" cy="3243668"/>
            <a:chOff x="3971832" y="16515"/>
            <a:chExt cx="2515624" cy="3243668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5A6EB2E-5B80-4A68-8CE5-8D6033911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823" y="1026052"/>
              <a:ext cx="0" cy="223413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C97ADB8-3BFA-47DB-B46A-A5FBE3405E0E}"/>
                </a:ext>
              </a:extLst>
            </p:cNvPr>
            <p:cNvSpPr txBox="1"/>
            <p:nvPr/>
          </p:nvSpPr>
          <p:spPr>
            <a:xfrm>
              <a:off x="3971832" y="16515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8ECB79E-EBF8-4AC8-B818-1AED12576E43}"/>
                </a:ext>
              </a:extLst>
            </p:cNvPr>
            <p:cNvSpPr txBox="1"/>
            <p:nvPr/>
          </p:nvSpPr>
          <p:spPr>
            <a:xfrm>
              <a:off x="3971832" y="625942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BE74BD0-D27C-4555-8845-B74D2EBB5200}"/>
              </a:ext>
            </a:extLst>
          </p:cNvPr>
          <p:cNvGrpSpPr/>
          <p:nvPr/>
        </p:nvGrpSpPr>
        <p:grpSpPr>
          <a:xfrm>
            <a:off x="5794821" y="3526268"/>
            <a:ext cx="2515624" cy="3331713"/>
            <a:chOff x="4712544" y="3557707"/>
            <a:chExt cx="2515624" cy="3331713"/>
          </a:xfrm>
        </p:grpSpPr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E20DF5FD-727A-4E64-9BAF-BA41D55714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41904" y="4402201"/>
              <a:ext cx="2290092" cy="601104"/>
            </a:xfrm>
            <a:prstGeom prst="bentConnector3">
              <a:avLst>
                <a:gd name="adj1" fmla="val 8922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DF1A856-E127-4C55-BD2E-3BDC910723A8}"/>
                </a:ext>
              </a:extLst>
            </p:cNvPr>
            <p:cNvSpPr txBox="1"/>
            <p:nvPr/>
          </p:nvSpPr>
          <p:spPr>
            <a:xfrm>
              <a:off x="4712544" y="5879883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CAC0F87-2D44-44C2-BD3B-47C529E4F0F4}"/>
                </a:ext>
              </a:extLst>
            </p:cNvPr>
            <p:cNvSpPr txBox="1"/>
            <p:nvPr/>
          </p:nvSpPr>
          <p:spPr>
            <a:xfrm>
              <a:off x="4712544" y="6489310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E243502-1DD5-4D9F-8AEC-EE2460F1918C}"/>
              </a:ext>
            </a:extLst>
          </p:cNvPr>
          <p:cNvGrpSpPr/>
          <p:nvPr/>
        </p:nvGrpSpPr>
        <p:grpSpPr>
          <a:xfrm>
            <a:off x="5200697" y="1136288"/>
            <a:ext cx="2515624" cy="2146527"/>
            <a:chOff x="7518593" y="1113656"/>
            <a:chExt cx="2515624" cy="2146527"/>
          </a:xfrm>
        </p:grpSpPr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C7882916-D236-41A1-B78E-CEFEECDC94F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851479" y="2335257"/>
              <a:ext cx="1030330" cy="8195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DD26011-20DF-47F4-9D0A-E257B56E8A19}"/>
                </a:ext>
              </a:extLst>
            </p:cNvPr>
            <p:cNvSpPr txBox="1"/>
            <p:nvPr/>
          </p:nvSpPr>
          <p:spPr>
            <a:xfrm>
              <a:off x="7518593" y="1113656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4DEB21E5-7D0E-49F9-9A9D-98183F7CC827}"/>
                </a:ext>
              </a:extLst>
            </p:cNvPr>
            <p:cNvSpPr txBox="1"/>
            <p:nvPr/>
          </p:nvSpPr>
          <p:spPr>
            <a:xfrm>
              <a:off x="7518593" y="1723083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9DE243A-4887-41DC-A31A-2560296AF9C0}"/>
              </a:ext>
            </a:extLst>
          </p:cNvPr>
          <p:cNvGrpSpPr/>
          <p:nvPr/>
        </p:nvGrpSpPr>
        <p:grpSpPr>
          <a:xfrm>
            <a:off x="9452286" y="3541521"/>
            <a:ext cx="2515624" cy="2117145"/>
            <a:chOff x="9019151" y="3541521"/>
            <a:chExt cx="2515624" cy="2117145"/>
          </a:xfrm>
        </p:grpSpPr>
        <p:cxnSp>
          <p:nvCxnSpPr>
            <p:cNvPr id="31" name="Conector: angular 30">
              <a:extLst>
                <a:ext uri="{FF2B5EF4-FFF2-40B4-BE49-F238E27FC236}">
                  <a16:creationId xmlns:a16="http://schemas.microsoft.com/office/drawing/2014/main" id="{06A90E13-2146-42DD-8BF7-B870CFD2C4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15522" y="3577728"/>
              <a:ext cx="1087879" cy="10154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B645DB6-605C-41FC-BE44-9EC6FD792A97}"/>
                </a:ext>
              </a:extLst>
            </p:cNvPr>
            <p:cNvSpPr txBox="1"/>
            <p:nvPr/>
          </p:nvSpPr>
          <p:spPr>
            <a:xfrm>
              <a:off x="9019151" y="4649129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A8EEE98-13E5-4F9F-A06F-880A5E5D96B1}"/>
                </a:ext>
              </a:extLst>
            </p:cNvPr>
            <p:cNvSpPr txBox="1"/>
            <p:nvPr/>
          </p:nvSpPr>
          <p:spPr>
            <a:xfrm>
              <a:off x="9019151" y="5258556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1433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229CC9-0776-4D7F-8499-CEC47FEF274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F66F00">
                  <a:alpha val="45000"/>
                </a:srgbClr>
              </a:gs>
              <a:gs pos="100000">
                <a:srgbClr val="7DAE05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18F32FE-F4DE-40AA-B359-01CB77D37854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6096000" cy="1"/>
          </a:xfrm>
          <a:prstGeom prst="line">
            <a:avLst/>
          </a:prstGeom>
          <a:ln w="101600">
            <a:gradFill flip="none" rotWithShape="1">
              <a:gsLst>
                <a:gs pos="0">
                  <a:srgbClr val="0794DF"/>
                </a:gs>
                <a:gs pos="100000">
                  <a:srgbClr val="0F4BC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7585190B-0F36-4C83-A4AE-4CBEBE7C6693}"/>
              </a:ext>
            </a:extLst>
          </p:cNvPr>
          <p:cNvSpPr/>
          <p:nvPr/>
        </p:nvSpPr>
        <p:spPr>
          <a:xfrm>
            <a:off x="1740972" y="3262193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8E6D1C3-1412-47BE-8AA1-F522DAA3C672}"/>
              </a:ext>
            </a:extLst>
          </p:cNvPr>
          <p:cNvSpPr/>
          <p:nvPr/>
        </p:nvSpPr>
        <p:spPr>
          <a:xfrm>
            <a:off x="5766391" y="3262193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AA66A74-CC47-48AB-8C5E-63BEA9D5B20D}"/>
              </a:ext>
            </a:extLst>
          </p:cNvPr>
          <p:cNvSpPr/>
          <p:nvPr/>
        </p:nvSpPr>
        <p:spPr>
          <a:xfrm>
            <a:off x="3753682" y="3262193"/>
            <a:ext cx="329609" cy="3296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9787D6-3A94-4E32-896B-0A918996D939}"/>
              </a:ext>
            </a:extLst>
          </p:cNvPr>
          <p:cNvCxnSpPr>
            <a:cxnSpLocks/>
          </p:cNvCxnSpPr>
          <p:nvPr/>
        </p:nvCxnSpPr>
        <p:spPr>
          <a:xfrm flipV="1">
            <a:off x="1909011" y="1989221"/>
            <a:ext cx="0" cy="12729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AACC87B-34CA-4069-A9DB-4A5ED85B15B6}"/>
              </a:ext>
            </a:extLst>
          </p:cNvPr>
          <p:cNvGrpSpPr/>
          <p:nvPr/>
        </p:nvGrpSpPr>
        <p:grpSpPr>
          <a:xfrm>
            <a:off x="4673383" y="18525"/>
            <a:ext cx="2515624" cy="3243668"/>
            <a:chOff x="3971832" y="16515"/>
            <a:chExt cx="2515624" cy="3243668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563B12F1-E120-4B77-994C-CA71AC5F4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823" y="1026052"/>
              <a:ext cx="0" cy="223413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CAF14CA-A81B-4953-B2F8-12F21F2A1295}"/>
                </a:ext>
              </a:extLst>
            </p:cNvPr>
            <p:cNvSpPr txBox="1"/>
            <p:nvPr/>
          </p:nvSpPr>
          <p:spPr>
            <a:xfrm>
              <a:off x="3971832" y="16515"/>
              <a:ext cx="251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TEXTO</a:t>
              </a:r>
              <a:endParaRPr lang="es-AR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41DF6F6-F088-4F40-82F2-F73CDACBD052}"/>
                </a:ext>
              </a:extLst>
            </p:cNvPr>
            <p:cNvSpPr txBox="1"/>
            <p:nvPr/>
          </p:nvSpPr>
          <p:spPr>
            <a:xfrm>
              <a:off x="3971832" y="625942"/>
              <a:ext cx="2515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</a:rPr>
                <a:t>Texto</a:t>
              </a:r>
              <a:endParaRPr lang="es-AR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E2C9B61B-30B7-4E66-80B1-9D7E4FA2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1" y="739316"/>
            <a:ext cx="2511770" cy="74987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07395C3-4846-4818-9BD2-F123D9754A34}"/>
              </a:ext>
            </a:extLst>
          </p:cNvPr>
          <p:cNvSpPr txBox="1"/>
          <p:nvPr/>
        </p:nvSpPr>
        <p:spPr>
          <a:xfrm>
            <a:off x="649891" y="1489189"/>
            <a:ext cx="251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Texto</a:t>
            </a:r>
            <a:endParaRPr lang="es-AR" sz="2000" dirty="0">
              <a:solidFill>
                <a:schemeClr val="bg1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4E09AE9-F81E-4A10-901F-CF8857817882}"/>
              </a:ext>
            </a:extLst>
          </p:cNvPr>
          <p:cNvCxnSpPr>
            <a:cxnSpLocks/>
          </p:cNvCxnSpPr>
          <p:nvPr/>
        </p:nvCxnSpPr>
        <p:spPr>
          <a:xfrm flipV="1">
            <a:off x="3918486" y="3575760"/>
            <a:ext cx="0" cy="19908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7EE412E8-823C-496B-A87A-C47B132D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74" y="5480175"/>
            <a:ext cx="2511770" cy="74987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5A5F60F-A02D-45B6-961E-0F7CB948EAEE}"/>
              </a:ext>
            </a:extLst>
          </p:cNvPr>
          <p:cNvSpPr txBox="1"/>
          <p:nvPr/>
        </p:nvSpPr>
        <p:spPr>
          <a:xfrm>
            <a:off x="2660674" y="6230048"/>
            <a:ext cx="251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Texto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3177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</dc:creator>
  <cp:lastModifiedBy>Gerardo</cp:lastModifiedBy>
  <cp:revision>118</cp:revision>
  <dcterms:created xsi:type="dcterms:W3CDTF">2020-08-23T14:34:55Z</dcterms:created>
  <dcterms:modified xsi:type="dcterms:W3CDTF">2020-08-23T22:10:49Z</dcterms:modified>
</cp:coreProperties>
</file>