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295"/>
    <a:srgbClr val="ACE7C8"/>
    <a:srgbClr val="ACD8BC"/>
    <a:srgbClr val="81C498"/>
    <a:srgbClr val="C6E773"/>
    <a:srgbClr val="A2D325"/>
    <a:srgbClr val="FFE3AB"/>
    <a:srgbClr val="FFDF9F"/>
    <a:srgbClr val="FFC84E"/>
    <a:srgbClr val="E6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56597-F549-4247-9B36-0DDA37F95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7E5EE-8839-41E6-AB59-FA6E23FF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43544-7102-47AE-81F6-DCACDBC5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E5538-7473-43EB-900D-172C43C5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06556-C1CD-44CC-AFB0-99145309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0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B970-1495-47B3-BFF9-E08531D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9991AB-6605-4AB5-8605-64BCAE1A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791A0-02E1-43EF-B643-160221F6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09AF0-FA2A-466E-9644-89309871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E883A-656B-48B6-8EBA-6E39920F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2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69FC7-F36F-4EDF-A12C-84C9329AD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63D1F7-2CDB-4D6E-BB2C-CCE1C80F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E228D-BB1F-4198-849A-94E5241F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895AE-F852-4067-B8D3-FC838563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F11B6-36C4-474F-B297-1635CCEF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31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0D82A-F1CF-4713-8EF1-7F6CFFF8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C52B1-5185-4175-A50A-F5587877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4D108-AF37-4880-AD52-4534637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C0EE8-CB0E-48BF-A248-5DEC3E5E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3BEEA-1DEF-419E-8519-699CDAD2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9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9118-D392-4DD3-809D-12B60E15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52BFE-8F4A-4BB3-8EEF-638C888C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57C92-B88D-4682-A8D2-F054AEAA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B6D16-D647-4D3B-B088-D992081A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3B4FD-C285-4EAD-A2CE-5BE27C3B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1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F73E-E534-461B-95E7-2D96A722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500DC-D0CC-4639-9A16-C1ED4BC4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73E200-CFE0-4627-AEEE-018A918F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DDE6F5-4C63-48A4-8A34-8A2E4509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4D5A8D-8495-460E-9B75-90F37CD5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807047-D7A2-4D9D-B82F-F9C9FFF1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41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557D5-3815-4B79-8577-5269285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7FAA4-DAF9-4822-81C0-7D5678BB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94855-13D4-429E-8DB5-43B151F8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E4EC83-C408-4F0B-93B2-D103946A9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047A63-B161-41A2-8D0E-2E7A60F06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EB6C7A-0035-42C3-BD9C-1EDE5E22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F51FAE-E286-403D-9EE7-091164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0780D-6DF9-4C3D-9E8A-EC4C9660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0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D2B0F-19E8-4814-A951-7367F37F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610462-902E-44DD-9085-EE8629A9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35F8DF-FB41-4EDA-99AC-1B030611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BC88AB-C9FB-45A1-AF87-AC58E55B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17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8D978D-B264-4C9E-BCDF-C236837A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085C66-D880-428E-8AEF-0DDE21C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83509-8087-4056-9D6B-37818DFC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3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39A9-78CF-4F9A-AAEC-C65447A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5FF95-189B-4658-A103-EFB0AD7A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5D195-11C6-411C-B173-7B08B0DE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BA98A-AC82-4214-949D-F0A28B6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ED8CD-C4FA-4B01-B361-9FB2E8EE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47B995-ECB2-4C33-B9A0-CA08717A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599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F7E11-9595-499D-BFF0-D11E273D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233C35-4156-4B40-8C99-E1E860C9D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09A0E-6878-4C1A-B813-5D2930C77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7F9F68-4E5F-4276-B894-B5A9DCE3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09973-A1BD-48D2-B998-B6B2A67B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6B4F7C-6F2C-4448-B4B0-A152D30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3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B47DD6-3834-4DE0-AFC7-AAC99C2C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3AAC8-2BC1-49A4-8CC3-E080C983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AB543-6719-45B6-8C61-E5D77AB43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6028-587D-403F-BCD7-B8A6277BEF5A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CA434-33F8-4330-BDE1-166DBFEA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80C17-3EA9-45B4-A86D-F1A8D7FDC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DF68-F34E-47D9-8E01-8770F5D378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2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879498"/>
            </a:gs>
            <a:gs pos="0">
              <a:srgbClr val="A0B4B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7C2F4F9D-9EBD-4DD2-B88E-072327A52357}"/>
              </a:ext>
            </a:extLst>
          </p:cNvPr>
          <p:cNvGrpSpPr/>
          <p:nvPr/>
        </p:nvGrpSpPr>
        <p:grpSpPr>
          <a:xfrm>
            <a:off x="124590" y="720796"/>
            <a:ext cx="11942821" cy="5416408"/>
            <a:chOff x="38827" y="720796"/>
            <a:chExt cx="11942821" cy="5416408"/>
          </a:xfrm>
        </p:grpSpPr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A2AD6E84-344D-41EE-ABAD-7C71B08E410E}"/>
                </a:ext>
              </a:extLst>
            </p:cNvPr>
            <p:cNvGrpSpPr/>
            <p:nvPr/>
          </p:nvGrpSpPr>
          <p:grpSpPr>
            <a:xfrm>
              <a:off x="992699" y="726612"/>
              <a:ext cx="7523941" cy="5410592"/>
              <a:chOff x="992699" y="726612"/>
              <a:chExt cx="7523941" cy="5410592"/>
            </a:xfrm>
          </p:grpSpPr>
          <p:sp>
            <p:nvSpPr>
              <p:cNvPr id="78" name="Rectángulo: esquinas redondeadas 77">
                <a:extLst>
                  <a:ext uri="{FF2B5EF4-FFF2-40B4-BE49-F238E27FC236}">
                    <a16:creationId xmlns:a16="http://schemas.microsoft.com/office/drawing/2014/main" id="{057A58C1-BB6D-4DD7-A432-A8FB2F6C2413}"/>
                  </a:ext>
                </a:extLst>
              </p:cNvPr>
              <p:cNvSpPr/>
              <p:nvPr/>
            </p:nvSpPr>
            <p:spPr>
              <a:xfrm rot="10800000" flipH="1">
                <a:off x="992699" y="729349"/>
                <a:ext cx="4028905" cy="106011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7FC295"/>
                  </a:gs>
                  <a:gs pos="100000">
                    <a:srgbClr val="ACD8BC"/>
                  </a:gs>
                </a:gsLst>
                <a:lin ang="10800000" scaled="1"/>
                <a:tileRect/>
              </a:gradFill>
              <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4C9C8563-53B1-4042-BDDB-F54DC34BAB20}"/>
                  </a:ext>
                </a:extLst>
              </p:cNvPr>
              <p:cNvSpPr/>
              <p:nvPr/>
            </p:nvSpPr>
            <p:spPr>
              <a:xfrm>
                <a:off x="4219958" y="1840522"/>
                <a:ext cx="4296682" cy="42966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softEdge rad="698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44588123-A721-4000-B480-01E422499722}"/>
                  </a:ext>
                </a:extLst>
              </p:cNvPr>
              <p:cNvSpPr/>
              <p:nvPr/>
            </p:nvSpPr>
            <p:spPr>
              <a:xfrm>
                <a:off x="4155856" y="1134685"/>
                <a:ext cx="3710833" cy="4467333"/>
              </a:xfrm>
              <a:custGeom>
                <a:avLst/>
                <a:gdLst>
                  <a:gd name="connsiteX0" fmla="*/ 379213 w 3200400"/>
                  <a:gd name="connsiteY0" fmla="*/ 0 h 3852841"/>
                  <a:gd name="connsiteX1" fmla="*/ 771096 w 3200400"/>
                  <a:gd name="connsiteY1" fmla="*/ 559667 h 3852841"/>
                  <a:gd name="connsiteX2" fmla="*/ 837450 w 3200400"/>
                  <a:gd name="connsiteY2" fmla="*/ 519356 h 3852841"/>
                  <a:gd name="connsiteX3" fmla="*/ 1600200 w 3200400"/>
                  <a:gd name="connsiteY3" fmla="*/ 326220 h 3852841"/>
                  <a:gd name="connsiteX4" fmla="*/ 3200400 w 3200400"/>
                  <a:gd name="connsiteY4" fmla="*/ 1926420 h 3852841"/>
                  <a:gd name="connsiteX5" fmla="*/ 2618076 w 3200400"/>
                  <a:gd name="connsiteY5" fmla="*/ 3161212 h 3852841"/>
                  <a:gd name="connsiteX6" fmla="*/ 2601432 w 3200400"/>
                  <a:gd name="connsiteY6" fmla="*/ 3173658 h 3852841"/>
                  <a:gd name="connsiteX7" fmla="*/ 2992841 w 3200400"/>
                  <a:gd name="connsiteY7" fmla="*/ 3732648 h 3852841"/>
                  <a:gd name="connsiteX8" fmla="*/ 2821187 w 3200400"/>
                  <a:gd name="connsiteY8" fmla="*/ 3852841 h 3852841"/>
                  <a:gd name="connsiteX9" fmla="*/ 2429304 w 3200400"/>
                  <a:gd name="connsiteY9" fmla="*/ 3293174 h 3852841"/>
                  <a:gd name="connsiteX10" fmla="*/ 2362951 w 3200400"/>
                  <a:gd name="connsiteY10" fmla="*/ 3333485 h 3852841"/>
                  <a:gd name="connsiteX11" fmla="*/ 1600200 w 3200400"/>
                  <a:gd name="connsiteY11" fmla="*/ 3526620 h 3852841"/>
                  <a:gd name="connsiteX12" fmla="*/ 0 w 3200400"/>
                  <a:gd name="connsiteY12" fmla="*/ 1926420 h 3852841"/>
                  <a:gd name="connsiteX13" fmla="*/ 582325 w 3200400"/>
                  <a:gd name="connsiteY13" fmla="*/ 691628 h 3852841"/>
                  <a:gd name="connsiteX14" fmla="*/ 598968 w 3200400"/>
                  <a:gd name="connsiteY14" fmla="*/ 679182 h 3852841"/>
                  <a:gd name="connsiteX15" fmla="*/ 207560 w 3200400"/>
                  <a:gd name="connsiteY15" fmla="*/ 120193 h 385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00400" h="3852841">
                    <a:moveTo>
                      <a:pt x="379213" y="0"/>
                    </a:moveTo>
                    <a:lnTo>
                      <a:pt x="771096" y="559667"/>
                    </a:lnTo>
                    <a:lnTo>
                      <a:pt x="837450" y="519356"/>
                    </a:lnTo>
                    <a:cubicBezTo>
                      <a:pt x="1064188" y="396184"/>
                      <a:pt x="1324023" y="326220"/>
                      <a:pt x="1600200" y="326220"/>
                    </a:cubicBezTo>
                    <a:cubicBezTo>
                      <a:pt x="2483966" y="326220"/>
                      <a:pt x="3200400" y="1042654"/>
                      <a:pt x="3200400" y="1926420"/>
                    </a:cubicBezTo>
                    <a:cubicBezTo>
                      <a:pt x="3200400" y="2423539"/>
                      <a:pt x="2973716" y="2867712"/>
                      <a:pt x="2618076" y="3161212"/>
                    </a:cubicBezTo>
                    <a:lnTo>
                      <a:pt x="2601432" y="3173658"/>
                    </a:lnTo>
                    <a:lnTo>
                      <a:pt x="2992841" y="3732648"/>
                    </a:lnTo>
                    <a:lnTo>
                      <a:pt x="2821187" y="3852841"/>
                    </a:lnTo>
                    <a:lnTo>
                      <a:pt x="2429304" y="3293174"/>
                    </a:lnTo>
                    <a:lnTo>
                      <a:pt x="2362951" y="3333485"/>
                    </a:lnTo>
                    <a:cubicBezTo>
                      <a:pt x="2136213" y="3456656"/>
                      <a:pt x="1876377" y="3526620"/>
                      <a:pt x="1600200" y="3526620"/>
                    </a:cubicBezTo>
                    <a:cubicBezTo>
                      <a:pt x="716434" y="3526620"/>
                      <a:pt x="0" y="2810186"/>
                      <a:pt x="0" y="1926420"/>
                    </a:cubicBezTo>
                    <a:cubicBezTo>
                      <a:pt x="0" y="1429302"/>
                      <a:pt x="226685" y="985128"/>
                      <a:pt x="582325" y="691628"/>
                    </a:cubicBezTo>
                    <a:lnTo>
                      <a:pt x="598968" y="679182"/>
                    </a:lnTo>
                    <a:lnTo>
                      <a:pt x="207560" y="120193"/>
                    </a:lnTo>
                    <a:close/>
                  </a:path>
                </a:pathLst>
              </a:custGeom>
              <a:gradFill>
                <a:gsLst>
                  <a:gs pos="100000">
                    <a:srgbClr val="7FC296"/>
                  </a:gs>
                  <a:gs pos="0">
                    <a:srgbClr val="ADE6C7"/>
                  </a:gs>
                </a:gsLst>
                <a:lin ang="4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es-AR" dirty="0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767EA946-C001-4585-A691-BBD4B1CE5196}"/>
                  </a:ext>
                </a:extLst>
              </p:cNvPr>
              <p:cNvSpPr/>
              <p:nvPr/>
            </p:nvSpPr>
            <p:spPr>
              <a:xfrm>
                <a:off x="3945337" y="726612"/>
                <a:ext cx="1072202" cy="1072202"/>
              </a:xfrm>
              <a:custGeom>
                <a:avLst/>
                <a:gdLst>
                  <a:gd name="connsiteX0" fmla="*/ 0 w 924718"/>
                  <a:gd name="connsiteY0" fmla="*/ 462359 h 924718"/>
                  <a:gd name="connsiteX1" fmla="*/ 462359 w 924718"/>
                  <a:gd name="connsiteY1" fmla="*/ 0 h 924718"/>
                  <a:gd name="connsiteX2" fmla="*/ 924718 w 924718"/>
                  <a:gd name="connsiteY2" fmla="*/ 462359 h 924718"/>
                  <a:gd name="connsiteX3" fmla="*/ 462359 w 924718"/>
                  <a:gd name="connsiteY3" fmla="*/ 924718 h 924718"/>
                  <a:gd name="connsiteX4" fmla="*/ 0 w 924718"/>
                  <a:gd name="connsiteY4" fmla="*/ 462359 h 924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718" h="924718">
                    <a:moveTo>
                      <a:pt x="0" y="462359"/>
                    </a:moveTo>
                    <a:cubicBezTo>
                      <a:pt x="0" y="207005"/>
                      <a:pt x="207005" y="0"/>
                      <a:pt x="462359" y="0"/>
                    </a:cubicBezTo>
                    <a:cubicBezTo>
                      <a:pt x="717713" y="0"/>
                      <a:pt x="924718" y="207005"/>
                      <a:pt x="924718" y="462359"/>
                    </a:cubicBezTo>
                    <a:cubicBezTo>
                      <a:pt x="924718" y="717713"/>
                      <a:pt x="717713" y="924718"/>
                      <a:pt x="462359" y="924718"/>
                    </a:cubicBezTo>
                    <a:cubicBezTo>
                      <a:pt x="207005" y="924718"/>
                      <a:pt x="0" y="717713"/>
                      <a:pt x="0" y="462359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7FC296"/>
                  </a:gs>
                  <a:gs pos="0">
                    <a:srgbClr val="ADE6C7"/>
                  </a:gs>
                </a:gsLst>
                <a:lin ang="4200000" scaled="0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es-AR"/>
              </a:p>
            </p:txBody>
          </p:sp>
          <p:sp>
            <p:nvSpPr>
              <p:cNvPr id="63" name="Forma libre: forma 62">
                <a:extLst>
                  <a:ext uri="{FF2B5EF4-FFF2-40B4-BE49-F238E27FC236}">
                    <a16:creationId xmlns:a16="http://schemas.microsoft.com/office/drawing/2014/main" id="{18044367-A1E5-4433-BD56-94BFAEF05DD5}"/>
                  </a:ext>
                </a:extLst>
              </p:cNvPr>
              <p:cNvSpPr/>
              <p:nvPr/>
            </p:nvSpPr>
            <p:spPr>
              <a:xfrm>
                <a:off x="4037493" y="818768"/>
                <a:ext cx="887890" cy="887890"/>
              </a:xfrm>
              <a:custGeom>
                <a:avLst/>
                <a:gdLst>
                  <a:gd name="connsiteX0" fmla="*/ 0 w 924718"/>
                  <a:gd name="connsiteY0" fmla="*/ 462359 h 924718"/>
                  <a:gd name="connsiteX1" fmla="*/ 462359 w 924718"/>
                  <a:gd name="connsiteY1" fmla="*/ 0 h 924718"/>
                  <a:gd name="connsiteX2" fmla="*/ 924718 w 924718"/>
                  <a:gd name="connsiteY2" fmla="*/ 462359 h 924718"/>
                  <a:gd name="connsiteX3" fmla="*/ 462359 w 924718"/>
                  <a:gd name="connsiteY3" fmla="*/ 924718 h 924718"/>
                  <a:gd name="connsiteX4" fmla="*/ 0 w 924718"/>
                  <a:gd name="connsiteY4" fmla="*/ 462359 h 924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718" h="924718">
                    <a:moveTo>
                      <a:pt x="0" y="462359"/>
                    </a:moveTo>
                    <a:cubicBezTo>
                      <a:pt x="0" y="207005"/>
                      <a:pt x="207005" y="0"/>
                      <a:pt x="462359" y="0"/>
                    </a:cubicBezTo>
                    <a:cubicBezTo>
                      <a:pt x="717713" y="0"/>
                      <a:pt x="924718" y="207005"/>
                      <a:pt x="924718" y="462359"/>
                    </a:cubicBezTo>
                    <a:cubicBezTo>
                      <a:pt x="924718" y="717713"/>
                      <a:pt x="717713" y="924718"/>
                      <a:pt x="462359" y="924718"/>
                    </a:cubicBezTo>
                    <a:cubicBezTo>
                      <a:pt x="207005" y="924718"/>
                      <a:pt x="0" y="717713"/>
                      <a:pt x="0" y="46235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FC296"/>
                  </a:gs>
                  <a:gs pos="0">
                    <a:srgbClr val="ADE6C7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77800" dist="254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es-AR" dirty="0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82576A8-3716-4F4B-9907-8186AFF90129}"/>
                  </a:ext>
                </a:extLst>
              </p:cNvPr>
              <p:cNvSpPr txBox="1"/>
              <p:nvPr/>
            </p:nvSpPr>
            <p:spPr>
              <a:xfrm>
                <a:off x="4029729" y="802330"/>
                <a:ext cx="903417" cy="923330"/>
              </a:xfrm>
              <a:prstGeom prst="rect">
                <a:avLst/>
              </a:prstGeom>
              <a:noFill/>
              <a:effectLst>
                <a:outerShdw blurRad="76200" dist="50800" dir="2700000" algn="tl" rotWithShape="0">
                  <a:prstClr val="black">
                    <a:alpha val="3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AR" sz="5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3B26C82-CDA9-44FF-B6DC-E6246AC8D1C3}"/>
                </a:ext>
              </a:extLst>
            </p:cNvPr>
            <p:cNvSpPr/>
            <p:nvPr/>
          </p:nvSpPr>
          <p:spPr>
            <a:xfrm rot="10800000" flipH="1">
              <a:off x="51651" y="3636996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84E"/>
                </a:gs>
                <a:gs pos="100000">
                  <a:srgbClr val="FFDF9F"/>
                </a:gs>
              </a:gsLst>
              <a:lin ang="1080000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FDECE33A-88E0-43EE-86F6-8B37DB61A126}"/>
                </a:ext>
              </a:extLst>
            </p:cNvPr>
            <p:cNvSpPr/>
            <p:nvPr/>
          </p:nvSpPr>
          <p:spPr>
            <a:xfrm rot="10800000" flipH="1">
              <a:off x="38827" y="2033754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2D325"/>
                </a:gs>
                <a:gs pos="100000">
                  <a:srgbClr val="C6E773"/>
                </a:gs>
              </a:gsLst>
              <a:lin ang="1080000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28488C38-DF6B-4D4C-8422-B6620A59F5EE}"/>
                </a:ext>
              </a:extLst>
            </p:cNvPr>
            <p:cNvSpPr/>
            <p:nvPr/>
          </p:nvSpPr>
          <p:spPr>
            <a:xfrm rot="10800000" flipH="1">
              <a:off x="983727" y="4937194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9328"/>
                </a:gs>
                <a:gs pos="100000">
                  <a:srgbClr val="FFC64D"/>
                </a:gs>
              </a:gsLst>
              <a:lin ang="1080000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6AABFC6B-DE12-4C45-BC78-DD65C6A45CD2}"/>
                </a:ext>
              </a:extLst>
            </p:cNvPr>
            <p:cNvSpPr/>
            <p:nvPr/>
          </p:nvSpPr>
          <p:spPr>
            <a:xfrm>
              <a:off x="7014184" y="4946082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FC295"/>
                </a:gs>
                <a:gs pos="100000">
                  <a:srgbClr val="ACD8BC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72D48A86-8E0A-40BA-A513-372E1CE55691}"/>
                </a:ext>
              </a:extLst>
            </p:cNvPr>
            <p:cNvSpPr/>
            <p:nvPr/>
          </p:nvSpPr>
          <p:spPr>
            <a:xfrm>
              <a:off x="7952743" y="3640577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2D325"/>
                </a:gs>
                <a:gs pos="100000">
                  <a:srgbClr val="C6E773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9F70EE67-0639-4703-ABE2-1B4815AF52D1}"/>
                </a:ext>
              </a:extLst>
            </p:cNvPr>
            <p:cNvSpPr/>
            <p:nvPr/>
          </p:nvSpPr>
          <p:spPr>
            <a:xfrm>
              <a:off x="7950495" y="2035690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5CB6D"/>
                </a:gs>
                <a:gs pos="100000">
                  <a:srgbClr val="FFDF9F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7CEEED44-2932-464F-B7F2-AD94E5D4CA5E}"/>
                </a:ext>
              </a:extLst>
            </p:cNvPr>
            <p:cNvSpPr/>
            <p:nvPr/>
          </p:nvSpPr>
          <p:spPr>
            <a:xfrm>
              <a:off x="7006822" y="728075"/>
              <a:ext cx="4028905" cy="1060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A24F"/>
                </a:gs>
                <a:gs pos="100000">
                  <a:srgbClr val="FFC64D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14650B2-51AA-4797-ADD8-DF38C69CEFE9}"/>
                </a:ext>
              </a:extLst>
            </p:cNvPr>
            <p:cNvSpPr/>
            <p:nvPr/>
          </p:nvSpPr>
          <p:spPr>
            <a:xfrm>
              <a:off x="4611891" y="1947901"/>
              <a:ext cx="3732585" cy="373258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698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C4841CF0-07DA-4DE4-8282-B52F6ECA0F4E}"/>
                </a:ext>
              </a:extLst>
            </p:cNvPr>
            <p:cNvSpPr/>
            <p:nvPr/>
          </p:nvSpPr>
          <p:spPr>
            <a:xfrm>
              <a:off x="3461290" y="1777994"/>
              <a:ext cx="5099965" cy="3180714"/>
            </a:xfrm>
            <a:custGeom>
              <a:avLst/>
              <a:gdLst>
                <a:gd name="connsiteX0" fmla="*/ 2198631 w 4398454"/>
                <a:gd name="connsiteY0" fmla="*/ 0 h 2743200"/>
                <a:gd name="connsiteX1" fmla="*/ 3570231 w 4398454"/>
                <a:gd name="connsiteY1" fmla="*/ 1371600 h 2743200"/>
                <a:gd name="connsiteX2" fmla="*/ 3542365 w 4398454"/>
                <a:gd name="connsiteY2" fmla="*/ 1648025 h 2743200"/>
                <a:gd name="connsiteX3" fmla="*/ 3530543 w 4398454"/>
                <a:gd name="connsiteY3" fmla="*/ 1694004 h 2743200"/>
                <a:gd name="connsiteX4" fmla="*/ 4398454 w 4398454"/>
                <a:gd name="connsiteY4" fmla="*/ 1976006 h 2743200"/>
                <a:gd name="connsiteX5" fmla="*/ 4333700 w 4398454"/>
                <a:gd name="connsiteY5" fmla="*/ 2175300 h 2743200"/>
                <a:gd name="connsiteX6" fmla="*/ 3466787 w 4398454"/>
                <a:gd name="connsiteY6" fmla="*/ 1893623 h 2743200"/>
                <a:gd name="connsiteX7" fmla="*/ 3462444 w 4398454"/>
                <a:gd name="connsiteY7" fmla="*/ 1905489 h 2743200"/>
                <a:gd name="connsiteX8" fmla="*/ 2198631 w 4398454"/>
                <a:gd name="connsiteY8" fmla="*/ 2743200 h 2743200"/>
                <a:gd name="connsiteX9" fmla="*/ 827031 w 4398454"/>
                <a:gd name="connsiteY9" fmla="*/ 1371600 h 2743200"/>
                <a:gd name="connsiteX10" fmla="*/ 854897 w 4398454"/>
                <a:gd name="connsiteY10" fmla="*/ 1095175 h 2743200"/>
                <a:gd name="connsiteX11" fmla="*/ 866811 w 4398454"/>
                <a:gd name="connsiteY11" fmla="*/ 1048839 h 2743200"/>
                <a:gd name="connsiteX12" fmla="*/ 0 w 4398454"/>
                <a:gd name="connsiteY12" fmla="*/ 767195 h 2743200"/>
                <a:gd name="connsiteX13" fmla="*/ 64755 w 4398454"/>
                <a:gd name="connsiteY13" fmla="*/ 567902 h 2743200"/>
                <a:gd name="connsiteX14" fmla="*/ 930602 w 4398454"/>
                <a:gd name="connsiteY14" fmla="*/ 849232 h 2743200"/>
                <a:gd name="connsiteX15" fmla="*/ 934818 w 4398454"/>
                <a:gd name="connsiteY15" fmla="*/ 837711 h 2743200"/>
                <a:gd name="connsiteX16" fmla="*/ 2198631 w 4398454"/>
                <a:gd name="connsiteY16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98454" h="2743200">
                  <a:moveTo>
                    <a:pt x="2198631" y="0"/>
                  </a:moveTo>
                  <a:cubicBezTo>
                    <a:pt x="2956145" y="0"/>
                    <a:pt x="3570231" y="614086"/>
                    <a:pt x="3570231" y="1371600"/>
                  </a:cubicBezTo>
                  <a:cubicBezTo>
                    <a:pt x="3570231" y="1466289"/>
                    <a:pt x="3560636" y="1558738"/>
                    <a:pt x="3542365" y="1648025"/>
                  </a:cubicBezTo>
                  <a:lnTo>
                    <a:pt x="3530543" y="1694004"/>
                  </a:lnTo>
                  <a:lnTo>
                    <a:pt x="4398454" y="1976006"/>
                  </a:lnTo>
                  <a:lnTo>
                    <a:pt x="4333700" y="2175300"/>
                  </a:lnTo>
                  <a:lnTo>
                    <a:pt x="3466787" y="1893623"/>
                  </a:lnTo>
                  <a:lnTo>
                    <a:pt x="3462444" y="1905489"/>
                  </a:lnTo>
                  <a:cubicBezTo>
                    <a:pt x="3254224" y="2397777"/>
                    <a:pt x="2766767" y="2743200"/>
                    <a:pt x="2198631" y="2743200"/>
                  </a:cubicBezTo>
                  <a:cubicBezTo>
                    <a:pt x="1441117" y="2743200"/>
                    <a:pt x="827031" y="2129114"/>
                    <a:pt x="827031" y="1371600"/>
                  </a:cubicBezTo>
                  <a:cubicBezTo>
                    <a:pt x="827031" y="1276911"/>
                    <a:pt x="836626" y="1184463"/>
                    <a:pt x="854897" y="1095175"/>
                  </a:cubicBezTo>
                  <a:lnTo>
                    <a:pt x="866811" y="1048839"/>
                  </a:lnTo>
                  <a:lnTo>
                    <a:pt x="0" y="767195"/>
                  </a:lnTo>
                  <a:lnTo>
                    <a:pt x="64755" y="567902"/>
                  </a:lnTo>
                  <a:lnTo>
                    <a:pt x="930602" y="849232"/>
                  </a:lnTo>
                  <a:lnTo>
                    <a:pt x="934818" y="837711"/>
                  </a:lnTo>
                  <a:cubicBezTo>
                    <a:pt x="1143039" y="345424"/>
                    <a:pt x="1630496" y="0"/>
                    <a:pt x="2198631" y="0"/>
                  </a:cubicBezTo>
                  <a:close/>
                </a:path>
              </a:pathLst>
            </a:custGeom>
            <a:gradFill>
              <a:gsLst>
                <a:gs pos="100000">
                  <a:srgbClr val="9FD11F"/>
                </a:gs>
                <a:gs pos="0">
                  <a:srgbClr val="CBED78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6A0B81C-2065-4085-BC10-D826BBE9E038}"/>
                </a:ext>
              </a:extLst>
            </p:cNvPr>
            <p:cNvSpPr/>
            <p:nvPr/>
          </p:nvSpPr>
          <p:spPr>
            <a:xfrm>
              <a:off x="4747144" y="1885373"/>
              <a:ext cx="3445774" cy="34457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698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E25D46A9-53A1-48AB-8C73-08D2BA7B2570}"/>
                </a:ext>
              </a:extLst>
            </p:cNvPr>
            <p:cNvSpPr/>
            <p:nvPr/>
          </p:nvSpPr>
          <p:spPr>
            <a:xfrm>
              <a:off x="3461290" y="2043053"/>
              <a:ext cx="5099965" cy="2650595"/>
            </a:xfrm>
            <a:custGeom>
              <a:avLst/>
              <a:gdLst>
                <a:gd name="connsiteX0" fmla="*/ 2199227 w 4398454"/>
                <a:gd name="connsiteY0" fmla="*/ 0 h 2286000"/>
                <a:gd name="connsiteX1" fmla="*/ 3147021 w 4398454"/>
                <a:gd name="connsiteY1" fmla="*/ 503938 h 2286000"/>
                <a:gd name="connsiteX2" fmla="*/ 3248964 w 4398454"/>
                <a:gd name="connsiteY2" fmla="*/ 691754 h 2286000"/>
                <a:gd name="connsiteX3" fmla="*/ 4333700 w 4398454"/>
                <a:gd name="connsiteY3" fmla="*/ 339302 h 2286000"/>
                <a:gd name="connsiteX4" fmla="*/ 4398454 w 4398454"/>
                <a:gd name="connsiteY4" fmla="*/ 538595 h 2286000"/>
                <a:gd name="connsiteX5" fmla="*/ 3312431 w 4398454"/>
                <a:gd name="connsiteY5" fmla="*/ 891466 h 2286000"/>
                <a:gd name="connsiteX6" fmla="*/ 3319006 w 4398454"/>
                <a:gd name="connsiteY6" fmla="*/ 912646 h 2286000"/>
                <a:gd name="connsiteX7" fmla="*/ 3342227 w 4398454"/>
                <a:gd name="connsiteY7" fmla="*/ 1143000 h 2286000"/>
                <a:gd name="connsiteX8" fmla="*/ 2199227 w 4398454"/>
                <a:gd name="connsiteY8" fmla="*/ 2286000 h 2286000"/>
                <a:gd name="connsiteX9" fmla="*/ 1251434 w 4398454"/>
                <a:gd name="connsiteY9" fmla="*/ 1782062 h 2286000"/>
                <a:gd name="connsiteX10" fmla="*/ 1149491 w 4398454"/>
                <a:gd name="connsiteY10" fmla="*/ 1594247 h 2286000"/>
                <a:gd name="connsiteX11" fmla="*/ 64755 w 4398454"/>
                <a:gd name="connsiteY11" fmla="*/ 1946700 h 2286000"/>
                <a:gd name="connsiteX12" fmla="*/ 0 w 4398454"/>
                <a:gd name="connsiteY12" fmla="*/ 1747406 h 2286000"/>
                <a:gd name="connsiteX13" fmla="*/ 1086024 w 4398454"/>
                <a:gd name="connsiteY13" fmla="*/ 1394535 h 2286000"/>
                <a:gd name="connsiteX14" fmla="*/ 1079449 w 4398454"/>
                <a:gd name="connsiteY14" fmla="*/ 1373354 h 2286000"/>
                <a:gd name="connsiteX15" fmla="*/ 1056227 w 4398454"/>
                <a:gd name="connsiteY15" fmla="*/ 1143000 h 2286000"/>
                <a:gd name="connsiteX16" fmla="*/ 2199227 w 4398454"/>
                <a:gd name="connsiteY16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98454" h="2286000">
                  <a:moveTo>
                    <a:pt x="2199227" y="0"/>
                  </a:moveTo>
                  <a:cubicBezTo>
                    <a:pt x="2593765" y="0"/>
                    <a:pt x="2941615" y="199898"/>
                    <a:pt x="3147021" y="503938"/>
                  </a:cubicBezTo>
                  <a:lnTo>
                    <a:pt x="3248964" y="691754"/>
                  </a:lnTo>
                  <a:lnTo>
                    <a:pt x="4333700" y="339302"/>
                  </a:lnTo>
                  <a:lnTo>
                    <a:pt x="4398454" y="538595"/>
                  </a:lnTo>
                  <a:lnTo>
                    <a:pt x="3312431" y="891466"/>
                  </a:lnTo>
                  <a:lnTo>
                    <a:pt x="3319006" y="912646"/>
                  </a:lnTo>
                  <a:cubicBezTo>
                    <a:pt x="3334231" y="987052"/>
                    <a:pt x="3342227" y="1064093"/>
                    <a:pt x="3342227" y="1143000"/>
                  </a:cubicBezTo>
                  <a:cubicBezTo>
                    <a:pt x="3342227" y="1774261"/>
                    <a:pt x="2830488" y="2286000"/>
                    <a:pt x="2199227" y="2286000"/>
                  </a:cubicBezTo>
                  <a:cubicBezTo>
                    <a:pt x="1804689" y="2286000"/>
                    <a:pt x="1456839" y="2086102"/>
                    <a:pt x="1251434" y="1782062"/>
                  </a:cubicBezTo>
                  <a:lnTo>
                    <a:pt x="1149491" y="1594247"/>
                  </a:lnTo>
                  <a:lnTo>
                    <a:pt x="64755" y="1946700"/>
                  </a:lnTo>
                  <a:lnTo>
                    <a:pt x="0" y="1747406"/>
                  </a:lnTo>
                  <a:lnTo>
                    <a:pt x="1086024" y="1394535"/>
                  </a:lnTo>
                  <a:lnTo>
                    <a:pt x="1079449" y="1373354"/>
                  </a:lnTo>
                  <a:cubicBezTo>
                    <a:pt x="1064223" y="1298948"/>
                    <a:pt x="1056227" y="1221908"/>
                    <a:pt x="1056227" y="1143000"/>
                  </a:cubicBezTo>
                  <a:cubicBezTo>
                    <a:pt x="1056227" y="511739"/>
                    <a:pt x="1567966" y="0"/>
                    <a:pt x="2199227" y="0"/>
                  </a:cubicBezTo>
                  <a:close/>
                </a:path>
              </a:pathLst>
            </a:custGeom>
            <a:gradFill>
              <a:gsLst>
                <a:gs pos="100000">
                  <a:srgbClr val="FFC64B"/>
                </a:gs>
                <a:gs pos="0">
                  <a:srgbClr val="FFF49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31E9BF3-A4A3-4F0C-884F-C4E536E4C41C}"/>
                </a:ext>
              </a:extLst>
            </p:cNvPr>
            <p:cNvSpPr/>
            <p:nvPr/>
          </p:nvSpPr>
          <p:spPr>
            <a:xfrm>
              <a:off x="5330262" y="2679196"/>
              <a:ext cx="2331845" cy="23318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698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92E8BEB3-3600-4593-ADA3-8128E67D17A9}"/>
                </a:ext>
              </a:extLst>
            </p:cNvPr>
            <p:cNvSpPr/>
            <p:nvPr/>
          </p:nvSpPr>
          <p:spPr>
            <a:xfrm>
              <a:off x="4396519" y="1134685"/>
              <a:ext cx="3229508" cy="4467333"/>
            </a:xfrm>
            <a:custGeom>
              <a:avLst/>
              <a:gdLst>
                <a:gd name="connsiteX0" fmla="*/ 2613628 w 2785282"/>
                <a:gd name="connsiteY0" fmla="*/ 0 h 3852841"/>
                <a:gd name="connsiteX1" fmla="*/ 2785282 w 2785282"/>
                <a:gd name="connsiteY1" fmla="*/ 120193 h 3852841"/>
                <a:gd name="connsiteX2" fmla="*/ 1997430 w 2785282"/>
                <a:gd name="connsiteY2" fmla="*/ 1245362 h 3852841"/>
                <a:gd name="connsiteX3" fmla="*/ 2039220 w 2785282"/>
                <a:gd name="connsiteY3" fmla="*/ 1279842 h 3852841"/>
                <a:gd name="connsiteX4" fmla="*/ 2307041 w 2785282"/>
                <a:gd name="connsiteY4" fmla="*/ 1926420 h 3852841"/>
                <a:gd name="connsiteX5" fmla="*/ 1392641 w 2785282"/>
                <a:gd name="connsiteY5" fmla="*/ 2840820 h 3852841"/>
                <a:gd name="connsiteX6" fmla="*/ 1036716 w 2785282"/>
                <a:gd name="connsiteY6" fmla="*/ 2768962 h 3852841"/>
                <a:gd name="connsiteX7" fmla="*/ 959819 w 2785282"/>
                <a:gd name="connsiteY7" fmla="*/ 2727224 h 3852841"/>
                <a:gd name="connsiteX8" fmla="*/ 171654 w 2785282"/>
                <a:gd name="connsiteY8" fmla="*/ 3852841 h 3852841"/>
                <a:gd name="connsiteX9" fmla="*/ 0 w 2785282"/>
                <a:gd name="connsiteY9" fmla="*/ 3732648 h 3852841"/>
                <a:gd name="connsiteX10" fmla="*/ 787853 w 2785282"/>
                <a:gd name="connsiteY10" fmla="*/ 2607478 h 3852841"/>
                <a:gd name="connsiteX11" fmla="*/ 746063 w 2785282"/>
                <a:gd name="connsiteY11" fmla="*/ 2572998 h 3852841"/>
                <a:gd name="connsiteX12" fmla="*/ 478241 w 2785282"/>
                <a:gd name="connsiteY12" fmla="*/ 1926420 h 3852841"/>
                <a:gd name="connsiteX13" fmla="*/ 1392641 w 2785282"/>
                <a:gd name="connsiteY13" fmla="*/ 1012020 h 3852841"/>
                <a:gd name="connsiteX14" fmla="*/ 1748567 w 2785282"/>
                <a:gd name="connsiteY14" fmla="*/ 1083878 h 3852841"/>
                <a:gd name="connsiteX15" fmla="*/ 1825464 w 2785282"/>
                <a:gd name="connsiteY15" fmla="*/ 1125616 h 385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85282" h="3852841">
                  <a:moveTo>
                    <a:pt x="2613628" y="0"/>
                  </a:moveTo>
                  <a:lnTo>
                    <a:pt x="2785282" y="120193"/>
                  </a:lnTo>
                  <a:lnTo>
                    <a:pt x="1997430" y="1245362"/>
                  </a:lnTo>
                  <a:lnTo>
                    <a:pt x="2039220" y="1279842"/>
                  </a:lnTo>
                  <a:cubicBezTo>
                    <a:pt x="2204694" y="1445316"/>
                    <a:pt x="2307041" y="1673916"/>
                    <a:pt x="2307041" y="1926420"/>
                  </a:cubicBezTo>
                  <a:cubicBezTo>
                    <a:pt x="2307041" y="2431429"/>
                    <a:pt x="1897650" y="2840820"/>
                    <a:pt x="1392641" y="2840820"/>
                  </a:cubicBezTo>
                  <a:cubicBezTo>
                    <a:pt x="1266389" y="2840820"/>
                    <a:pt x="1146113" y="2815233"/>
                    <a:pt x="1036716" y="2768962"/>
                  </a:cubicBezTo>
                  <a:lnTo>
                    <a:pt x="959819" y="2727224"/>
                  </a:lnTo>
                  <a:lnTo>
                    <a:pt x="171654" y="3852841"/>
                  </a:lnTo>
                  <a:lnTo>
                    <a:pt x="0" y="3732648"/>
                  </a:lnTo>
                  <a:lnTo>
                    <a:pt x="787853" y="2607478"/>
                  </a:lnTo>
                  <a:lnTo>
                    <a:pt x="746063" y="2572998"/>
                  </a:lnTo>
                  <a:cubicBezTo>
                    <a:pt x="580589" y="2407525"/>
                    <a:pt x="478241" y="2178925"/>
                    <a:pt x="478241" y="1926420"/>
                  </a:cubicBezTo>
                  <a:cubicBezTo>
                    <a:pt x="478241" y="1421411"/>
                    <a:pt x="887632" y="1012020"/>
                    <a:pt x="1392641" y="1012020"/>
                  </a:cubicBezTo>
                  <a:cubicBezTo>
                    <a:pt x="1518893" y="1012020"/>
                    <a:pt x="1639170" y="1037607"/>
                    <a:pt x="1748567" y="1083878"/>
                  </a:cubicBezTo>
                  <a:lnTo>
                    <a:pt x="1825464" y="1125616"/>
                  </a:lnTo>
                  <a:close/>
                </a:path>
              </a:pathLst>
            </a:custGeom>
            <a:gradFill>
              <a:gsLst>
                <a:gs pos="100000">
                  <a:srgbClr val="FF9225"/>
                </a:gs>
                <a:gs pos="0">
                  <a:srgbClr val="FFB36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12F44CB-04A8-42D6-BEB2-CDFC1F6AF551}"/>
                </a:ext>
              </a:extLst>
            </p:cNvPr>
            <p:cNvSpPr/>
            <p:nvPr/>
          </p:nvSpPr>
          <p:spPr>
            <a:xfrm>
              <a:off x="5216094" y="2573173"/>
              <a:ext cx="1590357" cy="1590357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noFill/>
            </a:ln>
            <a:effectLst>
              <a:outerShdw blurRad="190500" dist="1016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7433684E-E93A-430A-BF66-B4B04CAE9F41}"/>
                </a:ext>
              </a:extLst>
            </p:cNvPr>
            <p:cNvSpPr/>
            <p:nvPr/>
          </p:nvSpPr>
          <p:spPr>
            <a:xfrm>
              <a:off x="7005005" y="726612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FF9225"/>
                </a:gs>
                <a:gs pos="0">
                  <a:srgbClr val="FFB361"/>
                </a:gs>
              </a:gsLst>
              <a:lin ang="4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C845C3F-6387-41DC-8EAD-89872EBB9C95}"/>
                </a:ext>
              </a:extLst>
            </p:cNvPr>
            <p:cNvSpPr/>
            <p:nvPr/>
          </p:nvSpPr>
          <p:spPr>
            <a:xfrm>
              <a:off x="7950495" y="2027967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FFC64B"/>
                </a:gs>
                <a:gs pos="0">
                  <a:srgbClr val="FFF495"/>
                </a:gs>
              </a:gsLst>
              <a:lin ang="4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08DAB69-9D3F-4CA0-8201-22CA53F18BEB}"/>
                </a:ext>
              </a:extLst>
            </p:cNvPr>
            <p:cNvSpPr/>
            <p:nvPr/>
          </p:nvSpPr>
          <p:spPr>
            <a:xfrm>
              <a:off x="7950495" y="3636530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9FD11F"/>
                </a:gs>
                <a:gs pos="0">
                  <a:srgbClr val="CBED78"/>
                </a:gs>
              </a:gsLst>
              <a:lin ang="4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7DF4C14-3990-4741-A43A-68BE12C1E636}"/>
                </a:ext>
              </a:extLst>
            </p:cNvPr>
            <p:cNvSpPr/>
            <p:nvPr/>
          </p:nvSpPr>
          <p:spPr>
            <a:xfrm>
              <a:off x="7005005" y="4937885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7FC296"/>
                </a:gs>
                <a:gs pos="0">
                  <a:srgbClr val="ADE6C7"/>
                </a:gs>
              </a:gsLst>
              <a:lin ang="4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FD23AAC-C5C0-48D6-AC6D-9131ABB28339}"/>
                </a:ext>
              </a:extLst>
            </p:cNvPr>
            <p:cNvSpPr/>
            <p:nvPr/>
          </p:nvSpPr>
          <p:spPr>
            <a:xfrm>
              <a:off x="3945337" y="4937885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FF9225"/>
                </a:gs>
                <a:gs pos="0">
                  <a:srgbClr val="FFB361"/>
                </a:gs>
              </a:gsLst>
              <a:lin ang="42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A1B32A96-5FDE-490E-B6F2-D1637643BDCD}"/>
                </a:ext>
              </a:extLst>
            </p:cNvPr>
            <p:cNvSpPr/>
            <p:nvPr/>
          </p:nvSpPr>
          <p:spPr>
            <a:xfrm>
              <a:off x="2999846" y="3636530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FFC64B"/>
                </a:gs>
                <a:gs pos="0">
                  <a:srgbClr val="FFF495"/>
                </a:gs>
              </a:gsLst>
              <a:lin ang="42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5D4C50E-CA37-4B32-8541-77B7158E50FC}"/>
                </a:ext>
              </a:extLst>
            </p:cNvPr>
            <p:cNvSpPr/>
            <p:nvPr/>
          </p:nvSpPr>
          <p:spPr>
            <a:xfrm>
              <a:off x="2999846" y="2032141"/>
              <a:ext cx="1072202" cy="1072202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>
              <a:gsLst>
                <a:gs pos="100000">
                  <a:srgbClr val="9FD11F"/>
                </a:gs>
                <a:gs pos="0">
                  <a:srgbClr val="CBED78"/>
                </a:gs>
              </a:gsLst>
              <a:lin ang="42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F3A86EF-5295-4FE2-BB34-E7325B833EEF}"/>
                </a:ext>
              </a:extLst>
            </p:cNvPr>
            <p:cNvSpPr/>
            <p:nvPr/>
          </p:nvSpPr>
          <p:spPr>
            <a:xfrm>
              <a:off x="7097161" y="818768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9225"/>
                </a:gs>
                <a:gs pos="0">
                  <a:srgbClr val="FFB36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32BA5E7D-12AE-4A99-AF5B-DF56CE8C6C73}"/>
                </a:ext>
              </a:extLst>
            </p:cNvPr>
            <p:cNvSpPr/>
            <p:nvPr/>
          </p:nvSpPr>
          <p:spPr>
            <a:xfrm>
              <a:off x="8042651" y="2120124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64B"/>
                </a:gs>
                <a:gs pos="0">
                  <a:srgbClr val="FFF49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D67819D9-EF62-4B2D-8BD9-9897EC6F75F9}"/>
                </a:ext>
              </a:extLst>
            </p:cNvPr>
            <p:cNvSpPr/>
            <p:nvPr/>
          </p:nvSpPr>
          <p:spPr>
            <a:xfrm>
              <a:off x="8042651" y="3728686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9FD11F"/>
                </a:gs>
                <a:gs pos="0">
                  <a:srgbClr val="CBED7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3C749065-69B8-444F-96F1-ACBF623366A8}"/>
                </a:ext>
              </a:extLst>
            </p:cNvPr>
            <p:cNvSpPr/>
            <p:nvPr/>
          </p:nvSpPr>
          <p:spPr>
            <a:xfrm>
              <a:off x="7097161" y="5030041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FC296"/>
                </a:gs>
                <a:gs pos="0">
                  <a:srgbClr val="ADE6C7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677FC9A5-9389-4F86-A2A4-500239646355}"/>
                </a:ext>
              </a:extLst>
            </p:cNvPr>
            <p:cNvSpPr/>
            <p:nvPr/>
          </p:nvSpPr>
          <p:spPr>
            <a:xfrm>
              <a:off x="4037493" y="5030041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9225"/>
                </a:gs>
                <a:gs pos="0">
                  <a:srgbClr val="FFB36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46374650-CE13-45D8-A451-180B88FC9961}"/>
                </a:ext>
              </a:extLst>
            </p:cNvPr>
            <p:cNvSpPr/>
            <p:nvPr/>
          </p:nvSpPr>
          <p:spPr>
            <a:xfrm>
              <a:off x="3092002" y="3728686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64B"/>
                </a:gs>
                <a:gs pos="0">
                  <a:srgbClr val="FFF49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A95FC011-0CEA-4F2B-9D78-77D7023F68C8}"/>
                </a:ext>
              </a:extLst>
            </p:cNvPr>
            <p:cNvSpPr/>
            <p:nvPr/>
          </p:nvSpPr>
          <p:spPr>
            <a:xfrm>
              <a:off x="3092002" y="2124297"/>
              <a:ext cx="887890" cy="887890"/>
            </a:xfrm>
            <a:custGeom>
              <a:avLst/>
              <a:gdLst>
                <a:gd name="connsiteX0" fmla="*/ 0 w 924718"/>
                <a:gd name="connsiteY0" fmla="*/ 462359 h 924718"/>
                <a:gd name="connsiteX1" fmla="*/ 462359 w 924718"/>
                <a:gd name="connsiteY1" fmla="*/ 0 h 924718"/>
                <a:gd name="connsiteX2" fmla="*/ 924718 w 924718"/>
                <a:gd name="connsiteY2" fmla="*/ 462359 h 924718"/>
                <a:gd name="connsiteX3" fmla="*/ 462359 w 924718"/>
                <a:gd name="connsiteY3" fmla="*/ 924718 h 924718"/>
                <a:gd name="connsiteX4" fmla="*/ 0 w 924718"/>
                <a:gd name="connsiteY4" fmla="*/ 462359 h 92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18" h="924718">
                  <a:moveTo>
                    <a:pt x="0" y="462359"/>
                  </a:moveTo>
                  <a:cubicBezTo>
                    <a:pt x="0" y="207005"/>
                    <a:pt x="207005" y="0"/>
                    <a:pt x="462359" y="0"/>
                  </a:cubicBezTo>
                  <a:cubicBezTo>
                    <a:pt x="717713" y="0"/>
                    <a:pt x="924718" y="207005"/>
                    <a:pt x="924718" y="462359"/>
                  </a:cubicBezTo>
                  <a:cubicBezTo>
                    <a:pt x="924718" y="717713"/>
                    <a:pt x="717713" y="924718"/>
                    <a:pt x="462359" y="924718"/>
                  </a:cubicBezTo>
                  <a:cubicBezTo>
                    <a:pt x="207005" y="924718"/>
                    <a:pt x="0" y="717713"/>
                    <a:pt x="0" y="4623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9FD11F"/>
                </a:gs>
                <a:gs pos="0">
                  <a:srgbClr val="CBED7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77800" dist="254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s-AR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0436246-D26F-41DF-884F-1735E426AA95}"/>
                </a:ext>
              </a:extLst>
            </p:cNvPr>
            <p:cNvSpPr txBox="1"/>
            <p:nvPr/>
          </p:nvSpPr>
          <p:spPr>
            <a:xfrm>
              <a:off x="7089399" y="791370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E90C019-9A01-4B73-B9FA-2DEA038314C2}"/>
                </a:ext>
              </a:extLst>
            </p:cNvPr>
            <p:cNvSpPr txBox="1"/>
            <p:nvPr/>
          </p:nvSpPr>
          <p:spPr>
            <a:xfrm>
              <a:off x="8034887" y="2101168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B5B945C-2579-42D3-A908-B6F9C4BCA04C}"/>
                </a:ext>
              </a:extLst>
            </p:cNvPr>
            <p:cNvSpPr txBox="1"/>
            <p:nvPr/>
          </p:nvSpPr>
          <p:spPr>
            <a:xfrm>
              <a:off x="8067436" y="3702145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92801F6-FD9A-4EA7-9059-9C2419D84D0F}"/>
                </a:ext>
              </a:extLst>
            </p:cNvPr>
            <p:cNvSpPr txBox="1"/>
            <p:nvPr/>
          </p:nvSpPr>
          <p:spPr>
            <a:xfrm>
              <a:off x="7089398" y="5012321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F77C2BF-9F15-433A-9C78-9F1133B71A21}"/>
                </a:ext>
              </a:extLst>
            </p:cNvPr>
            <p:cNvSpPr txBox="1"/>
            <p:nvPr/>
          </p:nvSpPr>
          <p:spPr>
            <a:xfrm>
              <a:off x="4029730" y="5012321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448D1BB-C100-44E0-8DD2-CF2D7181D269}"/>
                </a:ext>
              </a:extLst>
            </p:cNvPr>
            <p:cNvSpPr txBox="1"/>
            <p:nvPr/>
          </p:nvSpPr>
          <p:spPr>
            <a:xfrm>
              <a:off x="3084239" y="3710966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07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AFDEAAF-4364-44D1-8AC3-5DC17DB7D370}"/>
                </a:ext>
              </a:extLst>
            </p:cNvPr>
            <p:cNvSpPr txBox="1"/>
            <p:nvPr/>
          </p:nvSpPr>
          <p:spPr>
            <a:xfrm>
              <a:off x="3118111" y="2106577"/>
              <a:ext cx="903417" cy="923330"/>
            </a:xfrm>
            <a:prstGeom prst="rect">
              <a:avLst/>
            </a:prstGeom>
            <a:noFill/>
            <a:effectLst>
              <a:outerShdw blurRad="76200" dist="508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5400" b="1" dirty="0">
                  <a:solidFill>
                    <a:schemeClr val="bg1"/>
                  </a:solidFill>
                </a:rPr>
                <a:t>08</a:t>
              </a:r>
            </a:p>
          </p:txBody>
        </p:sp>
        <p:pic>
          <p:nvPicPr>
            <p:cNvPr id="24" name="Gráfico 23" descr="Teléfono en altavoz">
              <a:extLst>
                <a:ext uri="{FF2B5EF4-FFF2-40B4-BE49-F238E27FC236}">
                  <a16:creationId xmlns:a16="http://schemas.microsoft.com/office/drawing/2014/main" id="{BC622F0C-5EA0-4479-92B4-A486073F0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203" y="5010051"/>
              <a:ext cx="914400" cy="914400"/>
            </a:xfrm>
            <a:prstGeom prst="rect">
              <a:avLst/>
            </a:prstGeom>
          </p:spPr>
        </p:pic>
        <p:pic>
          <p:nvPicPr>
            <p:cNvPr id="27" name="Gráfico 26" descr="Gráfico de barras con tendencia bajista">
              <a:extLst>
                <a:ext uri="{FF2B5EF4-FFF2-40B4-BE49-F238E27FC236}">
                  <a16:creationId xmlns:a16="http://schemas.microsoft.com/office/drawing/2014/main" id="{95D6E89B-30D8-4E9F-BCF2-C2C1C730A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7436" y="800931"/>
              <a:ext cx="914400" cy="914400"/>
            </a:xfrm>
            <a:prstGeom prst="rect">
              <a:avLst/>
            </a:prstGeom>
          </p:spPr>
        </p:pic>
        <p:pic>
          <p:nvPicPr>
            <p:cNvPr id="30" name="Gráfico 29" descr="Gráfico de barras con tendencia alcista">
              <a:extLst>
                <a:ext uri="{FF2B5EF4-FFF2-40B4-BE49-F238E27FC236}">
                  <a16:creationId xmlns:a16="http://schemas.microsoft.com/office/drawing/2014/main" id="{59AE13AD-5EC0-412E-B879-52187A9C3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1932" y="5018938"/>
              <a:ext cx="914400" cy="914400"/>
            </a:xfrm>
            <a:prstGeom prst="rect">
              <a:avLst/>
            </a:prstGeom>
          </p:spPr>
        </p:pic>
        <p:pic>
          <p:nvPicPr>
            <p:cNvPr id="34" name="Gráfico 33" descr="Gráfico de barras con tendencia alcista RTL">
              <a:extLst>
                <a:ext uri="{FF2B5EF4-FFF2-40B4-BE49-F238E27FC236}">
                  <a16:creationId xmlns:a16="http://schemas.microsoft.com/office/drawing/2014/main" id="{FAD97659-512B-4387-84EC-D13689C2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91909" y="3712760"/>
              <a:ext cx="914400" cy="914400"/>
            </a:xfrm>
            <a:prstGeom prst="rect">
              <a:avLst/>
            </a:prstGeom>
          </p:spPr>
        </p:pic>
        <p:pic>
          <p:nvPicPr>
            <p:cNvPr id="37" name="Gráfico 36" descr="Cabeza con engranajes">
              <a:extLst>
                <a:ext uri="{FF2B5EF4-FFF2-40B4-BE49-F238E27FC236}">
                  <a16:creationId xmlns:a16="http://schemas.microsoft.com/office/drawing/2014/main" id="{C2442862-6F4F-45D2-8513-FD01B708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20741" y="2105633"/>
              <a:ext cx="914400" cy="914400"/>
            </a:xfrm>
            <a:prstGeom prst="rect">
              <a:avLst/>
            </a:prstGeom>
          </p:spPr>
        </p:pic>
        <p:pic>
          <p:nvPicPr>
            <p:cNvPr id="39" name="Gráfico 38" descr="Cronómetro">
              <a:extLst>
                <a:ext uri="{FF2B5EF4-FFF2-40B4-BE49-F238E27FC236}">
                  <a16:creationId xmlns:a16="http://schemas.microsoft.com/office/drawing/2014/main" id="{FF3B5094-D80D-4B88-A7A6-27D90AA1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4690" y="801944"/>
              <a:ext cx="914400" cy="914400"/>
            </a:xfrm>
            <a:prstGeom prst="rect">
              <a:avLst/>
            </a:prstGeom>
          </p:spPr>
        </p:pic>
        <p:pic>
          <p:nvPicPr>
            <p:cNvPr id="42" name="Gráfico 41" descr="Indicador">
              <a:extLst>
                <a:ext uri="{FF2B5EF4-FFF2-40B4-BE49-F238E27FC236}">
                  <a16:creationId xmlns:a16="http://schemas.microsoft.com/office/drawing/2014/main" id="{DF9776CC-04AA-4933-8F0C-E6A37657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65810" y="3713433"/>
              <a:ext cx="914400" cy="914400"/>
            </a:xfrm>
            <a:prstGeom prst="rect">
              <a:avLst/>
            </a:prstGeom>
          </p:spPr>
        </p:pic>
        <p:pic>
          <p:nvPicPr>
            <p:cNvPr id="62" name="Gráfico 61" descr="Objetivo">
              <a:extLst>
                <a:ext uri="{FF2B5EF4-FFF2-40B4-BE49-F238E27FC236}">
                  <a16:creationId xmlns:a16="http://schemas.microsoft.com/office/drawing/2014/main" id="{4B1801A8-81B0-43A8-A987-F0A26166A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21274" y="2108546"/>
              <a:ext cx="914400" cy="914400"/>
            </a:xfrm>
            <a:prstGeom prst="rect">
              <a:avLst/>
            </a:prstGeom>
          </p:spPr>
        </p:pic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5B30993-9E69-437D-A70B-90A6A4610AE0}"/>
                </a:ext>
              </a:extLst>
            </p:cNvPr>
            <p:cNvSpPr txBox="1"/>
            <p:nvPr/>
          </p:nvSpPr>
          <p:spPr>
            <a:xfrm>
              <a:off x="8925317" y="842633"/>
              <a:ext cx="2029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F3E9021B-EE43-4A23-8D6D-04FDD64C1C30}"/>
                </a:ext>
              </a:extLst>
            </p:cNvPr>
            <p:cNvSpPr txBox="1"/>
            <p:nvPr/>
          </p:nvSpPr>
          <p:spPr>
            <a:xfrm>
              <a:off x="9915815" y="2150248"/>
              <a:ext cx="2029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7F7DF82-06A6-433A-9F14-56794F17C381}"/>
                </a:ext>
              </a:extLst>
            </p:cNvPr>
            <p:cNvSpPr txBox="1"/>
            <p:nvPr/>
          </p:nvSpPr>
          <p:spPr>
            <a:xfrm>
              <a:off x="9945162" y="3800883"/>
              <a:ext cx="2029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D14170EE-CD9B-4C9F-91EB-31B33EE7CA2A}"/>
                </a:ext>
              </a:extLst>
            </p:cNvPr>
            <p:cNvSpPr txBox="1"/>
            <p:nvPr/>
          </p:nvSpPr>
          <p:spPr>
            <a:xfrm>
              <a:off x="8996332" y="5085089"/>
              <a:ext cx="2029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808BCB3-56CA-4EE4-8196-718C5432084F}"/>
                </a:ext>
              </a:extLst>
            </p:cNvPr>
            <p:cNvSpPr txBox="1"/>
            <p:nvPr/>
          </p:nvSpPr>
          <p:spPr>
            <a:xfrm rot="10800000" flipV="1">
              <a:off x="1134637" y="4928013"/>
              <a:ext cx="1972207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59D3D14F-679C-4ABB-B151-70FF4F2F7946}"/>
                </a:ext>
              </a:extLst>
            </p:cNvPr>
            <p:cNvSpPr txBox="1"/>
            <p:nvPr/>
          </p:nvSpPr>
          <p:spPr>
            <a:xfrm rot="10800000" flipV="1">
              <a:off x="234134" y="3631514"/>
              <a:ext cx="1972207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9A5B6BDF-5339-4069-9D8A-91C9F86B1174}"/>
                </a:ext>
              </a:extLst>
            </p:cNvPr>
            <p:cNvSpPr txBox="1"/>
            <p:nvPr/>
          </p:nvSpPr>
          <p:spPr>
            <a:xfrm rot="10800000" flipV="1">
              <a:off x="210352" y="2028110"/>
              <a:ext cx="1972207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s-AR" sz="1600" dirty="0"/>
                <a:t>Lorem ipsum dolor sit amet, consectetuer adipiscing elit. 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6BF14686-A67D-49FF-8C3E-81D7D4C45796}"/>
                </a:ext>
              </a:extLst>
            </p:cNvPr>
            <p:cNvSpPr txBox="1"/>
            <p:nvPr/>
          </p:nvSpPr>
          <p:spPr>
            <a:xfrm rot="10800000" flipV="1">
              <a:off x="1096243" y="720796"/>
              <a:ext cx="1972207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s-AR" sz="1600" dirty="0"/>
                <a:t>Lorem ipsum dolor sit amet, consectetuer adipiscing elit.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4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88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</dc:creator>
  <cp:lastModifiedBy>Gerardo</cp:lastModifiedBy>
  <cp:revision>114</cp:revision>
  <dcterms:created xsi:type="dcterms:W3CDTF">2020-08-27T01:51:25Z</dcterms:created>
  <dcterms:modified xsi:type="dcterms:W3CDTF">2020-08-27T14:39:50Z</dcterms:modified>
</cp:coreProperties>
</file>