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0" r:id="rId8"/>
    <p:sldId id="28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05DF5A-2183-468F-BD74-E59AA82BAE87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6002A6-2CB4-47AA-A423-07B309AF3F8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rdware.com.br/livros/hardware/antialiasing-anisotropic-filtering.html" TargetMode="External"/><Relationship Id="rId3" Type="http://schemas.openxmlformats.org/officeDocument/2006/relationships/hyperlink" Target="http://www.ic.unicamp.br/~cpg/material-didatico/mo442/200101/matlab%20/entregues/grupo1/lab1/exercicio_3/index.html" TargetMode="External"/><Relationship Id="rId7" Type="http://schemas.openxmlformats.org/officeDocument/2006/relationships/hyperlink" Target="http://www.tecmundo.com.br/video-game/737-o-que-e-anti-aliasing-.htm" TargetMode="External"/><Relationship Id="rId2" Type="http://schemas.openxmlformats.org/officeDocument/2006/relationships/hyperlink" Target="http://www.cin.ufpe.br/~cabm/pds/PDS_Aula09%20PD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signal.files.wordpress.com/2010/09/aula04_slides.pdf" TargetMode="External"/><Relationship Id="rId5" Type="http://schemas.openxmlformats.org/officeDocument/2006/relationships/hyperlink" Target="http://paginas.fe.up.pt/~mandrade/tvd/2006/trabalhos1-2005/TD-trab1-Filtragem-de-imagens.pdf" TargetMode="External"/><Relationship Id="rId4" Type="http://schemas.openxmlformats.org/officeDocument/2006/relationships/hyperlink" Target="http://paginas.fe.up.pt/~tavares/downloads/publications/relatorios/MEB_Diogo_Faria_TrabPratico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Fundamentos para Processamento</a:t>
            </a:r>
            <a:br>
              <a:rPr lang="pt-BR" sz="4400" dirty="0"/>
            </a:br>
            <a:r>
              <a:rPr lang="pt-BR" sz="4400" dirty="0"/>
              <a:t>Digital de Imagens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Amostragem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43815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 </a:t>
            </a:r>
            <a:r>
              <a:rPr lang="en-CA" dirty="0" err="1" smtClean="0"/>
              <a:t>Equipe</a:t>
            </a:r>
            <a:r>
              <a:rPr lang="en-CA" dirty="0" smtClean="0"/>
              <a:t>: José Gerardo Fonteles Lopes</a:t>
            </a:r>
          </a:p>
          <a:p>
            <a:r>
              <a:rPr lang="en-CA" dirty="0"/>
              <a:t>	 </a:t>
            </a:r>
            <a:r>
              <a:rPr lang="en-CA" dirty="0" smtClean="0"/>
              <a:t>   Roberto Pinto Antonioli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Dado uma imagem continua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dirty="0" err="1" smtClean="0"/>
                  <a:t>qual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deseja</a:t>
                </a:r>
                <a:r>
                  <a:rPr lang="en-US" dirty="0" smtClean="0"/>
                  <a:t> </a:t>
                </a:r>
                <a:r>
                  <a:rPr lang="pt-BR" dirty="0" smtClean="0"/>
                  <a:t>converter para </a:t>
                </a:r>
                <a:r>
                  <a:rPr lang="pt-BR" dirty="0"/>
                  <a:t>o</a:t>
                </a:r>
                <a:r>
                  <a:rPr lang="pt-BR" dirty="0" smtClean="0"/>
                  <a:t> formato digital é necessário fazer uma amostragem tanto nas coordenadas espaciais quanto na amplitude. Digitalizar os valores das coordenadas espaciais é chamada de amostragem. Ou seja, considerando que uma imagem pode ser representada por uma matriz, a amostragem define as dimensões da matriz, o que representa a quantidade de pontos que será utilizada para representar a imagem. </a:t>
                </a:r>
              </a:p>
              <a:p>
                <a:pPr algn="just"/>
                <a:r>
                  <a:rPr lang="pt-BR" dirty="0" smtClean="0"/>
                  <a:t>Neste trabalho se fez um experimento de amostragem com três imagens com níveis de detalhamento distintos.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1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Selecionou-se três imagens, sendo: uma moça loira (baixo nível de detalhes), o </a:t>
            </a:r>
            <a:r>
              <a:rPr lang="pt-BR" dirty="0" err="1" smtClean="0"/>
              <a:t>cameraman</a:t>
            </a:r>
            <a:r>
              <a:rPr lang="pt-BR" dirty="0" smtClean="0"/>
              <a:t> (nível médio de detalhes) e uma multidão no parque (nível alto de detalhamento). Tendo posse dessas imagens utilizou-se um script (</a:t>
            </a:r>
            <a:r>
              <a:rPr lang="pt-BR" dirty="0" err="1" smtClean="0"/>
              <a:t>Amostragem.m</a:t>
            </a:r>
            <a:r>
              <a:rPr lang="pt-BR" dirty="0" smtClean="0"/>
              <a:t>) no </a:t>
            </a:r>
            <a:r>
              <a:rPr lang="pt-BR" dirty="0" err="1" smtClean="0"/>
              <a:t>Matlab</a:t>
            </a:r>
            <a:r>
              <a:rPr lang="pt-BR" dirty="0" smtClean="0"/>
              <a:t> para a amostragem dessas imagens. </a:t>
            </a:r>
          </a:p>
          <a:p>
            <a:pPr algn="just"/>
            <a:r>
              <a:rPr lang="pt-BR" dirty="0" smtClean="0"/>
              <a:t>As</a:t>
            </a:r>
            <a:r>
              <a:rPr lang="en-CA" dirty="0" smtClean="0"/>
              <a:t> </a:t>
            </a:r>
            <a:r>
              <a:rPr lang="en-CA" dirty="0" err="1" smtClean="0"/>
              <a:t>imagens</a:t>
            </a:r>
            <a:r>
              <a:rPr lang="en-CA" dirty="0" smtClean="0"/>
              <a:t> </a:t>
            </a:r>
            <a:r>
              <a:rPr lang="en-CA" dirty="0" err="1" smtClean="0"/>
              <a:t>serão</a:t>
            </a:r>
            <a:r>
              <a:rPr lang="en-CA" dirty="0" smtClean="0"/>
              <a:t> </a:t>
            </a:r>
            <a:r>
              <a:rPr lang="en-CA" dirty="0" err="1" smtClean="0"/>
              <a:t>apresentadas</a:t>
            </a:r>
            <a:r>
              <a:rPr lang="en-CA" dirty="0" smtClean="0"/>
              <a:t> no </a:t>
            </a:r>
            <a:r>
              <a:rPr lang="en-CA" dirty="0" err="1" smtClean="0"/>
              <a:t>seguinte</a:t>
            </a:r>
            <a:r>
              <a:rPr lang="en-CA" dirty="0" smtClean="0"/>
              <a:t> </a:t>
            </a:r>
            <a:r>
              <a:rPr lang="en-CA" dirty="0" err="1" smtClean="0"/>
              <a:t>padrão</a:t>
            </a:r>
            <a:r>
              <a:rPr lang="en-CA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86513" y="4653136"/>
            <a:ext cx="4761751" cy="1816873"/>
            <a:chOff x="2186513" y="4653136"/>
            <a:chExt cx="4761751" cy="1816873"/>
          </a:xfrm>
        </p:grpSpPr>
        <p:sp>
          <p:nvSpPr>
            <p:cNvPr id="4" name="Rectangle 3"/>
            <p:cNvSpPr/>
            <p:nvPr/>
          </p:nvSpPr>
          <p:spPr>
            <a:xfrm>
              <a:off x="2195736" y="4653136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1940" y="4653136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8144" y="4653136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95736" y="5670757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5677921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8144" y="5677921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86513" y="486451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512x512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9861" y="486451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256x256</a:t>
              </a:r>
              <a:endParaRPr lang="pt-B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4" y="486451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128x128</a:t>
              </a:r>
              <a:endParaRPr lang="pt-B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9274" y="588929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64x64</a:t>
              </a:r>
              <a:endParaRPr lang="pt-B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4486" y="5882135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32x32</a:t>
              </a:r>
              <a:endParaRPr lang="pt-B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6384" y="587751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16x16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637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pPr algn="ctr"/>
            <a:r>
              <a:rPr lang="pt-BR" dirty="0" smtClean="0"/>
              <a:t>Imagem de baixos detalhes</a:t>
            </a:r>
            <a:endParaRPr lang="pt-B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2866"/>
            <a:ext cx="2504762" cy="19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3" y="1422866"/>
            <a:ext cx="2485714" cy="197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32194"/>
            <a:ext cx="2504762" cy="19904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2504762" cy="19904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3" y="3861048"/>
            <a:ext cx="2504762" cy="1990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61048"/>
            <a:ext cx="2495238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Imagem de </a:t>
            </a:r>
            <a:r>
              <a:rPr lang="pt-BR" dirty="0" smtClean="0"/>
              <a:t>medios </a:t>
            </a:r>
            <a:r>
              <a:rPr lang="pt-BR" dirty="0"/>
              <a:t>detalhes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2495"/>
            <a:ext cx="2504762" cy="1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82495"/>
            <a:ext cx="2504762" cy="1980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84" y="3967088"/>
            <a:ext cx="2495238" cy="19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81" y="3967088"/>
            <a:ext cx="2504762" cy="2014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90969"/>
            <a:ext cx="2504762" cy="197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2495"/>
            <a:ext cx="25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pPr algn="ctr"/>
            <a:r>
              <a:rPr lang="pt-BR" dirty="0"/>
              <a:t>Imagem de </a:t>
            </a:r>
            <a:r>
              <a:rPr lang="pt-BR" dirty="0" smtClean="0"/>
              <a:t>altos detalhes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26085"/>
            <a:ext cx="2504762" cy="1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26085"/>
            <a:ext cx="2514286" cy="1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41689"/>
            <a:ext cx="2504762" cy="19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43285"/>
            <a:ext cx="2514286" cy="197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23" y="3705445"/>
            <a:ext cx="2514286" cy="19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0" y="3729000"/>
            <a:ext cx="2514286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A medida que vamos diminuindo a quantidade de pixels para representar uma imagem a qualidade da imagem é perdida gradativamente. Dependo do nível de detalhes, tal diminuição da qualidade é percebida mais lentamente ou rapidamente.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Percebemos que na imagem de altos detalhes o não reconhecimento dos detalhes é visto mais rapidamente (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aliasing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ocorrendo) que as outras imagens, ou seja, imagens com alto nível de detalhamento são mais sensíveis ao processo de amostragem.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Em seguida, percebemos o problema na imagem de médios detalhes e, por último, na imagem de baixa frequência. Tal comportamento era esperado de acordo com a Taxa de </a:t>
            </a:r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9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4144"/>
            <a:ext cx="8229600" cy="9906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876800"/>
          </a:xfrm>
        </p:spPr>
        <p:txBody>
          <a:bodyPr>
            <a:normAutofit/>
          </a:bodyPr>
          <a:lstStyle/>
          <a:p>
            <a:r>
              <a:rPr lang="pt-BR" sz="2000" dirty="0"/>
              <a:t>GONZALES, </a:t>
            </a:r>
            <a:r>
              <a:rPr lang="pt-BR" sz="2000" dirty="0" err="1"/>
              <a:t>Rafae</a:t>
            </a:r>
            <a:r>
              <a:rPr lang="pt-BR" sz="2000" dirty="0"/>
              <a:t> C. Woods. </a:t>
            </a:r>
            <a:r>
              <a:rPr lang="en-CA" sz="2000" dirty="0"/>
              <a:t>Digital image processing. </a:t>
            </a:r>
            <a:r>
              <a:rPr lang="en-CA" sz="2000" b="1" dirty="0"/>
              <a:t>New York: Addison</a:t>
            </a:r>
            <a:r>
              <a:rPr lang="en-CA" sz="2000" dirty="0"/>
              <a:t>, 2002.</a:t>
            </a:r>
            <a:endParaRPr lang="pt-BR" sz="2000" dirty="0"/>
          </a:p>
          <a:p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pt-BR" sz="2000" dirty="0">
                <a:latin typeface="Times New Roman" pitchFamily="18" charset="0"/>
                <a:cs typeface="Times New Roman" pitchFamily="18" charset="0"/>
                <a:hlinkClick r:id="rId2"/>
              </a:rPr>
              <a:t>://www.cin.ufpe.br/~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cabm/pds/PDS_Aula09%20PDI.pdf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3"/>
              </a:rPr>
              <a:t>http://www.ic.unicamp.br/~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cpg/material-didatico/mo442/200101/matlab /entregues/grupo1/lab1/exercicio_3/index.html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4"/>
              </a:rPr>
              <a:t>http://paginas.fe.up.pt/~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tavares/downloads/publications/relatorios/MEB_Diogo_Faria_TrabPraticos.pdf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5"/>
              </a:rPr>
              <a:t>http://paginas.fe.up.pt/~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mandrade/tvd/2006/trabalhos1-2005/TD-trab1-Filtragem-de-imagens.pdf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6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digitalsignal.files.wordpress.com/2010/09/aula04_slides.pdf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7"/>
              </a:rPr>
              <a:t>http://www.tecmundo.com.br/video-game/737-o-que-e-anti-aliasing-.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7"/>
              </a:rPr>
              <a:t>htm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  <a:hlinkClick r:id="rId8"/>
              </a:rPr>
              <a:t>http://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  <a:hlinkClick r:id="rId8"/>
              </a:rPr>
              <a:t>www.hardware.com.br/livros/hardware/antialiasing-anisotropic-filtering.html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434</TotalTime>
  <Words>202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Brilho</vt:lpstr>
      <vt:lpstr>Fundamentos para Processamento Digital de Imagens</vt:lpstr>
      <vt:lpstr>Introdução</vt:lpstr>
      <vt:lpstr>Metodologia</vt:lpstr>
      <vt:lpstr>Imagem de baixos detalhes</vt:lpstr>
      <vt:lpstr>Imagem de medios detalhes</vt:lpstr>
      <vt:lpstr>Imagem de altos detalhes</vt:lpstr>
      <vt:lpstr>Conclusões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Roberto Antonioli</cp:lastModifiedBy>
  <cp:revision>44</cp:revision>
  <dcterms:created xsi:type="dcterms:W3CDTF">2012-12-24T20:28:25Z</dcterms:created>
  <dcterms:modified xsi:type="dcterms:W3CDTF">2016-04-10T18:09:38Z</dcterms:modified>
</cp:coreProperties>
</file>