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1" r:id="rId3"/>
    <p:sldId id="292" r:id="rId4"/>
    <p:sldId id="294" r:id="rId5"/>
    <p:sldId id="295" r:id="rId6"/>
    <p:sldId id="296" r:id="rId7"/>
    <p:sldId id="290" r:id="rId8"/>
    <p:sldId id="28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05DF5A-2183-468F-BD74-E59AA82BAE87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KMeans.html" TargetMode="External"/><Relationship Id="rId2" Type="http://schemas.openxmlformats.org/officeDocument/2006/relationships/hyperlink" Target="https://mubaris.com/2017/10/01/kmeans-clustering-i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py-lectures.org/packages/scikit-image/auto_examples/plot_thresho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Processamento e análise de Imagens Digitais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 smtClean="0"/>
              <a:t>Kmeans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43815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 </a:t>
            </a:r>
            <a:r>
              <a:rPr lang="en-CA" dirty="0" err="1" smtClean="0"/>
              <a:t>Aluno</a:t>
            </a:r>
            <a:r>
              <a:rPr lang="en-CA" dirty="0" smtClean="0"/>
              <a:t>: José Gerardo Fonteles Lopes</a:t>
            </a:r>
          </a:p>
          <a:p>
            <a:r>
              <a:rPr lang="en-CA" dirty="0"/>
              <a:t>	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Esse trabalho tem como objetivo estudar a utilização do algoritmo do </a:t>
            </a:r>
            <a:r>
              <a:rPr lang="pt-BR" dirty="0" err="1" smtClean="0"/>
              <a:t>kmeans</a:t>
            </a:r>
            <a:r>
              <a:rPr lang="pt-BR" dirty="0" smtClean="0"/>
              <a:t> para a quantização ou segmentação de imagens.</a:t>
            </a:r>
          </a:p>
          <a:p>
            <a:pPr algn="just"/>
            <a:r>
              <a:rPr lang="pt-BR" dirty="0" smtClean="0"/>
              <a:t>O algoritmo de </a:t>
            </a:r>
            <a:r>
              <a:rPr lang="pt-BR" dirty="0" err="1" smtClean="0"/>
              <a:t>kmeans</a:t>
            </a:r>
            <a:r>
              <a:rPr lang="pt-BR" dirty="0" smtClean="0"/>
              <a:t> particiona um conjunto de dados em k grupos. Essa seleção é feito por meio de uma medida de distância que calcula a distância de uma determinada amostra a todos os centroides da classe, dando o rótulo a essa amostra do centroide mais próximo.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04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Selecionou-se </a:t>
            </a:r>
            <a:r>
              <a:rPr lang="pt-BR" dirty="0" smtClean="0"/>
              <a:t>a imagem do </a:t>
            </a:r>
            <a:r>
              <a:rPr lang="pt-BR" dirty="0" err="1" smtClean="0"/>
              <a:t>cameraman</a:t>
            </a:r>
            <a:r>
              <a:rPr lang="pt-BR" dirty="0" smtClean="0"/>
              <a:t>, calculou-se o seu histograma, fez-se a segmentação da imagem com diferentes valores de k e diferentes distâncias. Por fim, foi comparada a segmentação com k = 2, com o método do </a:t>
            </a:r>
            <a:r>
              <a:rPr lang="pt-BR" dirty="0" err="1" smtClean="0"/>
              <a:t>Otsu</a:t>
            </a:r>
            <a:r>
              <a:rPr lang="pt-BR" dirty="0" smtClean="0"/>
              <a:t>.</a:t>
            </a:r>
            <a:endParaRPr lang="pt-BR" dirty="0" smtClean="0"/>
          </a:p>
          <a:p>
            <a:pPr algn="just"/>
            <a:r>
              <a:rPr lang="pt-BR" dirty="0"/>
              <a:t>As</a:t>
            </a:r>
            <a:r>
              <a:rPr lang="en-CA" dirty="0"/>
              <a:t> imagens </a:t>
            </a:r>
            <a:r>
              <a:rPr lang="en-CA" dirty="0" err="1"/>
              <a:t>serão</a:t>
            </a:r>
            <a:r>
              <a:rPr lang="en-CA" dirty="0"/>
              <a:t> </a:t>
            </a:r>
            <a:r>
              <a:rPr lang="en-CA" dirty="0" err="1"/>
              <a:t>apresentadas</a:t>
            </a:r>
            <a:r>
              <a:rPr lang="en-CA" dirty="0"/>
              <a:t> </a:t>
            </a:r>
            <a:r>
              <a:rPr lang="en-CA" dirty="0" smtClean="0"/>
              <a:t>a </a:t>
            </a:r>
            <a:r>
              <a:rPr lang="en-CA" dirty="0" err="1" smtClean="0"/>
              <a:t>seguir</a:t>
            </a:r>
            <a:r>
              <a:rPr lang="en-CA" dirty="0" smtClean="0"/>
              <a:t>:</a:t>
            </a:r>
            <a:endParaRPr lang="en-CA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Histograma – </a:t>
            </a:r>
            <a:r>
              <a:rPr lang="pt-BR" dirty="0" err="1" smtClean="0"/>
              <a:t>Cameraman</a:t>
            </a:r>
            <a:r>
              <a:rPr lang="pt-BR" dirty="0" smtClean="0"/>
              <a:t> 512x512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852172" cy="4370841"/>
          </a:xfrm>
        </p:spPr>
      </p:pic>
    </p:spTree>
    <p:extLst>
      <p:ext uri="{BB962C8B-B14F-4D97-AF65-F5344CB8AC3E}">
        <p14:creationId xmlns:p14="http://schemas.microsoft.com/office/powerpoint/2010/main" val="3048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K-</a:t>
            </a:r>
            <a:r>
              <a:rPr lang="pt-BR" dirty="0" err="1" smtClean="0"/>
              <a:t>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76800"/>
          </a:xfrm>
        </p:spPr>
        <p:txBody>
          <a:bodyPr/>
          <a:lstStyle/>
          <a:p>
            <a:r>
              <a:rPr lang="pt-BR" dirty="0" smtClean="0"/>
              <a:t>Foram</a:t>
            </a:r>
            <a:r>
              <a:rPr lang="en-US" dirty="0" smtClean="0"/>
              <a:t> </a:t>
            </a:r>
            <a:r>
              <a:rPr lang="pt-BR" dirty="0" smtClean="0"/>
              <a:t>utilizados</a:t>
            </a:r>
            <a:r>
              <a:rPr lang="en-US" dirty="0" smtClean="0"/>
              <a:t> </a:t>
            </a:r>
            <a:r>
              <a:rPr lang="pt-BR" dirty="0" smtClean="0"/>
              <a:t>diferentes</a:t>
            </a:r>
            <a:r>
              <a:rPr lang="en-US" dirty="0" smtClean="0"/>
              <a:t> </a:t>
            </a:r>
            <a:r>
              <a:rPr lang="pt-BR" dirty="0" smtClean="0"/>
              <a:t>valores</a:t>
            </a:r>
            <a:r>
              <a:rPr lang="en-US" dirty="0" smtClean="0"/>
              <a:t> de K para a </a:t>
            </a:r>
            <a:r>
              <a:rPr lang="en-US" dirty="0" err="1" smtClean="0"/>
              <a:t>imagem</a:t>
            </a:r>
            <a:r>
              <a:rPr lang="en-US" dirty="0" smtClean="0"/>
              <a:t> do cameraman.</a:t>
            </a:r>
          </a:p>
          <a:p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8" y="2831246"/>
            <a:ext cx="3164976" cy="236384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21295" y="49870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3</a:t>
            </a:r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76" y="2831247"/>
            <a:ext cx="3133672" cy="234046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707904" y="49829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4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41" y="2831247"/>
            <a:ext cx="3133673" cy="234046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374695" y="49787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36714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Otsu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Kmeans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Para o K = 2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comparação</a:t>
            </a:r>
            <a:r>
              <a:rPr lang="en-US" dirty="0" smtClean="0"/>
              <a:t> com o </a:t>
            </a: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limiarização</a:t>
            </a:r>
            <a:r>
              <a:rPr lang="en-US" dirty="0" smtClean="0"/>
              <a:t> de Otsu: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37561"/>
            <a:ext cx="3960440" cy="29579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1342"/>
            <a:ext cx="3816424" cy="285039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331640" y="51763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2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868144" y="51570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3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As principais conclus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ões desse trabalho são que o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pode ser utilizado como um segmentado com resultados semelhantes aos do método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limiarização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Otsu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 Podemos ainda perceber que para valores de K &gt; 2 podemos ter um quantização da imagem como podemos perceber nos slides anteriores.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O algoritmo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kmeans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foi implementado em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utilizando não somente a distância euclidiana, além dela foi utilizada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 dissimilaridade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Bray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-Curtis, 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 Concluímos que não importar o tipo de distância utilizada todas irão convergir o algoritmo.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876800"/>
          </a:xfrm>
        </p:spPr>
        <p:txBody>
          <a:bodyPr>
            <a:normAutofit/>
          </a:bodyPr>
          <a:lstStyle/>
          <a:p>
            <a:r>
              <a:rPr lang="pt-BR" sz="2000" dirty="0"/>
              <a:t>GONZALES, </a:t>
            </a:r>
            <a:r>
              <a:rPr lang="pt-BR" sz="2000" dirty="0" err="1"/>
              <a:t>Rafae</a:t>
            </a:r>
            <a:r>
              <a:rPr lang="pt-BR" sz="2000" dirty="0"/>
              <a:t> C. Woods. </a:t>
            </a:r>
            <a:r>
              <a:rPr lang="en-CA" sz="2000" dirty="0"/>
              <a:t>Digital image processing. </a:t>
            </a:r>
            <a:r>
              <a:rPr lang="en-CA" sz="2000" b="1" dirty="0"/>
              <a:t>New York: Addison</a:t>
            </a:r>
            <a:r>
              <a:rPr lang="en-CA" sz="2000" dirty="0"/>
              <a:t>, 2002.</a:t>
            </a:r>
            <a:endParaRPr lang="pt-BR" sz="2000" dirty="0"/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https://mubaris.com/2017/10/01/kmeans-clustering-in-python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scikit-learn.org/stable/modules/generated/sklearn.cluster.KMeans.html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0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www.scipy-lectures.org/packages/scikit-image/auto_examples/plot_threshold.html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649</TotalTime>
  <Words>199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Brilho</vt:lpstr>
      <vt:lpstr>Processamento e análise de Imagens Digitais </vt:lpstr>
      <vt:lpstr>Introdução</vt:lpstr>
      <vt:lpstr>Metodologia</vt:lpstr>
      <vt:lpstr>Histograma – Cameraman 512x512</vt:lpstr>
      <vt:lpstr>K-means</vt:lpstr>
      <vt:lpstr>Otsu vs Kmeans</vt:lpstr>
      <vt:lpstr>Conclusões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Labvis Labvis</cp:lastModifiedBy>
  <cp:revision>60</cp:revision>
  <dcterms:created xsi:type="dcterms:W3CDTF">2012-12-24T20:28:25Z</dcterms:created>
  <dcterms:modified xsi:type="dcterms:W3CDTF">2018-03-14T16:41:05Z</dcterms:modified>
</cp:coreProperties>
</file>