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66" r:id="rId3"/>
    <p:sldId id="278" r:id="rId4"/>
    <p:sldId id="283" r:id="rId5"/>
    <p:sldId id="282" r:id="rId6"/>
    <p:sldId id="281" r:id="rId7"/>
    <p:sldId id="279" r:id="rId8"/>
    <p:sldId id="280" r:id="rId9"/>
    <p:sldId id="310" r:id="rId10"/>
    <p:sldId id="294" r:id="rId11"/>
    <p:sldId id="267" r:id="rId12"/>
    <p:sldId id="284"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660"/>
  </p:normalViewPr>
  <p:slideViewPr>
    <p:cSldViewPr snapToGrid="0">
      <p:cViewPr varScale="1">
        <p:scale>
          <a:sx n="103" d="100"/>
          <a:sy n="103" d="100"/>
        </p:scale>
        <p:origin x="10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Tejada Garcia" userId="32d51906-0d8a-476e-838b-c95deaf8c732" providerId="ADAL" clId="{DC497833-CB01-48FE-97D9-F406151E7E2E}"/>
    <pc:docChg chg="delSld">
      <pc:chgData name="Eduardo Tejada Garcia" userId="32d51906-0d8a-476e-838b-c95deaf8c732" providerId="ADAL" clId="{DC497833-CB01-48FE-97D9-F406151E7E2E}" dt="2024-08-25T17:14:49.819" v="0" actId="47"/>
      <pc:docMkLst>
        <pc:docMk/>
      </pc:docMkLst>
      <pc:sldChg chg="del">
        <pc:chgData name="Eduardo Tejada Garcia" userId="32d51906-0d8a-476e-838b-c95deaf8c732" providerId="ADAL" clId="{DC497833-CB01-48FE-97D9-F406151E7E2E}" dt="2024-08-25T17:14:49.819" v="0" actId="47"/>
        <pc:sldMkLst>
          <pc:docMk/>
          <pc:sldMk cId="3724952328" sldId="269"/>
        </pc:sldMkLst>
      </pc:sldChg>
      <pc:sldChg chg="del">
        <pc:chgData name="Eduardo Tejada Garcia" userId="32d51906-0d8a-476e-838b-c95deaf8c732" providerId="ADAL" clId="{DC497833-CB01-48FE-97D9-F406151E7E2E}" dt="2024-08-25T17:14:49.819" v="0" actId="47"/>
        <pc:sldMkLst>
          <pc:docMk/>
          <pc:sldMk cId="2737386612" sldId="270"/>
        </pc:sldMkLst>
      </pc:sldChg>
      <pc:sldChg chg="del">
        <pc:chgData name="Eduardo Tejada Garcia" userId="32d51906-0d8a-476e-838b-c95deaf8c732" providerId="ADAL" clId="{DC497833-CB01-48FE-97D9-F406151E7E2E}" dt="2024-08-25T17:14:49.819" v="0" actId="47"/>
        <pc:sldMkLst>
          <pc:docMk/>
          <pc:sldMk cId="3426864926" sldId="271"/>
        </pc:sldMkLst>
      </pc:sldChg>
      <pc:sldChg chg="del">
        <pc:chgData name="Eduardo Tejada Garcia" userId="32d51906-0d8a-476e-838b-c95deaf8c732" providerId="ADAL" clId="{DC497833-CB01-48FE-97D9-F406151E7E2E}" dt="2024-08-25T17:14:49.819" v="0" actId="47"/>
        <pc:sldMkLst>
          <pc:docMk/>
          <pc:sldMk cId="3828148921" sldId="273"/>
        </pc:sldMkLst>
      </pc:sldChg>
      <pc:sldChg chg="del">
        <pc:chgData name="Eduardo Tejada Garcia" userId="32d51906-0d8a-476e-838b-c95deaf8c732" providerId="ADAL" clId="{DC497833-CB01-48FE-97D9-F406151E7E2E}" dt="2024-08-25T17:14:49.819" v="0" actId="47"/>
        <pc:sldMkLst>
          <pc:docMk/>
          <pc:sldMk cId="3903007293" sldId="274"/>
        </pc:sldMkLst>
      </pc:sldChg>
      <pc:sldChg chg="del">
        <pc:chgData name="Eduardo Tejada Garcia" userId="32d51906-0d8a-476e-838b-c95deaf8c732" providerId="ADAL" clId="{DC497833-CB01-48FE-97D9-F406151E7E2E}" dt="2024-08-25T17:14:49.819" v="0" actId="47"/>
        <pc:sldMkLst>
          <pc:docMk/>
          <pc:sldMk cId="3382537670" sldId="275"/>
        </pc:sldMkLst>
      </pc:sldChg>
      <pc:sldChg chg="del">
        <pc:chgData name="Eduardo Tejada Garcia" userId="32d51906-0d8a-476e-838b-c95deaf8c732" providerId="ADAL" clId="{DC497833-CB01-48FE-97D9-F406151E7E2E}" dt="2024-08-25T17:14:49.819" v="0" actId="47"/>
        <pc:sldMkLst>
          <pc:docMk/>
          <pc:sldMk cId="1669338591" sldId="276"/>
        </pc:sldMkLst>
      </pc:sldChg>
      <pc:sldChg chg="del">
        <pc:chgData name="Eduardo Tejada Garcia" userId="32d51906-0d8a-476e-838b-c95deaf8c732" providerId="ADAL" clId="{DC497833-CB01-48FE-97D9-F406151E7E2E}" dt="2024-08-25T17:14:49.819" v="0" actId="47"/>
        <pc:sldMkLst>
          <pc:docMk/>
          <pc:sldMk cId="3276588340" sldId="277"/>
        </pc:sldMkLst>
      </pc:sldChg>
      <pc:sldChg chg="del">
        <pc:chgData name="Eduardo Tejada Garcia" userId="32d51906-0d8a-476e-838b-c95deaf8c732" providerId="ADAL" clId="{DC497833-CB01-48FE-97D9-F406151E7E2E}" dt="2024-08-25T17:14:49.819" v="0" actId="47"/>
        <pc:sldMkLst>
          <pc:docMk/>
          <pc:sldMk cId="575205978" sldId="285"/>
        </pc:sldMkLst>
      </pc:sldChg>
      <pc:sldChg chg="del">
        <pc:chgData name="Eduardo Tejada Garcia" userId="32d51906-0d8a-476e-838b-c95deaf8c732" providerId="ADAL" clId="{DC497833-CB01-48FE-97D9-F406151E7E2E}" dt="2024-08-25T17:14:49.819" v="0" actId="47"/>
        <pc:sldMkLst>
          <pc:docMk/>
          <pc:sldMk cId="2178157533" sldId="286"/>
        </pc:sldMkLst>
      </pc:sldChg>
      <pc:sldChg chg="del">
        <pc:chgData name="Eduardo Tejada Garcia" userId="32d51906-0d8a-476e-838b-c95deaf8c732" providerId="ADAL" clId="{DC497833-CB01-48FE-97D9-F406151E7E2E}" dt="2024-08-25T17:14:49.819" v="0" actId="47"/>
        <pc:sldMkLst>
          <pc:docMk/>
          <pc:sldMk cId="2542570835" sldId="287"/>
        </pc:sldMkLst>
      </pc:sldChg>
      <pc:sldChg chg="del">
        <pc:chgData name="Eduardo Tejada Garcia" userId="32d51906-0d8a-476e-838b-c95deaf8c732" providerId="ADAL" clId="{DC497833-CB01-48FE-97D9-F406151E7E2E}" dt="2024-08-25T17:14:49.819" v="0" actId="47"/>
        <pc:sldMkLst>
          <pc:docMk/>
          <pc:sldMk cId="1023424546" sldId="288"/>
        </pc:sldMkLst>
      </pc:sldChg>
      <pc:sldChg chg="del">
        <pc:chgData name="Eduardo Tejada Garcia" userId="32d51906-0d8a-476e-838b-c95deaf8c732" providerId="ADAL" clId="{DC497833-CB01-48FE-97D9-F406151E7E2E}" dt="2024-08-25T17:14:49.819" v="0" actId="47"/>
        <pc:sldMkLst>
          <pc:docMk/>
          <pc:sldMk cId="3051633485" sldId="289"/>
        </pc:sldMkLst>
      </pc:sldChg>
      <pc:sldChg chg="del">
        <pc:chgData name="Eduardo Tejada Garcia" userId="32d51906-0d8a-476e-838b-c95deaf8c732" providerId="ADAL" clId="{DC497833-CB01-48FE-97D9-F406151E7E2E}" dt="2024-08-25T17:14:49.819" v="0" actId="47"/>
        <pc:sldMkLst>
          <pc:docMk/>
          <pc:sldMk cId="3835282752" sldId="290"/>
        </pc:sldMkLst>
      </pc:sldChg>
      <pc:sldChg chg="del">
        <pc:chgData name="Eduardo Tejada Garcia" userId="32d51906-0d8a-476e-838b-c95deaf8c732" providerId="ADAL" clId="{DC497833-CB01-48FE-97D9-F406151E7E2E}" dt="2024-08-25T17:14:49.819" v="0" actId="47"/>
        <pc:sldMkLst>
          <pc:docMk/>
          <pc:sldMk cId="2512861331" sldId="291"/>
        </pc:sldMkLst>
      </pc:sldChg>
      <pc:sldChg chg="del">
        <pc:chgData name="Eduardo Tejada Garcia" userId="32d51906-0d8a-476e-838b-c95deaf8c732" providerId="ADAL" clId="{DC497833-CB01-48FE-97D9-F406151E7E2E}" dt="2024-08-25T17:14:49.819" v="0" actId="47"/>
        <pc:sldMkLst>
          <pc:docMk/>
          <pc:sldMk cId="1601235925" sldId="292"/>
        </pc:sldMkLst>
      </pc:sldChg>
      <pc:sldChg chg="del">
        <pc:chgData name="Eduardo Tejada Garcia" userId="32d51906-0d8a-476e-838b-c95deaf8c732" providerId="ADAL" clId="{DC497833-CB01-48FE-97D9-F406151E7E2E}" dt="2024-08-25T17:14:49.819" v="0" actId="47"/>
        <pc:sldMkLst>
          <pc:docMk/>
          <pc:sldMk cId="1830922891" sldId="293"/>
        </pc:sldMkLst>
      </pc:sldChg>
      <pc:sldChg chg="del">
        <pc:chgData name="Eduardo Tejada Garcia" userId="32d51906-0d8a-476e-838b-c95deaf8c732" providerId="ADAL" clId="{DC497833-CB01-48FE-97D9-F406151E7E2E}" dt="2024-08-25T17:14:49.819" v="0" actId="47"/>
        <pc:sldMkLst>
          <pc:docMk/>
          <pc:sldMk cId="4137159288" sldId="295"/>
        </pc:sldMkLst>
      </pc:sldChg>
      <pc:sldChg chg="del">
        <pc:chgData name="Eduardo Tejada Garcia" userId="32d51906-0d8a-476e-838b-c95deaf8c732" providerId="ADAL" clId="{DC497833-CB01-48FE-97D9-F406151E7E2E}" dt="2024-08-25T17:14:49.819" v="0" actId="47"/>
        <pc:sldMkLst>
          <pc:docMk/>
          <pc:sldMk cId="1165264041" sldId="296"/>
        </pc:sldMkLst>
      </pc:sldChg>
      <pc:sldChg chg="del">
        <pc:chgData name="Eduardo Tejada Garcia" userId="32d51906-0d8a-476e-838b-c95deaf8c732" providerId="ADAL" clId="{DC497833-CB01-48FE-97D9-F406151E7E2E}" dt="2024-08-25T17:14:49.819" v="0" actId="47"/>
        <pc:sldMkLst>
          <pc:docMk/>
          <pc:sldMk cId="197306117" sldId="297"/>
        </pc:sldMkLst>
      </pc:sldChg>
      <pc:sldChg chg="del">
        <pc:chgData name="Eduardo Tejada Garcia" userId="32d51906-0d8a-476e-838b-c95deaf8c732" providerId="ADAL" clId="{DC497833-CB01-48FE-97D9-F406151E7E2E}" dt="2024-08-25T17:14:49.819" v="0" actId="47"/>
        <pc:sldMkLst>
          <pc:docMk/>
          <pc:sldMk cId="2068430844" sldId="298"/>
        </pc:sldMkLst>
      </pc:sldChg>
      <pc:sldChg chg="del">
        <pc:chgData name="Eduardo Tejada Garcia" userId="32d51906-0d8a-476e-838b-c95deaf8c732" providerId="ADAL" clId="{DC497833-CB01-48FE-97D9-F406151E7E2E}" dt="2024-08-25T17:14:49.819" v="0" actId="47"/>
        <pc:sldMkLst>
          <pc:docMk/>
          <pc:sldMk cId="2394744294" sldId="299"/>
        </pc:sldMkLst>
      </pc:sldChg>
      <pc:sldChg chg="del">
        <pc:chgData name="Eduardo Tejada Garcia" userId="32d51906-0d8a-476e-838b-c95deaf8c732" providerId="ADAL" clId="{DC497833-CB01-48FE-97D9-F406151E7E2E}" dt="2024-08-25T17:14:49.819" v="0" actId="47"/>
        <pc:sldMkLst>
          <pc:docMk/>
          <pc:sldMk cId="3005678446" sldId="300"/>
        </pc:sldMkLst>
      </pc:sldChg>
      <pc:sldChg chg="del">
        <pc:chgData name="Eduardo Tejada Garcia" userId="32d51906-0d8a-476e-838b-c95deaf8c732" providerId="ADAL" clId="{DC497833-CB01-48FE-97D9-F406151E7E2E}" dt="2024-08-25T17:14:49.819" v="0" actId="47"/>
        <pc:sldMkLst>
          <pc:docMk/>
          <pc:sldMk cId="188950580" sldId="301"/>
        </pc:sldMkLst>
      </pc:sldChg>
      <pc:sldChg chg="del">
        <pc:chgData name="Eduardo Tejada Garcia" userId="32d51906-0d8a-476e-838b-c95deaf8c732" providerId="ADAL" clId="{DC497833-CB01-48FE-97D9-F406151E7E2E}" dt="2024-08-25T17:14:49.819" v="0" actId="47"/>
        <pc:sldMkLst>
          <pc:docMk/>
          <pc:sldMk cId="2734361476" sldId="302"/>
        </pc:sldMkLst>
      </pc:sldChg>
      <pc:sldChg chg="del">
        <pc:chgData name="Eduardo Tejada Garcia" userId="32d51906-0d8a-476e-838b-c95deaf8c732" providerId="ADAL" clId="{DC497833-CB01-48FE-97D9-F406151E7E2E}" dt="2024-08-25T17:14:49.819" v="0" actId="47"/>
        <pc:sldMkLst>
          <pc:docMk/>
          <pc:sldMk cId="1565005955" sldId="303"/>
        </pc:sldMkLst>
      </pc:sldChg>
      <pc:sldChg chg="del">
        <pc:chgData name="Eduardo Tejada Garcia" userId="32d51906-0d8a-476e-838b-c95deaf8c732" providerId="ADAL" clId="{DC497833-CB01-48FE-97D9-F406151E7E2E}" dt="2024-08-25T17:14:49.819" v="0" actId="47"/>
        <pc:sldMkLst>
          <pc:docMk/>
          <pc:sldMk cId="2672436675" sldId="304"/>
        </pc:sldMkLst>
      </pc:sldChg>
      <pc:sldChg chg="del">
        <pc:chgData name="Eduardo Tejada Garcia" userId="32d51906-0d8a-476e-838b-c95deaf8c732" providerId="ADAL" clId="{DC497833-CB01-48FE-97D9-F406151E7E2E}" dt="2024-08-25T17:14:49.819" v="0" actId="47"/>
        <pc:sldMkLst>
          <pc:docMk/>
          <pc:sldMk cId="3804231901" sldId="305"/>
        </pc:sldMkLst>
      </pc:sldChg>
      <pc:sldChg chg="del">
        <pc:chgData name="Eduardo Tejada Garcia" userId="32d51906-0d8a-476e-838b-c95deaf8c732" providerId="ADAL" clId="{DC497833-CB01-48FE-97D9-F406151E7E2E}" dt="2024-08-25T17:14:49.819" v="0" actId="47"/>
        <pc:sldMkLst>
          <pc:docMk/>
          <pc:sldMk cId="3213001588" sldId="306"/>
        </pc:sldMkLst>
      </pc:sldChg>
      <pc:sldChg chg="del">
        <pc:chgData name="Eduardo Tejada Garcia" userId="32d51906-0d8a-476e-838b-c95deaf8c732" providerId="ADAL" clId="{DC497833-CB01-48FE-97D9-F406151E7E2E}" dt="2024-08-25T17:14:49.819" v="0" actId="47"/>
        <pc:sldMkLst>
          <pc:docMk/>
          <pc:sldMk cId="4036985456" sldId="307"/>
        </pc:sldMkLst>
      </pc:sldChg>
      <pc:sldChg chg="del">
        <pc:chgData name="Eduardo Tejada Garcia" userId="32d51906-0d8a-476e-838b-c95deaf8c732" providerId="ADAL" clId="{DC497833-CB01-48FE-97D9-F406151E7E2E}" dt="2024-08-25T17:14:49.819" v="0" actId="47"/>
        <pc:sldMkLst>
          <pc:docMk/>
          <pc:sldMk cId="3867199962" sldId="308"/>
        </pc:sldMkLst>
      </pc:sldChg>
      <pc:sldChg chg="del">
        <pc:chgData name="Eduardo Tejada Garcia" userId="32d51906-0d8a-476e-838b-c95deaf8c732" providerId="ADAL" clId="{DC497833-CB01-48FE-97D9-F406151E7E2E}" dt="2024-08-25T17:14:49.819" v="0" actId="47"/>
        <pc:sldMkLst>
          <pc:docMk/>
          <pc:sldMk cId="1344895533" sldId="309"/>
        </pc:sldMkLst>
      </pc:sldChg>
      <pc:sldChg chg="del">
        <pc:chgData name="Eduardo Tejada Garcia" userId="32d51906-0d8a-476e-838b-c95deaf8c732" providerId="ADAL" clId="{DC497833-CB01-48FE-97D9-F406151E7E2E}" dt="2024-08-25T17:14:49.819" v="0" actId="47"/>
        <pc:sldMkLst>
          <pc:docMk/>
          <pc:sldMk cId="2750125605" sldId="312"/>
        </pc:sldMkLst>
      </pc:sldChg>
      <pc:sldChg chg="del">
        <pc:chgData name="Eduardo Tejada Garcia" userId="32d51906-0d8a-476e-838b-c95deaf8c732" providerId="ADAL" clId="{DC497833-CB01-48FE-97D9-F406151E7E2E}" dt="2024-08-25T17:14:49.819" v="0" actId="47"/>
        <pc:sldMkLst>
          <pc:docMk/>
          <pc:sldMk cId="2709546814" sldId="313"/>
        </pc:sldMkLst>
      </pc:sldChg>
      <pc:sldChg chg="del">
        <pc:chgData name="Eduardo Tejada Garcia" userId="32d51906-0d8a-476e-838b-c95deaf8c732" providerId="ADAL" clId="{DC497833-CB01-48FE-97D9-F406151E7E2E}" dt="2024-08-25T17:14:49.819" v="0" actId="47"/>
        <pc:sldMkLst>
          <pc:docMk/>
          <pc:sldMk cId="132917570" sldId="314"/>
        </pc:sldMkLst>
      </pc:sldChg>
      <pc:sldChg chg="del">
        <pc:chgData name="Eduardo Tejada Garcia" userId="32d51906-0d8a-476e-838b-c95deaf8c732" providerId="ADAL" clId="{DC497833-CB01-48FE-97D9-F406151E7E2E}" dt="2024-08-25T17:14:49.819" v="0" actId="47"/>
        <pc:sldMkLst>
          <pc:docMk/>
          <pc:sldMk cId="264611984" sldId="315"/>
        </pc:sldMkLst>
      </pc:sldChg>
      <pc:sldChg chg="del">
        <pc:chgData name="Eduardo Tejada Garcia" userId="32d51906-0d8a-476e-838b-c95deaf8c732" providerId="ADAL" clId="{DC497833-CB01-48FE-97D9-F406151E7E2E}" dt="2024-08-25T17:14:49.819" v="0" actId="47"/>
        <pc:sldMkLst>
          <pc:docMk/>
          <pc:sldMk cId="536474384" sldId="316"/>
        </pc:sldMkLst>
      </pc:sldChg>
      <pc:sldChg chg="del">
        <pc:chgData name="Eduardo Tejada Garcia" userId="32d51906-0d8a-476e-838b-c95deaf8c732" providerId="ADAL" clId="{DC497833-CB01-48FE-97D9-F406151E7E2E}" dt="2024-08-25T17:14:49.819" v="0" actId="47"/>
        <pc:sldMkLst>
          <pc:docMk/>
          <pc:sldMk cId="756010657" sldId="317"/>
        </pc:sldMkLst>
      </pc:sldChg>
      <pc:sldChg chg="del">
        <pc:chgData name="Eduardo Tejada Garcia" userId="32d51906-0d8a-476e-838b-c95deaf8c732" providerId="ADAL" clId="{DC497833-CB01-48FE-97D9-F406151E7E2E}" dt="2024-08-25T17:14:49.819" v="0" actId="47"/>
        <pc:sldMkLst>
          <pc:docMk/>
          <pc:sldMk cId="2839129404" sldId="318"/>
        </pc:sldMkLst>
      </pc:sldChg>
      <pc:sldChg chg="del">
        <pc:chgData name="Eduardo Tejada Garcia" userId="32d51906-0d8a-476e-838b-c95deaf8c732" providerId="ADAL" clId="{DC497833-CB01-48FE-97D9-F406151E7E2E}" dt="2024-08-25T17:14:49.819" v="0" actId="47"/>
        <pc:sldMkLst>
          <pc:docMk/>
          <pc:sldMk cId="139078852" sldId="319"/>
        </pc:sldMkLst>
      </pc:sldChg>
      <pc:sldChg chg="del">
        <pc:chgData name="Eduardo Tejada Garcia" userId="32d51906-0d8a-476e-838b-c95deaf8c732" providerId="ADAL" clId="{DC497833-CB01-48FE-97D9-F406151E7E2E}" dt="2024-08-25T17:14:49.819" v="0" actId="47"/>
        <pc:sldMkLst>
          <pc:docMk/>
          <pc:sldMk cId="695947202" sldId="320"/>
        </pc:sldMkLst>
      </pc:sldChg>
      <pc:sldChg chg="del">
        <pc:chgData name="Eduardo Tejada Garcia" userId="32d51906-0d8a-476e-838b-c95deaf8c732" providerId="ADAL" clId="{DC497833-CB01-48FE-97D9-F406151E7E2E}" dt="2024-08-25T17:14:49.819" v="0" actId="47"/>
        <pc:sldMkLst>
          <pc:docMk/>
          <pc:sldMk cId="0" sldId="554"/>
        </pc:sldMkLst>
      </pc:sldChg>
      <pc:sldChg chg="del">
        <pc:chgData name="Eduardo Tejada Garcia" userId="32d51906-0d8a-476e-838b-c95deaf8c732" providerId="ADAL" clId="{DC497833-CB01-48FE-97D9-F406151E7E2E}" dt="2024-08-25T17:14:49.819" v="0" actId="47"/>
        <pc:sldMkLst>
          <pc:docMk/>
          <pc:sldMk cId="0" sldId="555"/>
        </pc:sldMkLst>
      </pc:sldChg>
      <pc:sldChg chg="del">
        <pc:chgData name="Eduardo Tejada Garcia" userId="32d51906-0d8a-476e-838b-c95deaf8c732" providerId="ADAL" clId="{DC497833-CB01-48FE-97D9-F406151E7E2E}" dt="2024-08-25T17:14:49.819" v="0" actId="47"/>
        <pc:sldMkLst>
          <pc:docMk/>
          <pc:sldMk cId="0" sldId="557"/>
        </pc:sldMkLst>
      </pc:sldChg>
      <pc:sldChg chg="del">
        <pc:chgData name="Eduardo Tejada Garcia" userId="32d51906-0d8a-476e-838b-c95deaf8c732" providerId="ADAL" clId="{DC497833-CB01-48FE-97D9-F406151E7E2E}" dt="2024-08-25T17:14:49.819" v="0" actId="47"/>
        <pc:sldMkLst>
          <pc:docMk/>
          <pc:sldMk cId="0" sldId="558"/>
        </pc:sldMkLst>
      </pc:sldChg>
      <pc:sldChg chg="del">
        <pc:chgData name="Eduardo Tejada Garcia" userId="32d51906-0d8a-476e-838b-c95deaf8c732" providerId="ADAL" clId="{DC497833-CB01-48FE-97D9-F406151E7E2E}" dt="2024-08-25T17:14:49.819" v="0" actId="47"/>
        <pc:sldMkLst>
          <pc:docMk/>
          <pc:sldMk cId="0" sldId="559"/>
        </pc:sldMkLst>
      </pc:sldChg>
      <pc:sldChg chg="del">
        <pc:chgData name="Eduardo Tejada Garcia" userId="32d51906-0d8a-476e-838b-c95deaf8c732" providerId="ADAL" clId="{DC497833-CB01-48FE-97D9-F406151E7E2E}" dt="2024-08-25T17:14:49.819" v="0" actId="47"/>
        <pc:sldMkLst>
          <pc:docMk/>
          <pc:sldMk cId="0" sldId="563"/>
        </pc:sldMkLst>
      </pc:sldChg>
      <pc:sldChg chg="del">
        <pc:chgData name="Eduardo Tejada Garcia" userId="32d51906-0d8a-476e-838b-c95deaf8c732" providerId="ADAL" clId="{DC497833-CB01-48FE-97D9-F406151E7E2E}" dt="2024-08-25T17:14:49.819" v="0" actId="47"/>
        <pc:sldMkLst>
          <pc:docMk/>
          <pc:sldMk cId="0" sldId="566"/>
        </pc:sldMkLst>
      </pc:sldChg>
      <pc:sldChg chg="del">
        <pc:chgData name="Eduardo Tejada Garcia" userId="32d51906-0d8a-476e-838b-c95deaf8c732" providerId="ADAL" clId="{DC497833-CB01-48FE-97D9-F406151E7E2E}" dt="2024-08-25T17:14:49.819" v="0" actId="47"/>
        <pc:sldMkLst>
          <pc:docMk/>
          <pc:sldMk cId="0" sldId="567"/>
        </pc:sldMkLst>
      </pc:sldChg>
      <pc:sldChg chg="del">
        <pc:chgData name="Eduardo Tejada Garcia" userId="32d51906-0d8a-476e-838b-c95deaf8c732" providerId="ADAL" clId="{DC497833-CB01-48FE-97D9-F406151E7E2E}" dt="2024-08-25T17:14:49.819" v="0" actId="47"/>
        <pc:sldMkLst>
          <pc:docMk/>
          <pc:sldMk cId="0" sldId="571"/>
        </pc:sldMkLst>
      </pc:sldChg>
      <pc:sldChg chg="del">
        <pc:chgData name="Eduardo Tejada Garcia" userId="32d51906-0d8a-476e-838b-c95deaf8c732" providerId="ADAL" clId="{DC497833-CB01-48FE-97D9-F406151E7E2E}" dt="2024-08-25T17:14:49.819" v="0" actId="47"/>
        <pc:sldMkLst>
          <pc:docMk/>
          <pc:sldMk cId="0" sldId="572"/>
        </pc:sldMkLst>
      </pc:sldChg>
      <pc:sldChg chg="del">
        <pc:chgData name="Eduardo Tejada Garcia" userId="32d51906-0d8a-476e-838b-c95deaf8c732" providerId="ADAL" clId="{DC497833-CB01-48FE-97D9-F406151E7E2E}" dt="2024-08-25T17:14:49.819" v="0" actId="47"/>
        <pc:sldMkLst>
          <pc:docMk/>
          <pc:sldMk cId="1469588951" sldId="678"/>
        </pc:sldMkLst>
      </pc:sldChg>
      <pc:sldChg chg="del">
        <pc:chgData name="Eduardo Tejada Garcia" userId="32d51906-0d8a-476e-838b-c95deaf8c732" providerId="ADAL" clId="{DC497833-CB01-48FE-97D9-F406151E7E2E}" dt="2024-08-25T17:14:49.819" v="0" actId="47"/>
        <pc:sldMkLst>
          <pc:docMk/>
          <pc:sldMk cId="1822249167" sldId="679"/>
        </pc:sldMkLst>
      </pc:sldChg>
      <pc:sldChg chg="del">
        <pc:chgData name="Eduardo Tejada Garcia" userId="32d51906-0d8a-476e-838b-c95deaf8c732" providerId="ADAL" clId="{DC497833-CB01-48FE-97D9-F406151E7E2E}" dt="2024-08-25T17:14:49.819" v="0" actId="47"/>
        <pc:sldMkLst>
          <pc:docMk/>
          <pc:sldMk cId="452025090" sldId="686"/>
        </pc:sldMkLst>
      </pc:sldChg>
      <pc:sldChg chg="del">
        <pc:chgData name="Eduardo Tejada Garcia" userId="32d51906-0d8a-476e-838b-c95deaf8c732" providerId="ADAL" clId="{DC497833-CB01-48FE-97D9-F406151E7E2E}" dt="2024-08-25T17:14:49.819" v="0" actId="47"/>
        <pc:sldMkLst>
          <pc:docMk/>
          <pc:sldMk cId="2265319441" sldId="687"/>
        </pc:sldMkLst>
      </pc:sldChg>
      <pc:sldChg chg="del">
        <pc:chgData name="Eduardo Tejada Garcia" userId="32d51906-0d8a-476e-838b-c95deaf8c732" providerId="ADAL" clId="{DC497833-CB01-48FE-97D9-F406151E7E2E}" dt="2024-08-25T17:14:49.819" v="0" actId="47"/>
        <pc:sldMkLst>
          <pc:docMk/>
          <pc:sldMk cId="1449274757" sldId="688"/>
        </pc:sldMkLst>
      </pc:sldChg>
      <pc:sldChg chg="del">
        <pc:chgData name="Eduardo Tejada Garcia" userId="32d51906-0d8a-476e-838b-c95deaf8c732" providerId="ADAL" clId="{DC497833-CB01-48FE-97D9-F406151E7E2E}" dt="2024-08-25T17:14:49.819" v="0" actId="47"/>
        <pc:sldMkLst>
          <pc:docMk/>
          <pc:sldMk cId="1858995048" sldId="689"/>
        </pc:sldMkLst>
      </pc:sldChg>
      <pc:sldChg chg="del">
        <pc:chgData name="Eduardo Tejada Garcia" userId="32d51906-0d8a-476e-838b-c95deaf8c732" providerId="ADAL" clId="{DC497833-CB01-48FE-97D9-F406151E7E2E}" dt="2024-08-25T17:14:49.819" v="0" actId="47"/>
        <pc:sldMkLst>
          <pc:docMk/>
          <pc:sldMk cId="1290034402" sldId="690"/>
        </pc:sldMkLst>
      </pc:sldChg>
      <pc:sldChg chg="del">
        <pc:chgData name="Eduardo Tejada Garcia" userId="32d51906-0d8a-476e-838b-c95deaf8c732" providerId="ADAL" clId="{DC497833-CB01-48FE-97D9-F406151E7E2E}" dt="2024-08-25T17:14:49.819" v="0" actId="47"/>
        <pc:sldMkLst>
          <pc:docMk/>
          <pc:sldMk cId="1463744762" sldId="691"/>
        </pc:sldMkLst>
      </pc:sldChg>
      <pc:sldChg chg="del">
        <pc:chgData name="Eduardo Tejada Garcia" userId="32d51906-0d8a-476e-838b-c95deaf8c732" providerId="ADAL" clId="{DC497833-CB01-48FE-97D9-F406151E7E2E}" dt="2024-08-25T17:14:49.819" v="0" actId="47"/>
        <pc:sldMkLst>
          <pc:docMk/>
          <pc:sldMk cId="3503012075" sldId="692"/>
        </pc:sldMkLst>
      </pc:sldChg>
      <pc:sldChg chg="del">
        <pc:chgData name="Eduardo Tejada Garcia" userId="32d51906-0d8a-476e-838b-c95deaf8c732" providerId="ADAL" clId="{DC497833-CB01-48FE-97D9-F406151E7E2E}" dt="2024-08-25T17:14:49.819" v="0" actId="47"/>
        <pc:sldMkLst>
          <pc:docMk/>
          <pc:sldMk cId="1157397240" sldId="693"/>
        </pc:sldMkLst>
      </pc:sldChg>
      <pc:sldChg chg="del">
        <pc:chgData name="Eduardo Tejada Garcia" userId="32d51906-0d8a-476e-838b-c95deaf8c732" providerId="ADAL" clId="{DC497833-CB01-48FE-97D9-F406151E7E2E}" dt="2024-08-25T17:14:49.819" v="0" actId="47"/>
        <pc:sldMkLst>
          <pc:docMk/>
          <pc:sldMk cId="773175632" sldId="694"/>
        </pc:sldMkLst>
      </pc:sldChg>
      <pc:sldChg chg="del">
        <pc:chgData name="Eduardo Tejada Garcia" userId="32d51906-0d8a-476e-838b-c95deaf8c732" providerId="ADAL" clId="{DC497833-CB01-48FE-97D9-F406151E7E2E}" dt="2024-08-25T17:14:49.819" v="0" actId="47"/>
        <pc:sldMkLst>
          <pc:docMk/>
          <pc:sldMk cId="92872910" sldId="695"/>
        </pc:sldMkLst>
      </pc:sldChg>
      <pc:sldChg chg="del">
        <pc:chgData name="Eduardo Tejada Garcia" userId="32d51906-0d8a-476e-838b-c95deaf8c732" providerId="ADAL" clId="{DC497833-CB01-48FE-97D9-F406151E7E2E}" dt="2024-08-25T17:14:49.819" v="0" actId="47"/>
        <pc:sldMkLst>
          <pc:docMk/>
          <pc:sldMk cId="3791480183" sldId="696"/>
        </pc:sldMkLst>
      </pc:sldChg>
      <pc:sldChg chg="del">
        <pc:chgData name="Eduardo Tejada Garcia" userId="32d51906-0d8a-476e-838b-c95deaf8c732" providerId="ADAL" clId="{DC497833-CB01-48FE-97D9-F406151E7E2E}" dt="2024-08-25T17:14:49.819" v="0" actId="47"/>
        <pc:sldMkLst>
          <pc:docMk/>
          <pc:sldMk cId="2397923124" sldId="697"/>
        </pc:sldMkLst>
      </pc:sldChg>
      <pc:sldChg chg="del">
        <pc:chgData name="Eduardo Tejada Garcia" userId="32d51906-0d8a-476e-838b-c95deaf8c732" providerId="ADAL" clId="{DC497833-CB01-48FE-97D9-F406151E7E2E}" dt="2024-08-25T17:14:49.819" v="0" actId="47"/>
        <pc:sldMkLst>
          <pc:docMk/>
          <pc:sldMk cId="3235062228" sldId="698"/>
        </pc:sldMkLst>
      </pc:sldChg>
      <pc:sldChg chg="del">
        <pc:chgData name="Eduardo Tejada Garcia" userId="32d51906-0d8a-476e-838b-c95deaf8c732" providerId="ADAL" clId="{DC497833-CB01-48FE-97D9-F406151E7E2E}" dt="2024-08-25T17:14:49.819" v="0" actId="47"/>
        <pc:sldMkLst>
          <pc:docMk/>
          <pc:sldMk cId="3566868300" sldId="699"/>
        </pc:sldMkLst>
      </pc:sldChg>
      <pc:sldChg chg="del">
        <pc:chgData name="Eduardo Tejada Garcia" userId="32d51906-0d8a-476e-838b-c95deaf8c732" providerId="ADAL" clId="{DC497833-CB01-48FE-97D9-F406151E7E2E}" dt="2024-08-25T17:14:49.819" v="0" actId="47"/>
        <pc:sldMkLst>
          <pc:docMk/>
          <pc:sldMk cId="3039078610" sldId="700"/>
        </pc:sldMkLst>
      </pc:sldChg>
      <pc:sldChg chg="del">
        <pc:chgData name="Eduardo Tejada Garcia" userId="32d51906-0d8a-476e-838b-c95deaf8c732" providerId="ADAL" clId="{DC497833-CB01-48FE-97D9-F406151E7E2E}" dt="2024-08-25T17:14:49.819" v="0" actId="47"/>
        <pc:sldMkLst>
          <pc:docMk/>
          <pc:sldMk cId="553471039" sldId="701"/>
        </pc:sldMkLst>
      </pc:sldChg>
      <pc:sldChg chg="del">
        <pc:chgData name="Eduardo Tejada Garcia" userId="32d51906-0d8a-476e-838b-c95deaf8c732" providerId="ADAL" clId="{DC497833-CB01-48FE-97D9-F406151E7E2E}" dt="2024-08-25T17:14:49.819" v="0" actId="47"/>
        <pc:sldMkLst>
          <pc:docMk/>
          <pc:sldMk cId="4010257764" sldId="702"/>
        </pc:sldMkLst>
      </pc:sldChg>
      <pc:sldChg chg="del">
        <pc:chgData name="Eduardo Tejada Garcia" userId="32d51906-0d8a-476e-838b-c95deaf8c732" providerId="ADAL" clId="{DC497833-CB01-48FE-97D9-F406151E7E2E}" dt="2024-08-25T17:14:49.819" v="0" actId="47"/>
        <pc:sldMkLst>
          <pc:docMk/>
          <pc:sldMk cId="831729147" sldId="703"/>
        </pc:sldMkLst>
      </pc:sldChg>
      <pc:sldChg chg="del">
        <pc:chgData name="Eduardo Tejada Garcia" userId="32d51906-0d8a-476e-838b-c95deaf8c732" providerId="ADAL" clId="{DC497833-CB01-48FE-97D9-F406151E7E2E}" dt="2024-08-25T17:14:49.819" v="0" actId="47"/>
        <pc:sldMkLst>
          <pc:docMk/>
          <pc:sldMk cId="3891559649" sldId="704"/>
        </pc:sldMkLst>
      </pc:sldChg>
      <pc:sldChg chg="del">
        <pc:chgData name="Eduardo Tejada Garcia" userId="32d51906-0d8a-476e-838b-c95deaf8c732" providerId="ADAL" clId="{DC497833-CB01-48FE-97D9-F406151E7E2E}" dt="2024-08-25T17:14:49.819" v="0" actId="47"/>
        <pc:sldMkLst>
          <pc:docMk/>
          <pc:sldMk cId="3117790330" sldId="705"/>
        </pc:sldMkLst>
      </pc:sldChg>
      <pc:sldChg chg="del">
        <pc:chgData name="Eduardo Tejada Garcia" userId="32d51906-0d8a-476e-838b-c95deaf8c732" providerId="ADAL" clId="{DC497833-CB01-48FE-97D9-F406151E7E2E}" dt="2024-08-25T17:14:49.819" v="0" actId="47"/>
        <pc:sldMkLst>
          <pc:docMk/>
          <pc:sldMk cId="2992040876" sldId="706"/>
        </pc:sldMkLst>
      </pc:sldChg>
      <pc:sldChg chg="del">
        <pc:chgData name="Eduardo Tejada Garcia" userId="32d51906-0d8a-476e-838b-c95deaf8c732" providerId="ADAL" clId="{DC497833-CB01-48FE-97D9-F406151E7E2E}" dt="2024-08-25T17:14:49.819" v="0" actId="47"/>
        <pc:sldMkLst>
          <pc:docMk/>
          <pc:sldMk cId="4006317745" sldId="707"/>
        </pc:sldMkLst>
      </pc:sldChg>
      <pc:sldChg chg="del">
        <pc:chgData name="Eduardo Tejada Garcia" userId="32d51906-0d8a-476e-838b-c95deaf8c732" providerId="ADAL" clId="{DC497833-CB01-48FE-97D9-F406151E7E2E}" dt="2024-08-25T17:14:49.819" v="0" actId="47"/>
        <pc:sldMkLst>
          <pc:docMk/>
          <pc:sldMk cId="236944335" sldId="708"/>
        </pc:sldMkLst>
      </pc:sldChg>
      <pc:sldChg chg="del">
        <pc:chgData name="Eduardo Tejada Garcia" userId="32d51906-0d8a-476e-838b-c95deaf8c732" providerId="ADAL" clId="{DC497833-CB01-48FE-97D9-F406151E7E2E}" dt="2024-08-25T17:14:49.819" v="0" actId="47"/>
        <pc:sldMkLst>
          <pc:docMk/>
          <pc:sldMk cId="154022871" sldId="709"/>
        </pc:sldMkLst>
      </pc:sldChg>
      <pc:sldChg chg="del">
        <pc:chgData name="Eduardo Tejada Garcia" userId="32d51906-0d8a-476e-838b-c95deaf8c732" providerId="ADAL" clId="{DC497833-CB01-48FE-97D9-F406151E7E2E}" dt="2024-08-25T17:14:49.819" v="0" actId="47"/>
        <pc:sldMkLst>
          <pc:docMk/>
          <pc:sldMk cId="2804858322" sldId="710"/>
        </pc:sldMkLst>
      </pc:sldChg>
      <pc:sldChg chg="del">
        <pc:chgData name="Eduardo Tejada Garcia" userId="32d51906-0d8a-476e-838b-c95deaf8c732" providerId="ADAL" clId="{DC497833-CB01-48FE-97D9-F406151E7E2E}" dt="2024-08-25T17:14:49.819" v="0" actId="47"/>
        <pc:sldMkLst>
          <pc:docMk/>
          <pc:sldMk cId="1889484389" sldId="711"/>
        </pc:sldMkLst>
      </pc:sldChg>
      <pc:sldChg chg="del">
        <pc:chgData name="Eduardo Tejada Garcia" userId="32d51906-0d8a-476e-838b-c95deaf8c732" providerId="ADAL" clId="{DC497833-CB01-48FE-97D9-F406151E7E2E}" dt="2024-08-25T17:14:49.819" v="0" actId="47"/>
        <pc:sldMkLst>
          <pc:docMk/>
          <pc:sldMk cId="3437555030" sldId="7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C5C1B-A965-402A-A706-45E9A3ACD55B}" type="datetimeFigureOut">
              <a:rPr lang="es-MX" smtClean="0"/>
              <a:t>25/08/2024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355E9-E65C-49FB-869D-3F7F3DA48B85}" type="slidenum">
              <a:rPr lang="es-MX" smtClean="0"/>
              <a:t>‹Nº›</a:t>
            </a:fld>
            <a:endParaRPr lang="es-MX"/>
          </a:p>
        </p:txBody>
      </p:sp>
    </p:spTree>
    <p:extLst>
      <p:ext uri="{BB962C8B-B14F-4D97-AF65-F5344CB8AC3E}">
        <p14:creationId xmlns:p14="http://schemas.microsoft.com/office/powerpoint/2010/main" val="34883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6A355E9-E65C-49FB-869D-3F7F3DA48B85}" type="slidenum">
              <a:rPr lang="es-MX" smtClean="0"/>
              <a:t>4</a:t>
            </a:fld>
            <a:endParaRPr lang="es-MX"/>
          </a:p>
        </p:txBody>
      </p:sp>
    </p:spTree>
    <p:extLst>
      <p:ext uri="{BB962C8B-B14F-4D97-AF65-F5344CB8AC3E}">
        <p14:creationId xmlns:p14="http://schemas.microsoft.com/office/powerpoint/2010/main" val="369979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BDC66-C596-DF41-301D-FEEBED9910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640CDEB-E76B-3011-FDCD-AE4E6AD02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9F5AEF8-8FB0-57D6-12E8-F9060A399DEE}"/>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5" name="Marcador de pie de página 4">
            <a:extLst>
              <a:ext uri="{FF2B5EF4-FFF2-40B4-BE49-F238E27FC236}">
                <a16:creationId xmlns:a16="http://schemas.microsoft.com/office/drawing/2014/main" id="{8A491C15-5404-1574-56BC-6A29D90A59C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08D607F-DA97-17FD-2F55-5CF6CDCFDCA9}"/>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27555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0186C-B06E-64AE-A21F-4621EA09ED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3D20359-2AD6-8B63-A283-ACBCED23572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B49453-7792-4EDC-FF66-B5D701225FAC}"/>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5" name="Marcador de pie de página 4">
            <a:extLst>
              <a:ext uri="{FF2B5EF4-FFF2-40B4-BE49-F238E27FC236}">
                <a16:creationId xmlns:a16="http://schemas.microsoft.com/office/drawing/2014/main" id="{07610D00-FEA3-D088-1B04-A36965F5D4A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2DD7CD2-04EB-9661-E3AA-48888D47D436}"/>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67363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DC8693-A7B0-30E6-0731-B7F1953AEC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2D81658-7EC7-B07C-154F-FE0B24A631D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FE7062D-D625-8B15-7655-9C65D790816B}"/>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5" name="Marcador de pie de página 4">
            <a:extLst>
              <a:ext uri="{FF2B5EF4-FFF2-40B4-BE49-F238E27FC236}">
                <a16:creationId xmlns:a16="http://schemas.microsoft.com/office/drawing/2014/main" id="{18516E0C-DDBA-4E0E-BE7D-F19E04DE2C2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0718E5-B2F0-8655-3673-6B5E746C39CD}"/>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136653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DBCCA9-11F3-F184-770A-CACC92A1685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C059D55-F8BD-43C0-D35B-9D6189A34ED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93255E7-F9EF-A871-1139-D293595930B2}"/>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5" name="Marcador de pie de página 4">
            <a:extLst>
              <a:ext uri="{FF2B5EF4-FFF2-40B4-BE49-F238E27FC236}">
                <a16:creationId xmlns:a16="http://schemas.microsoft.com/office/drawing/2014/main" id="{5F0F5360-B3FF-BD2E-142D-748B81935A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0167F70-1CE4-7CF8-E18F-7A513CF5821D}"/>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128675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6C3D8-9097-E3FC-321A-9B4682B2D61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BAE19A-38F8-511B-73CB-BD6C483580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B74580-4E91-FB29-1705-D2D209E5E991}"/>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5" name="Marcador de pie de página 4">
            <a:extLst>
              <a:ext uri="{FF2B5EF4-FFF2-40B4-BE49-F238E27FC236}">
                <a16:creationId xmlns:a16="http://schemas.microsoft.com/office/drawing/2014/main" id="{C4C226E0-1971-759C-29CC-EFCDD2BA74E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5808458-EE76-344E-AEE8-B4E0F998A26D}"/>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250366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4AA81-3993-19BD-7205-0D5F420744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BBAD594-189D-7449-282E-92D3C1F9CCA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6C357F7-9571-DD75-9269-1D85B3C2348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342ACFB-3B13-1284-5E69-DBFE301DD4FB}"/>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6" name="Marcador de pie de página 5">
            <a:extLst>
              <a:ext uri="{FF2B5EF4-FFF2-40B4-BE49-F238E27FC236}">
                <a16:creationId xmlns:a16="http://schemas.microsoft.com/office/drawing/2014/main" id="{8FD309B8-F7F3-17EB-031B-C9B2C79EFB1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B18105D-FBB5-E439-C140-CF96E34DD1D2}"/>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234878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18B49-3DE5-2D82-0578-5750886C1CD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6AA9ACA-53B3-915D-C19E-F20774D7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6CB6800-86D4-2869-BCDC-F661E0EF7CD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D651089-F9A9-DC2F-B53A-CF00CAC6C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F298502-5BC4-B4D2-DB27-04C6FA78BEF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9B09D5E-E969-F155-2B7F-11BB108C9613}"/>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8" name="Marcador de pie de página 7">
            <a:extLst>
              <a:ext uri="{FF2B5EF4-FFF2-40B4-BE49-F238E27FC236}">
                <a16:creationId xmlns:a16="http://schemas.microsoft.com/office/drawing/2014/main" id="{B2D3D87F-B87C-FEEE-7BB2-1FFEC54C12B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C1F9D22-1480-BD4F-639B-100C7BB8D774}"/>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387574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8EBEA-B6EC-E5E0-104A-F57B2106CED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C06A247-E3E8-4B43-B480-F64D9A7BB3A3}"/>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4" name="Marcador de pie de página 3">
            <a:extLst>
              <a:ext uri="{FF2B5EF4-FFF2-40B4-BE49-F238E27FC236}">
                <a16:creationId xmlns:a16="http://schemas.microsoft.com/office/drawing/2014/main" id="{18B50BBD-42E8-5C48-7F56-BF848CAC9FA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85381FD5-1C28-5204-F297-F2282FDA587C}"/>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34116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6D4AFB8-C112-3D5D-5034-B56E34611D4F}"/>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3" name="Marcador de pie de página 2">
            <a:extLst>
              <a:ext uri="{FF2B5EF4-FFF2-40B4-BE49-F238E27FC236}">
                <a16:creationId xmlns:a16="http://schemas.microsoft.com/office/drawing/2014/main" id="{E3154C49-A195-6FE4-3650-0BCC6DA3E3E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570C9DA-F5AE-4E66-45A9-4A7F1CC8578F}"/>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184933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A7294-7383-61BC-0D13-023789437E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15D9BEC-409C-1A98-BB39-959A480D2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8F99EF5-7F12-E6C9-C33A-716EDA5E5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27FD1B-32EB-8FB7-C58D-B4456F74E122}"/>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6" name="Marcador de pie de página 5">
            <a:extLst>
              <a:ext uri="{FF2B5EF4-FFF2-40B4-BE49-F238E27FC236}">
                <a16:creationId xmlns:a16="http://schemas.microsoft.com/office/drawing/2014/main" id="{86005FBB-4423-71DA-0E4B-EC39F15383A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B96EC5-F798-E03C-884E-510A3B182A3D}"/>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60845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32517-AF4A-2852-7C0F-F098AE80C2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8C062D6-2D90-1BD4-49F0-04F82ACB6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F72A93C-71DA-A845-6FD2-17F61623C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D60B051-0759-3228-D5D2-5BABAFF166EE}"/>
              </a:ext>
            </a:extLst>
          </p:cNvPr>
          <p:cNvSpPr>
            <a:spLocks noGrp="1"/>
          </p:cNvSpPr>
          <p:nvPr>
            <p:ph type="dt" sz="half" idx="10"/>
          </p:nvPr>
        </p:nvSpPr>
        <p:spPr/>
        <p:txBody>
          <a:bodyPr/>
          <a:lstStyle/>
          <a:p>
            <a:fld id="{EC0510DD-10CF-4A8C-AC68-16E13B63256D}" type="datetimeFigureOut">
              <a:rPr lang="es-MX" smtClean="0"/>
              <a:t>25/08/2024</a:t>
            </a:fld>
            <a:endParaRPr lang="es-MX"/>
          </a:p>
        </p:txBody>
      </p:sp>
      <p:sp>
        <p:nvSpPr>
          <p:cNvPr id="6" name="Marcador de pie de página 5">
            <a:extLst>
              <a:ext uri="{FF2B5EF4-FFF2-40B4-BE49-F238E27FC236}">
                <a16:creationId xmlns:a16="http://schemas.microsoft.com/office/drawing/2014/main" id="{EAD95E37-9254-2D8A-8C11-AA520A7F42A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CCC5498-3E4E-5037-FE69-0F74FEF76C50}"/>
              </a:ext>
            </a:extLst>
          </p:cNvPr>
          <p:cNvSpPr>
            <a:spLocks noGrp="1"/>
          </p:cNvSpPr>
          <p:nvPr>
            <p:ph type="sldNum" sz="quarter" idx="12"/>
          </p:nvPr>
        </p:nvSpPr>
        <p:spPr/>
        <p:txBody>
          <a:bodyPr/>
          <a:lstStyle/>
          <a:p>
            <a:fld id="{8073A183-5628-4F93-8223-749A6C4F314A}" type="slidenum">
              <a:rPr lang="es-MX" smtClean="0"/>
              <a:t>‹Nº›</a:t>
            </a:fld>
            <a:endParaRPr lang="es-MX"/>
          </a:p>
        </p:txBody>
      </p:sp>
    </p:spTree>
    <p:extLst>
      <p:ext uri="{BB962C8B-B14F-4D97-AF65-F5344CB8AC3E}">
        <p14:creationId xmlns:p14="http://schemas.microsoft.com/office/powerpoint/2010/main" val="256447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7B20323-F203-7DF1-04E2-589747F60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4D4243C-46A8-6682-4DD8-3A7669315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AC48932-5681-5656-0104-5BCCDA909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0510DD-10CF-4A8C-AC68-16E13B63256D}" type="datetimeFigureOut">
              <a:rPr lang="es-MX" smtClean="0"/>
              <a:t>25/08/2024</a:t>
            </a:fld>
            <a:endParaRPr lang="es-MX"/>
          </a:p>
        </p:txBody>
      </p:sp>
      <p:sp>
        <p:nvSpPr>
          <p:cNvPr id="5" name="Marcador de pie de página 4">
            <a:extLst>
              <a:ext uri="{FF2B5EF4-FFF2-40B4-BE49-F238E27FC236}">
                <a16:creationId xmlns:a16="http://schemas.microsoft.com/office/drawing/2014/main" id="{A80AAD4E-A5AC-8F73-5FCD-56D2B0220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774B8E63-0517-A955-E88D-88FC5790D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73A183-5628-4F93-8223-749A6C4F314A}" type="slidenum">
              <a:rPr lang="es-MX" smtClean="0"/>
              <a:t>‹Nº›</a:t>
            </a:fld>
            <a:endParaRPr lang="es-MX"/>
          </a:p>
        </p:txBody>
      </p:sp>
    </p:spTree>
    <p:extLst>
      <p:ext uri="{BB962C8B-B14F-4D97-AF65-F5344CB8AC3E}">
        <p14:creationId xmlns:p14="http://schemas.microsoft.com/office/powerpoint/2010/main" val="33460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t>¿Qué es una Imagen Digital?</a:t>
            </a:r>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Una imagen digital es una representación visual que ha sido convertida en un formato que puede ser almacenado, procesado y visualizado en dispositivos electrónicos. Se compone de un conjunto de elementos llamados píxeles (abreviación de "elementos de imagen"), que son los puntos más pequeños de una imagen y cada uno de los cuales contiene información sobre su color y brillo.</a:t>
            </a:r>
          </a:p>
          <a:p>
            <a:pPr marL="0" indent="0">
              <a:lnSpc>
                <a:spcPct val="107000"/>
              </a:lnSpc>
              <a:spcAft>
                <a:spcPts val="800"/>
              </a:spcAft>
              <a:buNone/>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Características de una Imagen Digital</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Resolución: La cantidad de píxeles en una imagen digital, típicamente medida en píxeles por pulgada (PPI) o en términos de dimensiones (por ejemplo, 1920x1080 píxeles). Una mayor resolución significa más detalle y calidad en la imagen.</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Profundidad de Color: La cantidad de información de color que se almacena para cada píxel. Comúnmente expresado en bits, como 8 bits (256 colores), 16 bits, 24 bits (16.7 millones de colores) o más. Mayor profundidad de color resulta en una representación de color más precisa y rica.</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Formato de Archivo: Las imágenes digitales se almacenan en varios formatos de archivo, cada uno con sus propias ventajas y desventajas. Ejemplos incluyen JPEG, PNG, GIF, BMP, y TIFF. Los formatos varían en términos de compresión, calidad, y capacidad para almacenar información adicional como metadatos.</a:t>
            </a:r>
          </a:p>
          <a:p>
            <a:pPr>
              <a:lnSpc>
                <a:spcPct val="107000"/>
              </a:lnSpc>
              <a:spcAft>
                <a:spcPts val="800"/>
              </a:spcAft>
            </a:pP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Compresión: Muchas imágenes digitales se comprimen para reducir el tamaño del archivo. La compresión puede ser con pérdida (por ejemplo, JPEG), donde se sacrifica algo de calidad para ahorrar espacio, o sin pérdida (por ejemplo, PNG), donde la calidad de la imagen se conserva totalmente.</a:t>
            </a: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spTree>
    <p:extLst>
      <p:ext uri="{BB962C8B-B14F-4D97-AF65-F5344CB8AC3E}">
        <p14:creationId xmlns:p14="http://schemas.microsoft.com/office/powerpoint/2010/main" val="100787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a:xfrm>
            <a:off x="838200" y="547254"/>
            <a:ext cx="10515600" cy="1325563"/>
          </a:xfrm>
        </p:spPr>
        <p:txBody>
          <a:bodyPr>
            <a:normAutofit/>
          </a:bodyPr>
          <a:lstStyle/>
          <a:p>
            <a:r>
              <a:rPr lang="es-MX" sz="4000" dirty="0"/>
              <a:t>¿Qué es el Procesamiento de Imágenes (PDI)?</a:t>
            </a: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sp>
        <p:nvSpPr>
          <p:cNvPr id="8" name="Marcador de contenido 7">
            <a:extLst>
              <a:ext uri="{FF2B5EF4-FFF2-40B4-BE49-F238E27FC236}">
                <a16:creationId xmlns:a16="http://schemas.microsoft.com/office/drawing/2014/main" id="{01808B92-9360-C050-515A-F1CB677E4A6F}"/>
              </a:ext>
            </a:extLst>
          </p:cNvPr>
          <p:cNvSpPr>
            <a:spLocks noGrp="1"/>
          </p:cNvSpPr>
          <p:nvPr>
            <p:ph idx="1"/>
          </p:nvPr>
        </p:nvSpPr>
        <p:spPr/>
        <p:txBody>
          <a:bodyPr/>
          <a:lstStyle/>
          <a:p>
            <a:r>
              <a:rPr lang="es-ES" sz="2800" kern="100" dirty="0">
                <a:latin typeface="Aptos" panose="020B0004020202020204" pitchFamily="34" charset="0"/>
                <a:cs typeface="Times New Roman" panose="02020603050405020304" pitchFamily="18" charset="0"/>
              </a:rPr>
              <a:t>El Procesamiento Digital de Imágenes (PDI) es un campo de la informática y la ingeniería que se enfoca en el uso de algoritmos y técnicas para realizar operaciones sobre imágenes digitales con el fin de mejorar su calidad, extraer información útil, y facilitar su interpretación y análisis. El PDI abarca una amplia gama de aplicaciones y procesos, desde la mejora visual de imágenes hasta la extracción automática de características y la toma de decisiones basada en datos visuales.</a:t>
            </a:r>
            <a:endParaRPr lang="es-MX" sz="2800" kern="100" dirty="0">
              <a:latin typeface="Aptos" panose="020B000402020202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60584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a:xfrm>
            <a:off x="838200" y="547254"/>
            <a:ext cx="10515600" cy="1325563"/>
          </a:xfrm>
        </p:spPr>
        <p:txBody>
          <a:bodyPr>
            <a:normAutofit/>
          </a:bodyPr>
          <a:lstStyle/>
          <a:p>
            <a:r>
              <a:rPr lang="es-MX" sz="4000" dirty="0"/>
              <a:t>¿Qué es el Procesamiento de Imágenes (PDI)?</a:t>
            </a:r>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El procesamiento de imágenes digitales se refiere al procesamiento de imágenes mediante una computadora digital. Tenga en cuenta que una imagen digital se compone de un número finito de elementos (pixeles), cada uno de los cuales tiene una ubicación y un valor particular. </a:t>
            </a:r>
            <a:endParaRPr lang="es-MX" sz="1800" kern="100" dirty="0">
              <a:latin typeface="Aptos" panose="020B0004020202020204" pitchFamily="34" charset="0"/>
              <a:cs typeface="Times New Roman" panose="02020603050405020304" pitchFamily="18" charset="0"/>
            </a:endParaRPr>
          </a:p>
          <a:p>
            <a:pPr>
              <a:lnSpc>
                <a:spcPct val="107000"/>
              </a:lnSpc>
              <a:spcAft>
                <a:spcPts val="800"/>
              </a:spcAft>
            </a:pP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pic>
        <p:nvPicPr>
          <p:cNvPr id="10" name="Imagen 9">
            <a:extLst>
              <a:ext uri="{FF2B5EF4-FFF2-40B4-BE49-F238E27FC236}">
                <a16:creationId xmlns:a16="http://schemas.microsoft.com/office/drawing/2014/main" id="{3065276E-6584-4A70-00EE-0C972A0931A3}"/>
              </a:ext>
            </a:extLst>
          </p:cNvPr>
          <p:cNvPicPr>
            <a:picLocks noChangeAspect="1"/>
          </p:cNvPicPr>
          <p:nvPr/>
        </p:nvPicPr>
        <p:blipFill>
          <a:blip r:embed="rId3"/>
          <a:stretch>
            <a:fillRect/>
          </a:stretch>
        </p:blipFill>
        <p:spPr>
          <a:xfrm>
            <a:off x="2109019" y="2678038"/>
            <a:ext cx="6393426" cy="3242893"/>
          </a:xfrm>
          <a:prstGeom prst="rect">
            <a:avLst/>
          </a:prstGeom>
        </p:spPr>
      </p:pic>
    </p:spTree>
    <p:extLst>
      <p:ext uri="{BB962C8B-B14F-4D97-AF65-F5344CB8AC3E}">
        <p14:creationId xmlns:p14="http://schemas.microsoft.com/office/powerpoint/2010/main" val="426651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9A163-2FCB-BB37-4DA9-2FB14693EC1B}"/>
              </a:ext>
            </a:extLst>
          </p:cNvPr>
          <p:cNvSpPr>
            <a:spLocks noGrp="1"/>
          </p:cNvSpPr>
          <p:nvPr>
            <p:ph type="title"/>
          </p:nvPr>
        </p:nvSpPr>
        <p:spPr/>
        <p:txBody>
          <a:bodyPr/>
          <a:lstStyle/>
          <a:p>
            <a:r>
              <a:rPr lang="es-MX" dirty="0"/>
              <a:t>Ejemplo de PDI:</a:t>
            </a:r>
          </a:p>
        </p:txBody>
      </p:sp>
      <p:sp>
        <p:nvSpPr>
          <p:cNvPr id="3" name="Marcador de contenido 2">
            <a:extLst>
              <a:ext uri="{FF2B5EF4-FFF2-40B4-BE49-F238E27FC236}">
                <a16:creationId xmlns:a16="http://schemas.microsoft.com/office/drawing/2014/main" id="{6FE296B5-B7C2-A7E4-D400-700468B88A35}"/>
              </a:ext>
            </a:extLst>
          </p:cNvPr>
          <p:cNvSpPr>
            <a:spLocks noGrp="1"/>
          </p:cNvSpPr>
          <p:nvPr>
            <p:ph idx="1"/>
          </p:nvPr>
        </p:nvSpPr>
        <p:spPr>
          <a:xfrm>
            <a:off x="838200" y="1417320"/>
            <a:ext cx="10515600" cy="4983480"/>
          </a:xfrm>
        </p:spPr>
        <p:txBody>
          <a:bodyPr>
            <a:normAutofit fontScale="25000" lnSpcReduction="20000"/>
          </a:bodyPr>
          <a:lstStyle/>
          <a:p>
            <a:r>
              <a:rPr lang="es-ES" sz="5600" dirty="0"/>
              <a:t>Los negativos de una imagen se obtienen restando el valor de cada píxel a 255 debido a la forma en que se representa el color en las imágenes digitales. Este proceso se conoce como inversión de colores o creación de un negativo digital. Para entender por qué se usa esta técnica, es importante conocer cómo se representan los colores en un sistema RGB (Rojo, Verde, Azul).</a:t>
            </a:r>
          </a:p>
          <a:p>
            <a:r>
              <a:rPr lang="es-ES" sz="5600" b="1" dirty="0"/>
              <a:t>Proceso de Inversión de Colores</a:t>
            </a:r>
          </a:p>
          <a:p>
            <a:pPr lvl="1"/>
            <a:r>
              <a:rPr lang="es-ES" sz="5600" dirty="0"/>
              <a:t>La inversión de colores, o creación de un negativo digital, se logra mediante la transformación de cada valor de color de un píxel al valor opuesto en la escala de 0 a 255. Matemáticamente, esto se realiza restando el valor original de 255:</a:t>
            </a:r>
          </a:p>
          <a:p>
            <a:pPr lvl="1"/>
            <a:r>
              <a:rPr lang="es-ES" sz="5600" dirty="0"/>
              <a:t>Valor invertido=255−Valor original</a:t>
            </a:r>
          </a:p>
          <a:p>
            <a:pPr>
              <a:buFont typeface="+mj-lt"/>
              <a:buAutoNum type="arabicPeriod"/>
            </a:pPr>
            <a:r>
              <a:rPr lang="es-ES" sz="5600" b="1" dirty="0"/>
              <a:t>Escala de Color Completa:</a:t>
            </a:r>
            <a:endParaRPr lang="es-ES" sz="5600" dirty="0"/>
          </a:p>
          <a:p>
            <a:pPr marL="742950" lvl="1" indent="-285750">
              <a:buFont typeface="+mj-lt"/>
              <a:buAutoNum type="arabicPeriod"/>
            </a:pPr>
            <a:r>
              <a:rPr lang="es-ES" sz="5600" dirty="0"/>
              <a:t>En un sistema RGB de 8 bits, 255 representa el valor máximo para cualquier componente de color. Al restar el valor original de 255, se obtiene el complemento en esta escala. Por ejemplo:</a:t>
            </a:r>
          </a:p>
          <a:p>
            <a:pPr marL="1143000" lvl="2" indent="-228600">
              <a:buFont typeface="+mj-lt"/>
              <a:buAutoNum type="arabicPeriod"/>
            </a:pPr>
            <a:r>
              <a:rPr lang="es-ES" sz="4000" dirty="0"/>
              <a:t>Si el valor original es 0 (mínimo), el valor invertido es 255 (máximo).</a:t>
            </a:r>
          </a:p>
          <a:p>
            <a:pPr marL="1143000" lvl="2" indent="-228600">
              <a:buFont typeface="+mj-lt"/>
              <a:buAutoNum type="arabicPeriod"/>
            </a:pPr>
            <a:r>
              <a:rPr lang="es-ES" sz="4000" dirty="0"/>
              <a:t>Si el valor original es 255 (máximo), el valor invertido es 0 (mínimo).</a:t>
            </a:r>
          </a:p>
          <a:p>
            <a:pPr marL="1143000" lvl="2" indent="-228600">
              <a:buFont typeface="+mj-lt"/>
              <a:buAutoNum type="arabicPeriod"/>
            </a:pPr>
            <a:r>
              <a:rPr lang="es-ES" sz="4000" dirty="0"/>
              <a:t>Si el valor original es 100, el valor invertido será 155.</a:t>
            </a:r>
          </a:p>
          <a:p>
            <a:r>
              <a:rPr lang="es-ES" sz="5600" b="1" dirty="0"/>
              <a:t>Ejemplo Práctico</a:t>
            </a:r>
          </a:p>
          <a:p>
            <a:r>
              <a:rPr lang="es-ES" sz="5600" dirty="0"/>
              <a:t>Supongamos que tienes un píxel con los siguientes valores RGB: (100, 150, 200). Para obtener el negativo:</a:t>
            </a:r>
          </a:p>
          <a:p>
            <a:pPr>
              <a:buFont typeface="Arial" panose="020B0604020202020204" pitchFamily="34" charset="0"/>
              <a:buChar char="•"/>
            </a:pPr>
            <a:r>
              <a:rPr lang="es-ES" sz="5600" dirty="0"/>
              <a:t>Componente rojo: 255 - 100 = 155</a:t>
            </a:r>
          </a:p>
          <a:p>
            <a:pPr>
              <a:buFont typeface="Arial" panose="020B0604020202020204" pitchFamily="34" charset="0"/>
              <a:buChar char="•"/>
            </a:pPr>
            <a:r>
              <a:rPr lang="es-ES" sz="5600" dirty="0"/>
              <a:t>Componente verde: 255 - 150 = 105</a:t>
            </a:r>
          </a:p>
          <a:p>
            <a:pPr>
              <a:buFont typeface="Arial" panose="020B0604020202020204" pitchFamily="34" charset="0"/>
              <a:buChar char="•"/>
            </a:pPr>
            <a:r>
              <a:rPr lang="es-ES" sz="5600" dirty="0"/>
              <a:t>Componente azul: 255 - 200 = 55</a:t>
            </a:r>
          </a:p>
          <a:p>
            <a:r>
              <a:rPr lang="es-ES" sz="5600" dirty="0"/>
              <a:t>El píxel negativo tendría los valores (155, 105, 55).</a:t>
            </a:r>
          </a:p>
          <a:p>
            <a:r>
              <a:rPr lang="es-ES" sz="5600" dirty="0"/>
              <a:t>Al restar cada valor de píxel de 255, se consigue transformar la imagen a su negativo digital de manera directa y efectiva.</a:t>
            </a:r>
          </a:p>
          <a:p>
            <a:endParaRPr lang="es-MX" dirty="0"/>
          </a:p>
        </p:txBody>
      </p:sp>
    </p:spTree>
    <p:extLst>
      <p:ext uri="{BB962C8B-B14F-4D97-AF65-F5344CB8AC3E}">
        <p14:creationId xmlns:p14="http://schemas.microsoft.com/office/powerpoint/2010/main" val="201504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28FB9-0B9B-5EA2-2007-DE0AF340C2B6}"/>
              </a:ext>
            </a:extLst>
          </p:cNvPr>
          <p:cNvSpPr>
            <a:spLocks noGrp="1"/>
          </p:cNvSpPr>
          <p:nvPr>
            <p:ph type="title"/>
          </p:nvPr>
        </p:nvSpPr>
        <p:spPr/>
        <p:txBody>
          <a:bodyPr/>
          <a:lstStyle/>
          <a:p>
            <a:r>
              <a:rPr lang="es-MX" sz="4400" dirty="0"/>
              <a:t>¿Qué es el Procesamiento de Imágenes (PDI)?</a:t>
            </a:r>
            <a:endParaRPr lang="es-MX" dirty="0"/>
          </a:p>
        </p:txBody>
      </p:sp>
      <p:sp>
        <p:nvSpPr>
          <p:cNvPr id="3" name="Marcador de contenido 2">
            <a:extLst>
              <a:ext uri="{FF2B5EF4-FFF2-40B4-BE49-F238E27FC236}">
                <a16:creationId xmlns:a16="http://schemas.microsoft.com/office/drawing/2014/main" id="{B30D850A-F415-B2B2-A02E-584822165FD2}"/>
              </a:ext>
            </a:extLst>
          </p:cNvPr>
          <p:cNvSpPr>
            <a:spLocks noGrp="1"/>
          </p:cNvSpPr>
          <p:nvPr>
            <p:ph idx="1"/>
          </p:nvPr>
        </p:nvSpPr>
        <p:spPr/>
        <p:txBody>
          <a:bodyPr>
            <a:normAutofit/>
          </a:bodyPr>
          <a:lstStyle/>
          <a:p>
            <a:pPr marL="0" indent="0">
              <a:buNone/>
            </a:pPr>
            <a:r>
              <a:rPr lang="es-ES" sz="1900" kern="100" dirty="0">
                <a:latin typeface="Aptos" panose="020B0004020202020204" pitchFamily="34" charset="0"/>
                <a:cs typeface="Times New Roman" panose="02020603050405020304" pitchFamily="18" charset="0"/>
              </a:rPr>
              <a:t>Ejemplos y Aplicaciones del PDI</a:t>
            </a:r>
          </a:p>
          <a:p>
            <a:pPr>
              <a:buFont typeface="Arial" panose="020B0604020202020204" pitchFamily="34" charset="0"/>
              <a:buChar char="•"/>
            </a:pPr>
            <a:r>
              <a:rPr lang="es-ES" sz="1900" kern="100" dirty="0">
                <a:latin typeface="Aptos" panose="020B0004020202020204" pitchFamily="34" charset="0"/>
                <a:cs typeface="Times New Roman" panose="02020603050405020304" pitchFamily="18" charset="0"/>
              </a:rPr>
              <a:t>Medicina: Diagnóstico asistido por computadora, análisis de imágenes médicas como resonancias magnéticas, tomografías y radiografías.</a:t>
            </a:r>
          </a:p>
          <a:p>
            <a:pPr>
              <a:buFont typeface="Arial" panose="020B0604020202020204" pitchFamily="34" charset="0"/>
              <a:buChar char="•"/>
            </a:pPr>
            <a:r>
              <a:rPr lang="es-ES" sz="1900" kern="100" dirty="0">
                <a:latin typeface="Aptos" panose="020B0004020202020204" pitchFamily="34" charset="0"/>
                <a:cs typeface="Times New Roman" panose="02020603050405020304" pitchFamily="18" charset="0"/>
              </a:rPr>
              <a:t>Industria: Inspección automatizada de calidad en líneas de producción, control de procesos y análisis de materiales.</a:t>
            </a:r>
          </a:p>
          <a:p>
            <a:pPr>
              <a:buFont typeface="Arial" panose="020B0604020202020204" pitchFamily="34" charset="0"/>
              <a:buChar char="•"/>
            </a:pPr>
            <a:r>
              <a:rPr lang="es-ES" sz="1900" kern="100" dirty="0">
                <a:latin typeface="Aptos" panose="020B0004020202020204" pitchFamily="34" charset="0"/>
                <a:cs typeface="Times New Roman" panose="02020603050405020304" pitchFamily="18" charset="0"/>
              </a:rPr>
              <a:t>Seguridad: Reconocimiento facial, vigilancia y detección de anomalías en videos de seguridad.</a:t>
            </a:r>
          </a:p>
          <a:p>
            <a:pPr>
              <a:buFont typeface="Arial" panose="020B0604020202020204" pitchFamily="34" charset="0"/>
              <a:buChar char="•"/>
            </a:pPr>
            <a:r>
              <a:rPr lang="es-ES" sz="1900" kern="100" dirty="0">
                <a:latin typeface="Aptos" panose="020B0004020202020204" pitchFamily="34" charset="0"/>
                <a:cs typeface="Times New Roman" panose="02020603050405020304" pitchFamily="18" charset="0"/>
              </a:rPr>
              <a:t>Agricultura: Monitoreo de cultivos y análisis de imágenes satelitales para gestión agrícola.</a:t>
            </a:r>
          </a:p>
          <a:p>
            <a:pPr>
              <a:buFont typeface="Arial" panose="020B0604020202020204" pitchFamily="34" charset="0"/>
              <a:buChar char="•"/>
            </a:pPr>
            <a:r>
              <a:rPr lang="es-ES" sz="1900" kern="100" dirty="0">
                <a:latin typeface="Aptos" panose="020B0004020202020204" pitchFamily="34" charset="0"/>
                <a:cs typeface="Times New Roman" panose="02020603050405020304" pitchFamily="18" charset="0"/>
              </a:rPr>
              <a:t>Entretenimiento: Realidad aumentada, efectos visuales en cine y televisión, mejora de calidad de imágenes y videos.</a:t>
            </a:r>
          </a:p>
          <a:p>
            <a:endParaRPr lang="es-MX" dirty="0"/>
          </a:p>
        </p:txBody>
      </p:sp>
    </p:spTree>
    <p:extLst>
      <p:ext uri="{BB962C8B-B14F-4D97-AF65-F5344CB8AC3E}">
        <p14:creationId xmlns:p14="http://schemas.microsoft.com/office/powerpoint/2010/main" val="320985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t>¿Qué es una Imagen Digital?</a:t>
            </a:r>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marL="0" indent="0">
              <a:lnSpc>
                <a:spcPct val="107000"/>
              </a:lnSpc>
              <a:spcAft>
                <a:spcPts val="800"/>
              </a:spcAft>
              <a:buNone/>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Representación de una Imagen Digital</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Mapa de Bits: Las imágenes digitales se suelen representar como mapas de bits, donde cada píxel tiene valores que representan su color. En una imagen en escala de grises, cada píxel tiene un valor que indica su brillo. En una imagen en color, cada píxel suele tener valores para los componentes de color rojo, verde y azul (RGB).</a:t>
            </a:r>
          </a:p>
          <a:p>
            <a:pPr marL="0" indent="0">
              <a:lnSpc>
                <a:spcPct val="107000"/>
              </a:lnSpc>
              <a:spcAft>
                <a:spcPts val="800"/>
              </a:spcAft>
              <a:buNone/>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Creación y Uso de Imágenes Digitales</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Adquisición: Las imágenes digitales pueden ser capturadas mediante dispositivos como cámaras digitales, escáneres, y teléfonos inteligentes.</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Procesamiento: Las imágenes pueden ser editadas y manipuladas usando software de edición de imágenes para ajustar parámetros como brillo, contraste, y saturación, o para aplicar efectos especiales.</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Aplicaciones: Las imágenes digitales se utilizan en una amplia gama de campos, incluyendo fotografía, medicina (imágenes médicas), entretenimiento (videojuegos, cine), comunicación (redes sociales), y más.</a:t>
            </a:r>
          </a:p>
          <a:p>
            <a:pPr marL="0" indent="0">
              <a:lnSpc>
                <a:spcPct val="107000"/>
              </a:lnSpc>
              <a:spcAft>
                <a:spcPts val="800"/>
              </a:spcAft>
              <a:buNone/>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En resumen, una imagen digital es una representación electrónica de una imagen visual que puede ser almacenada, manipulada y visualizada en dispositivos electrónicos, y se compone de píxeles que contienen información sobre el color y brillo.</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Compresión: Muchas imágenes digitales se comprimen para reducir el tamaño del archivo. La compresión puede ser con pérdida (por ejemplo, JPEG), donde se sacrifica algo de calidad para ahorrar espacio, o sin pérdida (por ejemplo, PNG), donde la calidad de la imagen se conserva totalmente.</a:t>
            </a: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spTree>
    <p:extLst>
      <p:ext uri="{BB962C8B-B14F-4D97-AF65-F5344CB8AC3E}">
        <p14:creationId xmlns:p14="http://schemas.microsoft.com/office/powerpoint/2010/main" val="282321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t>¿Qué es una Imagen Digital?</a:t>
            </a:r>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Mapa de Bits: Las imágenes digitales se suelen representar como mapas de bits, donde cada píxel tiene valores que representan su color. En una imagen en escala de grises, cada píxel tiene un valor que indica su brillo. En una imagen en color, cada píxel suele tener valores para los componentes de color rojo, verde y azul (RGB).</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Compresión: Muchas imágenes digitales se comprimen para reducir el tamaño del archivo. La compresión puede ser con pérdida (por ejemplo, JPEG), donde se sacrifica algo de calidad para ahorrar espacio, o sin pérdida (por ejemplo, PNG), donde la calidad de la imagen se conserva totalmente.</a:t>
            </a: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spTree>
    <p:extLst>
      <p:ext uri="{BB962C8B-B14F-4D97-AF65-F5344CB8AC3E}">
        <p14:creationId xmlns:p14="http://schemas.microsoft.com/office/powerpoint/2010/main" val="143653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t>¿Qué es una Imagen Digital?</a:t>
            </a:r>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Una imagen digital es una representación visual que ha sido convertida en un formato que puede ser almacenado, procesado y visualizado en dispositivos electrónicos. Se compone de un conjunto de elementos llamados píxeles (abreviación de "elementos de imagen"), que son los puntos más pequeños de una imagen y cada uno de los cuales contiene información sobre su color y brillo.</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Características:</a:t>
            </a:r>
          </a:p>
          <a:p>
            <a:pPr lvl="1">
              <a:lnSpc>
                <a:spcPct val="107000"/>
              </a:lnSpc>
              <a:spcAft>
                <a:spcPts val="800"/>
              </a:spcAft>
            </a:pPr>
            <a:r>
              <a:rPr lang="es-ES" sz="1400" kern="100" dirty="0">
                <a:latin typeface="Aptos" panose="020B0004020202020204" pitchFamily="34" charset="0"/>
                <a:ea typeface="Aptos" panose="020B0004020202020204" pitchFamily="34" charset="0"/>
                <a:cs typeface="Times New Roman" panose="02020603050405020304" pitchFamily="18" charset="0"/>
              </a:rPr>
              <a:t>Resolución: Cantidad de Pixeles. Se mide # de pixeles por pulgada (PPI) </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(por ejemplo, 1920x1080 píxeles). </a:t>
            </a:r>
            <a:endParaRPr lang="es-ES" sz="1400" kern="100" dirty="0">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s-ES" sz="1400" kern="100" dirty="0">
                <a:latin typeface="Aptos" panose="020B0004020202020204" pitchFamily="34" charset="0"/>
                <a:ea typeface="Aptos" panose="020B0004020202020204" pitchFamily="34" charset="0"/>
                <a:cs typeface="Times New Roman" panose="02020603050405020304" pitchFamily="18" charset="0"/>
              </a:rPr>
              <a:t>Profundidad: RGB (Cantidad de información/colores de la imagen)</a:t>
            </a:r>
          </a:p>
          <a:p>
            <a:pPr lvl="1">
              <a:lnSpc>
                <a:spcPct val="107000"/>
              </a:lnSpc>
              <a:spcAft>
                <a:spcPts val="800"/>
              </a:spcAft>
            </a:pPr>
            <a:r>
              <a:rPr lang="es-ES" sz="1400" kern="100" dirty="0">
                <a:latin typeface="Aptos" panose="020B0004020202020204" pitchFamily="34" charset="0"/>
                <a:ea typeface="Aptos" panose="020B0004020202020204" pitchFamily="34" charset="0"/>
                <a:cs typeface="Times New Roman" panose="02020603050405020304" pitchFamily="18" charset="0"/>
              </a:rPr>
              <a:t>Formato (JPG, BMP, GIF, TIFF)</a:t>
            </a:r>
          </a:p>
          <a:p>
            <a:pPr>
              <a:lnSpc>
                <a:spcPct val="107000"/>
              </a:lnSpc>
              <a:spcAft>
                <a:spcPts val="800"/>
              </a:spcAft>
            </a:pPr>
            <a:r>
              <a:rPr lang="es-ES" sz="1800" kern="100" dirty="0">
                <a:latin typeface="Aptos" panose="020B0004020202020204" pitchFamily="34" charset="0"/>
                <a:ea typeface="Aptos" panose="020B0004020202020204" pitchFamily="34" charset="0"/>
                <a:cs typeface="Times New Roman" panose="02020603050405020304" pitchFamily="18" charset="0"/>
              </a:rPr>
              <a:t>Se representa en Mapa de Bits</a:t>
            </a:r>
          </a:p>
          <a:p>
            <a:pPr lvl="1">
              <a:lnSpc>
                <a:spcPct val="107000"/>
              </a:lnSpc>
              <a:spcAft>
                <a:spcPts val="800"/>
              </a:spcAft>
            </a:pP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3"/>
          <a:stretch>
            <a:fillRect/>
          </a:stretch>
        </p:blipFill>
        <p:spPr>
          <a:xfrm>
            <a:off x="9646819" y="242412"/>
            <a:ext cx="1857634" cy="609685"/>
          </a:xfrm>
          <a:prstGeom prst="rect">
            <a:avLst/>
          </a:prstGeom>
        </p:spPr>
      </p:pic>
    </p:spTree>
    <p:extLst>
      <p:ext uri="{BB962C8B-B14F-4D97-AF65-F5344CB8AC3E}">
        <p14:creationId xmlns:p14="http://schemas.microsoft.com/office/powerpoint/2010/main" val="322679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t>¿Qué es un Pixel?</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Un píxel, abreviación de "elemento de imagen" en inglés ("</a:t>
                </a:r>
                <a:r>
                  <a:rPr lang="es-ES" sz="1600" kern="100" dirty="0" err="1">
                    <a:effectLst/>
                    <a:latin typeface="Aptos" panose="020B0004020202020204" pitchFamily="34" charset="0"/>
                    <a:ea typeface="Aptos" panose="020B0004020202020204" pitchFamily="34" charset="0"/>
                    <a:cs typeface="Times New Roman" panose="02020603050405020304" pitchFamily="18" charset="0"/>
                  </a:rPr>
                  <a:t>picture</a:t>
                </a:r>
                <a:r>
                  <a:rPr lang="es-ES" sz="1600" kern="100" dirty="0">
                    <a:effectLst/>
                    <a:latin typeface="Aptos" panose="020B0004020202020204" pitchFamily="34" charset="0"/>
                    <a:ea typeface="Aptos" panose="020B0004020202020204" pitchFamily="34" charset="0"/>
                    <a:cs typeface="Times New Roman" panose="02020603050405020304" pitchFamily="18" charset="0"/>
                  </a:rPr>
                  <a:t> </a:t>
                </a:r>
                <a:r>
                  <a:rPr lang="es-ES" sz="1600" kern="100" dirty="0" err="1">
                    <a:effectLst/>
                    <a:latin typeface="Aptos" panose="020B0004020202020204" pitchFamily="34" charset="0"/>
                    <a:ea typeface="Aptos" panose="020B0004020202020204" pitchFamily="34" charset="0"/>
                    <a:cs typeface="Times New Roman" panose="02020603050405020304" pitchFamily="18" charset="0"/>
                  </a:rPr>
                  <a:t>element</a:t>
                </a:r>
                <a:r>
                  <a:rPr lang="es-ES" sz="1600" kern="100" dirty="0">
                    <a:effectLst/>
                    <a:latin typeface="Aptos" panose="020B0004020202020204" pitchFamily="34" charset="0"/>
                    <a:ea typeface="Aptos" panose="020B0004020202020204" pitchFamily="34" charset="0"/>
                    <a:cs typeface="Times New Roman" panose="02020603050405020304" pitchFamily="18" charset="0"/>
                  </a:rPr>
                  <a:t>"), es la unidad mínima que compone una imagen digital. Es el bloque básico de cualquier imagen digital que vemos en pantallas de computadoras, teléfonos móviles, televisores, y otros dispositivos similares.</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Cada píxel almacena información sobre el color que debe mostrar. Esta información se codifica típicamente en términos de sus componentes rojo, verde y azul (RGB por sus siglas en inglés), que son los colores primarios de la luz. Cada componente de color puede tener un valor que va desde 0 hasta 255 en un sistema de 8 bits (</a:t>
                </a:r>
                <a14:m>
                  <m:oMath xmlns:m="http://schemas.openxmlformats.org/officeDocument/2006/math">
                    <m:sSup>
                      <m:sSupPr>
                        <m:ctrlPr>
                          <a:rPr lang="es-ES" sz="1600" i="1" kern="100" smtClean="0">
                            <a:solidFill>
                              <a:srgbClr val="836967"/>
                            </a:solidFill>
                            <a:effectLst/>
                            <a:latin typeface="Cambria Math" panose="02040503050406030204" pitchFamily="18" charset="0"/>
                          </a:rPr>
                        </m:ctrlPr>
                      </m:sSupPr>
                      <m:e>
                        <m:r>
                          <a:rPr lang="es-ES" sz="1600" kern="100" smtClean="0">
                            <a:effectLst/>
                            <a:latin typeface="Cambria Math" panose="02040503050406030204" pitchFamily="18" charset="0"/>
                          </a:rPr>
                          <m:t>2</m:t>
                        </m:r>
                      </m:e>
                      <m:sup>
                        <m:r>
                          <a:rPr lang="es-ES" sz="1600" i="0" kern="100" smtClean="0">
                            <a:effectLst/>
                            <a:latin typeface="Cambria Math" panose="02040503050406030204" pitchFamily="18" charset="0"/>
                          </a:rPr>
                          <m:t>8</m:t>
                        </m:r>
                      </m:sup>
                    </m:sSup>
                    <m:r>
                      <a:rPr lang="es-MX" sz="1600" b="0" i="1" kern="100" smtClean="0">
                        <a:effectLst/>
                        <a:latin typeface="Cambria Math" panose="02040503050406030204" pitchFamily="18" charset="0"/>
                      </a:rPr>
                      <m:t>=256)</m:t>
                    </m:r>
                  </m:oMath>
                </a14:m>
                <a:r>
                  <a:rPr lang="es-ES" sz="1600" kern="100" dirty="0">
                    <a:effectLst/>
                    <a:latin typeface="Aptos" panose="020B0004020202020204" pitchFamily="34" charset="0"/>
                    <a:ea typeface="Aptos" panose="020B0004020202020204" pitchFamily="34" charset="0"/>
                    <a:cs typeface="Times New Roman" panose="02020603050405020304" pitchFamily="18" charset="0"/>
                  </a:rPr>
                  <a:t>, lo que permite representar aproximadamente 16.8 millones de colores diferentes (256 valores posibles para rojo x 256 valores posibles para verde x 256 valores posibles para azul).  </a:t>
                </a:r>
                <a:r>
                  <a:rPr lang="es-ES" sz="1600" b="1" kern="100" dirty="0">
                    <a:effectLst/>
                    <a:latin typeface="Aptos" panose="020B0004020202020204" pitchFamily="34" charset="0"/>
                    <a:ea typeface="Aptos" panose="020B0004020202020204" pitchFamily="34" charset="0"/>
                    <a:cs typeface="Times New Roman" panose="02020603050405020304" pitchFamily="18" charset="0"/>
                  </a:rPr>
                  <a:t>R=255, G= 255, B= 255</a:t>
                </a:r>
              </a:p>
              <a:p>
                <a:pPr>
                  <a:lnSpc>
                    <a:spcPct val="107000"/>
                  </a:lnSpc>
                  <a:spcAft>
                    <a:spcPts val="800"/>
                  </a:spcAft>
                </a:pPr>
                <a:r>
                  <a:rPr lang="es-ES" sz="1600" kern="100" dirty="0">
                    <a:latin typeface="Aptos" panose="020B0004020202020204" pitchFamily="34" charset="0"/>
                    <a:ea typeface="Aptos" panose="020B0004020202020204" pitchFamily="34" charset="0"/>
                    <a:cs typeface="Times New Roman" panose="02020603050405020304" pitchFamily="18" charset="0"/>
                  </a:rPr>
                  <a:t>L</a:t>
                </a:r>
                <a:r>
                  <a:rPr lang="es-ES" sz="1600" kern="100" dirty="0">
                    <a:effectLst/>
                    <a:latin typeface="Aptos" panose="020B0004020202020204" pitchFamily="34" charset="0"/>
                    <a:ea typeface="Aptos" panose="020B0004020202020204" pitchFamily="34" charset="0"/>
                    <a:cs typeface="Times New Roman" panose="02020603050405020304" pitchFamily="18" charset="0"/>
                  </a:rPr>
                  <a:t>a información almacenada en un píxel incluye: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s-ES" sz="1200" kern="100" dirty="0">
                    <a:effectLst/>
                    <a:latin typeface="Aptos" panose="020B0004020202020204" pitchFamily="34" charset="0"/>
                    <a:ea typeface="Aptos" panose="020B0004020202020204" pitchFamily="34" charset="0"/>
                    <a:cs typeface="Times New Roman" panose="02020603050405020304" pitchFamily="18" charset="0"/>
                  </a:rPr>
                  <a:t>Valor de rojo (R): Un número que representa la intensidad del color rojo en el píxel.</a:t>
                </a:r>
              </a:p>
              <a:p>
                <a:pPr lvl="1">
                  <a:lnSpc>
                    <a:spcPct val="107000"/>
                  </a:lnSpc>
                  <a:spcAft>
                    <a:spcPts val="800"/>
                  </a:spcAft>
                </a:pPr>
                <a:r>
                  <a:rPr lang="es-ES" sz="1200" kern="100" dirty="0">
                    <a:effectLst/>
                    <a:latin typeface="Aptos" panose="020B0004020202020204" pitchFamily="34" charset="0"/>
                    <a:ea typeface="Aptos" panose="020B0004020202020204" pitchFamily="34" charset="0"/>
                    <a:cs typeface="Times New Roman" panose="02020603050405020304" pitchFamily="18" charset="0"/>
                  </a:rPr>
                  <a:t>Valor de verde (G): Un número que representa la intensidad del color verde en el píxel.</a:t>
                </a:r>
              </a:p>
              <a:p>
                <a:pPr lvl="1">
                  <a:lnSpc>
                    <a:spcPct val="107000"/>
                  </a:lnSpc>
                  <a:spcAft>
                    <a:spcPts val="800"/>
                  </a:spcAft>
                </a:pPr>
                <a:r>
                  <a:rPr lang="es-ES" sz="1200" kern="100" dirty="0">
                    <a:effectLst/>
                    <a:latin typeface="Aptos" panose="020B0004020202020204" pitchFamily="34" charset="0"/>
                    <a:ea typeface="Aptos" panose="020B0004020202020204" pitchFamily="34" charset="0"/>
                    <a:cs typeface="Times New Roman" panose="02020603050405020304" pitchFamily="18" charset="0"/>
                  </a:rPr>
                  <a:t>Valor de azul (B): Un número que representa la intensidad del color azul en el píxel.</a:t>
                </a: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Al combinar estos tres valores, se determina el color final que el píxel muestra. En algunos casos, además de los componentes RGB, un píxel también puede almacenar un valor de transparencia o alfa (A), que determina cuán opaco o transparente es el píxel. En este caso, se habla de un sistema RGBA.</a:t>
                </a:r>
              </a:p>
            </p:txBody>
          </p:sp>
        </mc:Choice>
        <mc:Fallback xmlns="">
          <p:sp>
            <p:nvSpPr>
              <p:cNvPr id="3" name="Marcador de contenido 2">
                <a:extLst>
                  <a:ext uri="{FF2B5EF4-FFF2-40B4-BE49-F238E27FC236}">
                    <a16:creationId xmlns:a16="http://schemas.microsoft.com/office/drawing/2014/main" id="{84223D7F-8B5E-3D3D-C183-810BDF1B6DB8}"/>
                  </a:ext>
                </a:extLst>
              </p:cNvPr>
              <p:cNvSpPr>
                <a:spLocks noGrp="1" noRot="1" noChangeAspect="1" noMove="1" noResize="1" noEditPoints="1" noAdjustHandles="1" noChangeArrowheads="1" noChangeShapeType="1" noTextEdit="1"/>
              </p:cNvSpPr>
              <p:nvPr>
                <p:ph idx="1"/>
              </p:nvPr>
            </p:nvSpPr>
            <p:spPr>
              <a:xfrm>
                <a:off x="838200" y="1569593"/>
                <a:ext cx="10515600" cy="4351338"/>
              </a:xfrm>
              <a:blipFill>
                <a:blip r:embed="rId2"/>
                <a:stretch>
                  <a:fillRect l="-232" t="-280" r="-406" b="-16246"/>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3"/>
          <a:stretch>
            <a:fillRect/>
          </a:stretch>
        </p:blipFill>
        <p:spPr>
          <a:xfrm>
            <a:off x="9646819" y="242412"/>
            <a:ext cx="1857634" cy="609685"/>
          </a:xfrm>
          <a:prstGeom prst="rect">
            <a:avLst/>
          </a:prstGeom>
        </p:spPr>
      </p:pic>
    </p:spTree>
    <p:extLst>
      <p:ext uri="{BB962C8B-B14F-4D97-AF65-F5344CB8AC3E}">
        <p14:creationId xmlns:p14="http://schemas.microsoft.com/office/powerpoint/2010/main" val="395099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t>¿Qué es una Imagen Digital?</a:t>
            </a:r>
          </a:p>
        </p:txBody>
      </p:sp>
      <p:pic>
        <p:nvPicPr>
          <p:cNvPr id="6" name="Marcador de contenido 5">
            <a:extLst>
              <a:ext uri="{FF2B5EF4-FFF2-40B4-BE49-F238E27FC236}">
                <a16:creationId xmlns:a16="http://schemas.microsoft.com/office/drawing/2014/main" id="{6214EF95-C41B-9BF4-A41A-D9C326A76C1C}"/>
              </a:ext>
            </a:extLst>
          </p:cNvPr>
          <p:cNvPicPr>
            <a:picLocks noGrp="1" noChangeAspect="1"/>
          </p:cNvPicPr>
          <p:nvPr>
            <p:ph idx="1"/>
          </p:nvPr>
        </p:nvPicPr>
        <p:blipFill>
          <a:blip r:embed="rId2"/>
          <a:stretch>
            <a:fillRect/>
          </a:stretch>
        </p:blipFill>
        <p:spPr>
          <a:xfrm>
            <a:off x="1136078" y="3930344"/>
            <a:ext cx="5630061" cy="1781424"/>
          </a:xfrm>
        </p:spPr>
      </p:pic>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3"/>
          <a:stretch>
            <a:fillRect/>
          </a:stretch>
        </p:blipFill>
        <p:spPr>
          <a:xfrm>
            <a:off x="9646819" y="242412"/>
            <a:ext cx="1857634" cy="609685"/>
          </a:xfrm>
          <a:prstGeom prst="rect">
            <a:avLst/>
          </a:prstGeom>
        </p:spPr>
      </p:pic>
      <p:pic>
        <p:nvPicPr>
          <p:cNvPr id="8" name="Imagen 7">
            <a:extLst>
              <a:ext uri="{FF2B5EF4-FFF2-40B4-BE49-F238E27FC236}">
                <a16:creationId xmlns:a16="http://schemas.microsoft.com/office/drawing/2014/main" id="{33D1D0AD-7183-B3A7-AF53-28F84F1E575B}"/>
              </a:ext>
            </a:extLst>
          </p:cNvPr>
          <p:cNvPicPr>
            <a:picLocks noChangeAspect="1"/>
          </p:cNvPicPr>
          <p:nvPr/>
        </p:nvPicPr>
        <p:blipFill>
          <a:blip r:embed="rId4"/>
          <a:stretch>
            <a:fillRect/>
          </a:stretch>
        </p:blipFill>
        <p:spPr>
          <a:xfrm>
            <a:off x="7389554" y="1569593"/>
            <a:ext cx="3390788" cy="3453710"/>
          </a:xfrm>
          <a:prstGeom prst="rect">
            <a:avLst/>
          </a:prstGeom>
        </p:spPr>
      </p:pic>
      <p:pic>
        <p:nvPicPr>
          <p:cNvPr id="10" name="Imagen 9">
            <a:extLst>
              <a:ext uri="{FF2B5EF4-FFF2-40B4-BE49-F238E27FC236}">
                <a16:creationId xmlns:a16="http://schemas.microsoft.com/office/drawing/2014/main" id="{66DF1963-8071-2EB7-1D3C-25251C8F9766}"/>
              </a:ext>
            </a:extLst>
          </p:cNvPr>
          <p:cNvPicPr>
            <a:picLocks noChangeAspect="1"/>
          </p:cNvPicPr>
          <p:nvPr/>
        </p:nvPicPr>
        <p:blipFill>
          <a:blip r:embed="rId5"/>
          <a:stretch>
            <a:fillRect/>
          </a:stretch>
        </p:blipFill>
        <p:spPr>
          <a:xfrm>
            <a:off x="838201" y="1478207"/>
            <a:ext cx="1974910" cy="1264994"/>
          </a:xfrm>
          <a:prstGeom prst="rect">
            <a:avLst/>
          </a:prstGeom>
        </p:spPr>
      </p:pic>
      <p:pic>
        <p:nvPicPr>
          <p:cNvPr id="12" name="Imagen 11">
            <a:extLst>
              <a:ext uri="{FF2B5EF4-FFF2-40B4-BE49-F238E27FC236}">
                <a16:creationId xmlns:a16="http://schemas.microsoft.com/office/drawing/2014/main" id="{71F2D5E6-E438-9AAB-61DA-39163A9F441C}"/>
              </a:ext>
            </a:extLst>
          </p:cNvPr>
          <p:cNvPicPr>
            <a:picLocks noChangeAspect="1"/>
          </p:cNvPicPr>
          <p:nvPr/>
        </p:nvPicPr>
        <p:blipFill>
          <a:blip r:embed="rId6"/>
          <a:stretch>
            <a:fillRect/>
          </a:stretch>
        </p:blipFill>
        <p:spPr>
          <a:xfrm>
            <a:off x="3436526" y="1484953"/>
            <a:ext cx="3329613" cy="1325563"/>
          </a:xfrm>
          <a:prstGeom prst="rect">
            <a:avLst/>
          </a:prstGeom>
        </p:spPr>
      </p:pic>
    </p:spTree>
    <p:extLst>
      <p:ext uri="{BB962C8B-B14F-4D97-AF65-F5344CB8AC3E}">
        <p14:creationId xmlns:p14="http://schemas.microsoft.com/office/powerpoint/2010/main" val="24541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8FA8B4-7967-47BE-8794-2493F03B7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a:xfrm>
            <a:off x="1025252" y="434620"/>
            <a:ext cx="7232400" cy="1330841"/>
          </a:xfrm>
        </p:spPr>
        <p:txBody>
          <a:bodyPr>
            <a:normAutofit/>
          </a:bodyPr>
          <a:lstStyle/>
          <a:p>
            <a:r>
              <a:rPr lang="es-MX" dirty="0">
                <a:solidFill>
                  <a:schemeClr val="tx1">
                    <a:lumMod val="85000"/>
                    <a:lumOff val="15000"/>
                  </a:schemeClr>
                </a:solidFill>
              </a:rPr>
              <a:t>Características de los </a:t>
            </a:r>
            <a:br>
              <a:rPr lang="es-MX" dirty="0">
                <a:solidFill>
                  <a:schemeClr val="tx1">
                    <a:lumMod val="85000"/>
                    <a:lumOff val="15000"/>
                  </a:schemeClr>
                </a:solidFill>
              </a:rPr>
            </a:br>
            <a:r>
              <a:rPr lang="es-MX" dirty="0">
                <a:solidFill>
                  <a:schemeClr val="tx1">
                    <a:lumMod val="85000"/>
                    <a:lumOff val="15000"/>
                  </a:schemeClr>
                </a:solidFill>
              </a:rPr>
              <a:t>Pixeles</a:t>
            </a:r>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1137035" y="2200081"/>
            <a:ext cx="5897271" cy="3902607"/>
          </a:xfrm>
        </p:spPr>
        <p:txBody>
          <a:bodyPr>
            <a:normAutofit/>
          </a:bodyPr>
          <a:lstStyle/>
          <a:p>
            <a:pPr>
              <a:spcAft>
                <a:spcPts val="800"/>
              </a:spcAft>
            </a:pPr>
            <a:r>
              <a:rPr lang="es-ES" sz="19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Una imagen está definida por 2 dimensiones f(</a:t>
            </a:r>
            <a:r>
              <a:rPr lang="es-ES" sz="1900" kern="100" dirty="0" err="1">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x,y</a:t>
            </a:r>
            <a:r>
              <a:rPr lang="es-ES" sz="19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 donde </a:t>
            </a:r>
            <a:r>
              <a:rPr lang="es-ES" sz="1900" kern="100" dirty="0" err="1">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x,y</a:t>
            </a:r>
            <a:r>
              <a:rPr lang="es-ES" sz="19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 son las coordenadas en un plano espacial. La amplitud de la función es llamada intensidad o escala de grises. </a:t>
            </a:r>
          </a:p>
          <a:p>
            <a:pPr>
              <a:spcAft>
                <a:spcPts val="800"/>
              </a:spcAft>
            </a:pPr>
            <a:r>
              <a:rPr lang="es-ES" sz="19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Pixeles tienen propiedades</a:t>
            </a:r>
          </a:p>
          <a:p>
            <a:pPr lvl="1">
              <a:spcAft>
                <a:spcPts val="800"/>
              </a:spcAft>
            </a:pPr>
            <a:r>
              <a:rPr lang="es-ES" sz="19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Posición (x, y)</a:t>
            </a:r>
          </a:p>
          <a:p>
            <a:pPr lvl="1">
              <a:spcAft>
                <a:spcPts val="800"/>
              </a:spcAft>
            </a:pPr>
            <a:r>
              <a:rPr lang="es-ES" sz="19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Intensidad (R,G,B)</a:t>
            </a:r>
          </a:p>
          <a:p>
            <a:pPr marL="457200" lvl="1" indent="0">
              <a:spcAft>
                <a:spcPts val="800"/>
              </a:spcAft>
              <a:buNone/>
            </a:pPr>
            <a:endParaRPr lang="es-ES" sz="19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endParaRPr>
          </a:p>
          <a:p>
            <a:pPr marL="0" indent="0">
              <a:spcAft>
                <a:spcPts val="800"/>
              </a:spcAft>
              <a:buNone/>
            </a:pPr>
            <a:r>
              <a:rPr lang="es-ES" sz="19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Se representan en un Mapa de Bits</a:t>
            </a:r>
          </a:p>
          <a:p>
            <a:pPr marL="0" indent="0">
              <a:spcAft>
                <a:spcPts val="800"/>
              </a:spcAft>
              <a:buNone/>
            </a:pPr>
            <a:endParaRPr lang="es-ES" sz="19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457200" lvl="1" indent="0">
              <a:spcAft>
                <a:spcPts val="800"/>
              </a:spcAft>
              <a:buNone/>
            </a:pPr>
            <a:endParaRPr lang="es-ES" sz="19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3" name="Freeform: Shape 12">
            <a:extLst>
              <a:ext uri="{FF2B5EF4-FFF2-40B4-BE49-F238E27FC236}">
                <a16:creationId xmlns:a16="http://schemas.microsoft.com/office/drawing/2014/main" id="{6767D8D7-ED86-4F44-A26B-8D67E0801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9436" y="0"/>
            <a:ext cx="3822565" cy="6858000"/>
          </a:xfrm>
          <a:custGeom>
            <a:avLst/>
            <a:gdLst>
              <a:gd name="connsiteX0" fmla="*/ 1908781 w 3822565"/>
              <a:gd name="connsiteY0" fmla="*/ 0 h 6858000"/>
              <a:gd name="connsiteX1" fmla="*/ 3822565 w 3822565"/>
              <a:gd name="connsiteY1" fmla="*/ 0 h 6858000"/>
              <a:gd name="connsiteX2" fmla="*/ 3822565 w 3822565"/>
              <a:gd name="connsiteY2" fmla="*/ 6858000 h 6858000"/>
              <a:gd name="connsiteX3" fmla="*/ 0 w 3822565"/>
              <a:gd name="connsiteY3" fmla="*/ 6858000 h 6858000"/>
              <a:gd name="connsiteX4" fmla="*/ 151 w 3822565"/>
              <a:gd name="connsiteY4" fmla="*/ 6857680 h 6858000"/>
              <a:gd name="connsiteX5" fmla="*/ 4412 w 3822565"/>
              <a:gd name="connsiteY5" fmla="*/ 6839759 h 6858000"/>
              <a:gd name="connsiteX6" fmla="*/ 34385 w 3822565"/>
              <a:gd name="connsiteY6" fmla="*/ 6772457 h 6858000"/>
              <a:gd name="connsiteX7" fmla="*/ 68653 w 3822565"/>
              <a:gd name="connsiteY7" fmla="*/ 6472529 h 6858000"/>
              <a:gd name="connsiteX8" fmla="*/ 29272 w 3822565"/>
              <a:gd name="connsiteY8" fmla="*/ 6321544 h 6858000"/>
              <a:gd name="connsiteX9" fmla="*/ 59534 w 3822565"/>
              <a:gd name="connsiteY9" fmla="*/ 6173230 h 6858000"/>
              <a:gd name="connsiteX10" fmla="*/ 58116 w 3822565"/>
              <a:gd name="connsiteY10" fmla="*/ 6119111 h 6858000"/>
              <a:gd name="connsiteX11" fmla="*/ 83035 w 3822565"/>
              <a:gd name="connsiteY11" fmla="*/ 6046531 h 6858000"/>
              <a:gd name="connsiteX12" fmla="*/ 105720 w 3822565"/>
              <a:gd name="connsiteY12" fmla="*/ 5994588 h 6858000"/>
              <a:gd name="connsiteX13" fmla="*/ 94826 w 3822565"/>
              <a:gd name="connsiteY13" fmla="*/ 5939582 h 6858000"/>
              <a:gd name="connsiteX14" fmla="*/ 104200 w 3822565"/>
              <a:gd name="connsiteY14" fmla="*/ 5882479 h 6858000"/>
              <a:gd name="connsiteX15" fmla="*/ 87761 w 3822565"/>
              <a:gd name="connsiteY15" fmla="*/ 5832837 h 6858000"/>
              <a:gd name="connsiteX16" fmla="*/ 99110 w 3822565"/>
              <a:gd name="connsiteY16" fmla="*/ 5680404 h 6858000"/>
              <a:gd name="connsiteX17" fmla="*/ 131086 w 3822565"/>
              <a:gd name="connsiteY17" fmla="*/ 5602902 h 6858000"/>
              <a:gd name="connsiteX18" fmla="*/ 154429 w 3822565"/>
              <a:gd name="connsiteY18" fmla="*/ 5515339 h 6858000"/>
              <a:gd name="connsiteX19" fmla="*/ 165472 w 3822565"/>
              <a:gd name="connsiteY19" fmla="*/ 5469987 h 6858000"/>
              <a:gd name="connsiteX20" fmla="*/ 170135 w 3822565"/>
              <a:gd name="connsiteY20" fmla="*/ 5377607 h 6858000"/>
              <a:gd name="connsiteX21" fmla="*/ 208132 w 3822565"/>
              <a:gd name="connsiteY21" fmla="*/ 5324153 h 6858000"/>
              <a:gd name="connsiteX22" fmla="*/ 224105 w 3822565"/>
              <a:gd name="connsiteY22" fmla="*/ 5214686 h 6858000"/>
              <a:gd name="connsiteX23" fmla="*/ 245848 w 3822565"/>
              <a:gd name="connsiteY23" fmla="*/ 5114050 h 6858000"/>
              <a:gd name="connsiteX24" fmla="*/ 249121 w 3822565"/>
              <a:gd name="connsiteY24" fmla="*/ 5056546 h 6858000"/>
              <a:gd name="connsiteX25" fmla="*/ 274945 w 3822565"/>
              <a:gd name="connsiteY25" fmla="*/ 4931796 h 6858000"/>
              <a:gd name="connsiteX26" fmla="*/ 284851 w 3822565"/>
              <a:gd name="connsiteY26" fmla="*/ 4846391 h 6858000"/>
              <a:gd name="connsiteX27" fmla="*/ 305290 w 3822565"/>
              <a:gd name="connsiteY27" fmla="*/ 4729708 h 6858000"/>
              <a:gd name="connsiteX28" fmla="*/ 354498 w 3822565"/>
              <a:gd name="connsiteY28" fmla="*/ 4675611 h 6858000"/>
              <a:gd name="connsiteX29" fmla="*/ 397164 w 3822565"/>
              <a:gd name="connsiteY29" fmla="*/ 4630471 h 6858000"/>
              <a:gd name="connsiteX30" fmla="*/ 466650 w 3822565"/>
              <a:gd name="connsiteY30" fmla="*/ 4546515 h 6858000"/>
              <a:gd name="connsiteX31" fmla="*/ 495823 w 3822565"/>
              <a:gd name="connsiteY31" fmla="*/ 4474195 h 6858000"/>
              <a:gd name="connsiteX32" fmla="*/ 558479 w 3822565"/>
              <a:gd name="connsiteY32" fmla="*/ 4297282 h 6858000"/>
              <a:gd name="connsiteX33" fmla="*/ 625703 w 3822565"/>
              <a:gd name="connsiteY33" fmla="*/ 4165319 h 6858000"/>
              <a:gd name="connsiteX34" fmla="*/ 678274 w 3822565"/>
              <a:gd name="connsiteY34" fmla="*/ 4092709 h 6858000"/>
              <a:gd name="connsiteX35" fmla="*/ 736308 w 3822565"/>
              <a:gd name="connsiteY35" fmla="*/ 3990039 h 6858000"/>
              <a:gd name="connsiteX36" fmla="*/ 835278 w 3822565"/>
              <a:gd name="connsiteY36" fmla="*/ 3897243 h 6858000"/>
              <a:gd name="connsiteX37" fmla="*/ 880809 w 3822565"/>
              <a:gd name="connsiteY37" fmla="*/ 3845042 h 6858000"/>
              <a:gd name="connsiteX38" fmla="*/ 918515 w 3822565"/>
              <a:gd name="connsiteY38" fmla="*/ 3779285 h 6858000"/>
              <a:gd name="connsiteX39" fmla="*/ 941283 w 3822565"/>
              <a:gd name="connsiteY39" fmla="*/ 3740219 h 6858000"/>
              <a:gd name="connsiteX40" fmla="*/ 985757 w 3822565"/>
              <a:gd name="connsiteY40" fmla="*/ 3616522 h 6858000"/>
              <a:gd name="connsiteX41" fmla="*/ 1020050 w 3822565"/>
              <a:gd name="connsiteY41" fmla="*/ 3363325 h 6858000"/>
              <a:gd name="connsiteX42" fmla="*/ 1042196 w 3822565"/>
              <a:gd name="connsiteY42" fmla="*/ 3299604 h 6858000"/>
              <a:gd name="connsiteX43" fmla="*/ 1051512 w 3822565"/>
              <a:gd name="connsiteY43" fmla="*/ 3296010 h 6858000"/>
              <a:gd name="connsiteX44" fmla="*/ 1060369 w 3822565"/>
              <a:gd name="connsiteY44" fmla="*/ 3113268 h 6858000"/>
              <a:gd name="connsiteX45" fmla="*/ 1096336 w 3822565"/>
              <a:gd name="connsiteY45" fmla="*/ 2985142 h 6858000"/>
              <a:gd name="connsiteX46" fmla="*/ 1167734 w 3822565"/>
              <a:gd name="connsiteY46" fmla="*/ 2726168 h 6858000"/>
              <a:gd name="connsiteX47" fmla="*/ 1202970 w 3822565"/>
              <a:gd name="connsiteY47" fmla="*/ 2531784 h 6858000"/>
              <a:gd name="connsiteX48" fmla="*/ 1212964 w 3822565"/>
              <a:gd name="connsiteY48" fmla="*/ 2296688 h 6858000"/>
              <a:gd name="connsiteX49" fmla="*/ 1220808 w 3822565"/>
              <a:gd name="connsiteY49" fmla="*/ 1973300 h 6858000"/>
              <a:gd name="connsiteX50" fmla="*/ 1215718 w 3822565"/>
              <a:gd name="connsiteY50" fmla="*/ 1796075 h 6858000"/>
              <a:gd name="connsiteX51" fmla="*/ 1257417 w 3822565"/>
              <a:gd name="connsiteY51" fmla="*/ 1435754 h 6858000"/>
              <a:gd name="connsiteX52" fmla="*/ 1329777 w 3822565"/>
              <a:gd name="connsiteY52" fmla="*/ 1215388 h 6858000"/>
              <a:gd name="connsiteX53" fmla="*/ 1595941 w 3822565"/>
              <a:gd name="connsiteY53" fmla="*/ 762839 h 6858000"/>
              <a:gd name="connsiteX54" fmla="*/ 1697280 w 3822565"/>
              <a:gd name="connsiteY54" fmla="*/ 601296 h 6858000"/>
              <a:gd name="connsiteX55" fmla="*/ 1747154 w 3822565"/>
              <a:gd name="connsiteY55" fmla="*/ 485563 h 6858000"/>
              <a:gd name="connsiteX56" fmla="*/ 1776962 w 3822565"/>
              <a:gd name="connsiteY56" fmla="*/ 324002 h 6858000"/>
              <a:gd name="connsiteX57" fmla="*/ 1809493 w 3822565"/>
              <a:gd name="connsiteY57" fmla="*/ 163998 h 6858000"/>
              <a:gd name="connsiteX58" fmla="*/ 1892490 w 3822565"/>
              <a:gd name="connsiteY58" fmla="*/ 24283 h 6858000"/>
              <a:gd name="connsiteX59" fmla="*/ 1907147 w 3822565"/>
              <a:gd name="connsiteY59" fmla="*/ 1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822565" h="6858000">
                <a:moveTo>
                  <a:pt x="1908781" y="0"/>
                </a:moveTo>
                <a:lnTo>
                  <a:pt x="3822565" y="0"/>
                </a:lnTo>
                <a:lnTo>
                  <a:pt x="3822565" y="6858000"/>
                </a:lnTo>
                <a:lnTo>
                  <a:pt x="0" y="6858000"/>
                </a:lnTo>
                <a:lnTo>
                  <a:pt x="151" y="6857680"/>
                </a:lnTo>
                <a:cubicBezTo>
                  <a:pt x="2131" y="6852550"/>
                  <a:pt x="3681" y="6846860"/>
                  <a:pt x="4412" y="6839759"/>
                </a:cubicBezTo>
                <a:cubicBezTo>
                  <a:pt x="14124" y="6808033"/>
                  <a:pt x="51215" y="6809270"/>
                  <a:pt x="34385" y="6772457"/>
                </a:cubicBezTo>
                <a:cubicBezTo>
                  <a:pt x="45091" y="6711253"/>
                  <a:pt x="62628" y="6547679"/>
                  <a:pt x="68653" y="6472529"/>
                </a:cubicBezTo>
                <a:cubicBezTo>
                  <a:pt x="81305" y="6382203"/>
                  <a:pt x="3692" y="6369465"/>
                  <a:pt x="29272" y="6321544"/>
                </a:cubicBezTo>
                <a:lnTo>
                  <a:pt x="59534" y="6173230"/>
                </a:lnTo>
                <a:lnTo>
                  <a:pt x="58116" y="6119111"/>
                </a:lnTo>
                <a:lnTo>
                  <a:pt x="83035" y="6046531"/>
                </a:lnTo>
                <a:cubicBezTo>
                  <a:pt x="77636" y="6045101"/>
                  <a:pt x="108080" y="5997705"/>
                  <a:pt x="105720" y="5994588"/>
                </a:cubicBezTo>
                <a:lnTo>
                  <a:pt x="94826" y="5939582"/>
                </a:lnTo>
                <a:lnTo>
                  <a:pt x="104200" y="5882479"/>
                </a:lnTo>
                <a:cubicBezTo>
                  <a:pt x="112880" y="5859592"/>
                  <a:pt x="73314" y="5873584"/>
                  <a:pt x="87761" y="5832837"/>
                </a:cubicBezTo>
                <a:cubicBezTo>
                  <a:pt x="105881" y="5767500"/>
                  <a:pt x="84560" y="5713477"/>
                  <a:pt x="99110" y="5680404"/>
                </a:cubicBezTo>
                <a:cubicBezTo>
                  <a:pt x="107833" y="5624754"/>
                  <a:pt x="104141" y="5654308"/>
                  <a:pt x="131086" y="5602902"/>
                </a:cubicBezTo>
                <a:cubicBezTo>
                  <a:pt x="136477" y="5562448"/>
                  <a:pt x="146077" y="5556793"/>
                  <a:pt x="154429" y="5515339"/>
                </a:cubicBezTo>
                <a:cubicBezTo>
                  <a:pt x="153594" y="5489048"/>
                  <a:pt x="150372" y="5473241"/>
                  <a:pt x="165472" y="5469987"/>
                </a:cubicBezTo>
                <a:cubicBezTo>
                  <a:pt x="169051" y="5457556"/>
                  <a:pt x="160698" y="5394423"/>
                  <a:pt x="170135" y="5377607"/>
                </a:cubicBezTo>
                <a:lnTo>
                  <a:pt x="208132" y="5324153"/>
                </a:lnTo>
                <a:lnTo>
                  <a:pt x="224105" y="5214686"/>
                </a:lnTo>
                <a:cubicBezTo>
                  <a:pt x="255243" y="5194467"/>
                  <a:pt x="214833" y="5142529"/>
                  <a:pt x="245848" y="5114050"/>
                </a:cubicBezTo>
                <a:cubicBezTo>
                  <a:pt x="252698" y="5090951"/>
                  <a:pt x="237369" y="5098703"/>
                  <a:pt x="249121" y="5056546"/>
                </a:cubicBezTo>
                <a:cubicBezTo>
                  <a:pt x="265676" y="4994004"/>
                  <a:pt x="257766" y="4990341"/>
                  <a:pt x="274945" y="4931796"/>
                </a:cubicBezTo>
                <a:cubicBezTo>
                  <a:pt x="298706" y="4870955"/>
                  <a:pt x="271345" y="4870244"/>
                  <a:pt x="284851" y="4846391"/>
                </a:cubicBezTo>
                <a:cubicBezTo>
                  <a:pt x="303927" y="4823696"/>
                  <a:pt x="285949" y="4738670"/>
                  <a:pt x="305290" y="4729708"/>
                </a:cubicBezTo>
                <a:cubicBezTo>
                  <a:pt x="329296" y="4703441"/>
                  <a:pt x="333964" y="4685191"/>
                  <a:pt x="354498" y="4675611"/>
                </a:cubicBezTo>
                <a:cubicBezTo>
                  <a:pt x="384484" y="4641207"/>
                  <a:pt x="371563" y="4626895"/>
                  <a:pt x="397164" y="4630471"/>
                </a:cubicBezTo>
                <a:lnTo>
                  <a:pt x="466650" y="4546515"/>
                </a:lnTo>
                <a:cubicBezTo>
                  <a:pt x="462857" y="4515905"/>
                  <a:pt x="477394" y="4471295"/>
                  <a:pt x="495823" y="4474195"/>
                </a:cubicBezTo>
                <a:cubicBezTo>
                  <a:pt x="539055" y="4413202"/>
                  <a:pt x="529132" y="4327946"/>
                  <a:pt x="558479" y="4297282"/>
                </a:cubicBezTo>
                <a:cubicBezTo>
                  <a:pt x="610205" y="4219086"/>
                  <a:pt x="605736" y="4199415"/>
                  <a:pt x="625703" y="4165319"/>
                </a:cubicBezTo>
                <a:cubicBezTo>
                  <a:pt x="645668" y="4131224"/>
                  <a:pt x="644690" y="4125053"/>
                  <a:pt x="678274" y="4092709"/>
                </a:cubicBezTo>
                <a:lnTo>
                  <a:pt x="736308" y="3990039"/>
                </a:lnTo>
                <a:cubicBezTo>
                  <a:pt x="740825" y="3974064"/>
                  <a:pt x="842139" y="3897354"/>
                  <a:pt x="835278" y="3897243"/>
                </a:cubicBezTo>
                <a:lnTo>
                  <a:pt x="880809" y="3845042"/>
                </a:lnTo>
                <a:cubicBezTo>
                  <a:pt x="872731" y="3792204"/>
                  <a:pt x="906785" y="3818473"/>
                  <a:pt x="918515" y="3779285"/>
                </a:cubicBezTo>
                <a:cubicBezTo>
                  <a:pt x="918915" y="3753725"/>
                  <a:pt x="923776" y="3741624"/>
                  <a:pt x="941283" y="3740219"/>
                </a:cubicBezTo>
                <a:cubicBezTo>
                  <a:pt x="940952" y="3619477"/>
                  <a:pt x="963757" y="3698593"/>
                  <a:pt x="985757" y="3616522"/>
                </a:cubicBezTo>
                <a:cubicBezTo>
                  <a:pt x="1001756" y="3541706"/>
                  <a:pt x="1027821" y="3467898"/>
                  <a:pt x="1020050" y="3363325"/>
                </a:cubicBezTo>
                <a:cubicBezTo>
                  <a:pt x="1014723" y="3338724"/>
                  <a:pt x="1024641" y="3310193"/>
                  <a:pt x="1042196" y="3299604"/>
                </a:cubicBezTo>
                <a:cubicBezTo>
                  <a:pt x="1045219" y="3297780"/>
                  <a:pt x="1048358" y="3296570"/>
                  <a:pt x="1051512" y="3296010"/>
                </a:cubicBezTo>
                <a:cubicBezTo>
                  <a:pt x="1063944" y="3257622"/>
                  <a:pt x="1040840" y="3164543"/>
                  <a:pt x="1060369" y="3113268"/>
                </a:cubicBezTo>
                <a:cubicBezTo>
                  <a:pt x="1077277" y="3087626"/>
                  <a:pt x="1102876" y="3027943"/>
                  <a:pt x="1096336" y="2985142"/>
                </a:cubicBezTo>
                <a:cubicBezTo>
                  <a:pt x="1113053" y="3000832"/>
                  <a:pt x="1148636" y="2729614"/>
                  <a:pt x="1167734" y="2726168"/>
                </a:cubicBezTo>
                <a:cubicBezTo>
                  <a:pt x="1190795" y="2667518"/>
                  <a:pt x="1182010" y="2588173"/>
                  <a:pt x="1202970" y="2531784"/>
                </a:cubicBezTo>
                <a:cubicBezTo>
                  <a:pt x="1205818" y="2517669"/>
                  <a:pt x="1207284" y="2306159"/>
                  <a:pt x="1212964" y="2296688"/>
                </a:cubicBezTo>
                <a:lnTo>
                  <a:pt x="1220808" y="1973300"/>
                </a:lnTo>
                <a:cubicBezTo>
                  <a:pt x="1225733" y="1856164"/>
                  <a:pt x="1210793" y="1913211"/>
                  <a:pt x="1215718" y="1796075"/>
                </a:cubicBezTo>
                <a:cubicBezTo>
                  <a:pt x="1224330" y="1608169"/>
                  <a:pt x="1249061" y="1617958"/>
                  <a:pt x="1257417" y="1435754"/>
                </a:cubicBezTo>
                <a:cubicBezTo>
                  <a:pt x="1258804" y="1361199"/>
                  <a:pt x="1313903" y="1320689"/>
                  <a:pt x="1329777" y="1215388"/>
                </a:cubicBezTo>
                <a:cubicBezTo>
                  <a:pt x="1328525" y="1144450"/>
                  <a:pt x="1592827" y="872612"/>
                  <a:pt x="1595941" y="762839"/>
                </a:cubicBezTo>
                <a:cubicBezTo>
                  <a:pt x="1614481" y="685181"/>
                  <a:pt x="1687499" y="675770"/>
                  <a:pt x="1697280" y="601296"/>
                </a:cubicBezTo>
                <a:cubicBezTo>
                  <a:pt x="1696061" y="583389"/>
                  <a:pt x="1718153" y="493595"/>
                  <a:pt x="1747154" y="485563"/>
                </a:cubicBezTo>
                <a:cubicBezTo>
                  <a:pt x="1722594" y="385255"/>
                  <a:pt x="1782944" y="358926"/>
                  <a:pt x="1776962" y="324002"/>
                </a:cubicBezTo>
                <a:cubicBezTo>
                  <a:pt x="1774356" y="241980"/>
                  <a:pt x="1800551" y="259648"/>
                  <a:pt x="1809493" y="163998"/>
                </a:cubicBezTo>
                <a:cubicBezTo>
                  <a:pt x="1806761" y="87555"/>
                  <a:pt x="1923228" y="86891"/>
                  <a:pt x="1892490" y="24283"/>
                </a:cubicBezTo>
                <a:cubicBezTo>
                  <a:pt x="1892973" y="18759"/>
                  <a:pt x="1898739" y="10793"/>
                  <a:pt x="1907147" y="1607"/>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1A5FD61-AF28-4544-AF3E-7193BDDDC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7812" y="948187"/>
            <a:ext cx="3603790" cy="432250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Imagen 5">
            <a:extLst>
              <a:ext uri="{FF2B5EF4-FFF2-40B4-BE49-F238E27FC236}">
                <a16:creationId xmlns:a16="http://schemas.microsoft.com/office/drawing/2014/main" id="{7A592BCE-4966-4824-BF48-6941DAD94D13}"/>
              </a:ext>
            </a:extLst>
          </p:cNvPr>
          <p:cNvPicPr>
            <a:picLocks noChangeAspect="1"/>
          </p:cNvPicPr>
          <p:nvPr/>
        </p:nvPicPr>
        <p:blipFill>
          <a:blip r:embed="rId2"/>
          <a:srcRect l="3045" r="2291" b="-2"/>
          <a:stretch/>
        </p:blipFill>
        <p:spPr>
          <a:xfrm>
            <a:off x="6905005" y="466119"/>
            <a:ext cx="1235243" cy="1525212"/>
          </a:xfrm>
          <a:prstGeom prst="rect">
            <a:avLst/>
          </a:prstGeom>
        </p:spPr>
      </p:pic>
      <p:sp>
        <p:nvSpPr>
          <p:cNvPr id="17" name="Rectangle 6">
            <a:extLst>
              <a:ext uri="{FF2B5EF4-FFF2-40B4-BE49-F238E27FC236}">
                <a16:creationId xmlns:a16="http://schemas.microsoft.com/office/drawing/2014/main" id="{2A28F9BF-B057-474E-AB83-C75485CA6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7009">
            <a:off x="10382160" y="81341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5306E64-E868-4378-9486-393C92BC8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2770" y="4416926"/>
            <a:ext cx="2517432" cy="177544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a:extLst>
              <a:ext uri="{FF2B5EF4-FFF2-40B4-BE49-F238E27FC236}">
                <a16:creationId xmlns:a16="http://schemas.microsoft.com/office/drawing/2014/main" id="{A1684C12-64C3-F6F0-74F7-299AB228E8E9}"/>
              </a:ext>
            </a:extLst>
          </p:cNvPr>
          <p:cNvPicPr>
            <a:picLocks noChangeAspect="1"/>
          </p:cNvPicPr>
          <p:nvPr/>
        </p:nvPicPr>
        <p:blipFill>
          <a:blip r:embed="rId3"/>
          <a:stretch>
            <a:fillRect/>
          </a:stretch>
        </p:blipFill>
        <p:spPr>
          <a:xfrm>
            <a:off x="8122523" y="405784"/>
            <a:ext cx="2982951" cy="2826365"/>
          </a:xfrm>
          <a:prstGeom prst="rect">
            <a:avLst/>
          </a:prstGeom>
        </p:spPr>
      </p:pic>
      <p:pic>
        <p:nvPicPr>
          <p:cNvPr id="7" name="Imagen 6">
            <a:extLst>
              <a:ext uri="{FF2B5EF4-FFF2-40B4-BE49-F238E27FC236}">
                <a16:creationId xmlns:a16="http://schemas.microsoft.com/office/drawing/2014/main" id="{AB86420B-B652-28EB-2659-EA4364A847CB}"/>
              </a:ext>
            </a:extLst>
          </p:cNvPr>
          <p:cNvPicPr>
            <a:picLocks noChangeAspect="1"/>
          </p:cNvPicPr>
          <p:nvPr/>
        </p:nvPicPr>
        <p:blipFill>
          <a:blip r:embed="rId4"/>
          <a:stretch>
            <a:fillRect/>
          </a:stretch>
        </p:blipFill>
        <p:spPr>
          <a:xfrm>
            <a:off x="6820165" y="3305657"/>
            <a:ext cx="4935109" cy="3344525"/>
          </a:xfrm>
          <a:prstGeom prst="rect">
            <a:avLst/>
          </a:prstGeom>
        </p:spPr>
      </p:pic>
    </p:spTree>
    <p:extLst>
      <p:ext uri="{BB962C8B-B14F-4D97-AF65-F5344CB8AC3E}">
        <p14:creationId xmlns:p14="http://schemas.microsoft.com/office/powerpoint/2010/main" val="13550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solidFill>
                  <a:schemeClr val="tx1">
                    <a:lumMod val="85000"/>
                    <a:lumOff val="15000"/>
                  </a:schemeClr>
                </a:solidFill>
              </a:rPr>
              <a:t>Características de los Pixeles</a:t>
            </a:r>
            <a:endParaRPr lang="es-MX" dirty="0"/>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r>
              <a:rPr lang="es-ES" sz="1600" kern="100" dirty="0">
                <a:latin typeface="Aptos" panose="020B0004020202020204" pitchFamily="34" charset="0"/>
                <a:ea typeface="Aptos" panose="020B0004020202020204" pitchFamily="34" charset="0"/>
                <a:cs typeface="Times New Roman" panose="02020603050405020304" pitchFamily="18" charset="0"/>
              </a:rPr>
              <a:t>La intensidad de los píxeles es un concepto fundamental en el procesamiento de imágenes y se refiere al valor que representa la cantidad de luz o color en un píxel de una imagen digital.</a:t>
            </a:r>
          </a:p>
          <a:p>
            <a:pPr marL="0" indent="0">
              <a:lnSpc>
                <a:spcPct val="107000"/>
              </a:lnSpc>
              <a:spcAft>
                <a:spcPts val="800"/>
              </a:spcAft>
              <a:buNone/>
            </a:pPr>
            <a:r>
              <a:rPr lang="es-ES" sz="1600" kern="100" dirty="0">
                <a:latin typeface="Aptos" panose="020B0004020202020204" pitchFamily="34" charset="0"/>
                <a:ea typeface="Aptos" panose="020B0004020202020204" pitchFamily="34" charset="0"/>
                <a:cs typeface="Times New Roman" panose="02020603050405020304" pitchFamily="18" charset="0"/>
              </a:rPr>
              <a:t>Conceptos Clave:</a:t>
            </a:r>
          </a:p>
          <a:p>
            <a:pPr>
              <a:lnSpc>
                <a:spcPct val="107000"/>
              </a:lnSpc>
              <a:spcAft>
                <a:spcPts val="800"/>
              </a:spcAft>
            </a:pPr>
            <a:r>
              <a:rPr lang="es-ES" sz="1600" kern="100" dirty="0">
                <a:latin typeface="Aptos" panose="020B0004020202020204" pitchFamily="34" charset="0"/>
                <a:ea typeface="Aptos" panose="020B0004020202020204" pitchFamily="34" charset="0"/>
                <a:cs typeface="Times New Roman" panose="02020603050405020304" pitchFamily="18" charset="0"/>
              </a:rPr>
              <a:t>Imagen en Escala de Grises: En una imagen en escala de grises, cada píxel tiene un valor de intensidad que varía desde el negro (valor 0) hasta el blanco (valor 255) en una escala de 8 bits. Los valores intermedios representan diferentes tonos de gris.</a:t>
            </a:r>
          </a:p>
          <a:p>
            <a:pPr>
              <a:lnSpc>
                <a:spcPct val="107000"/>
              </a:lnSpc>
              <a:spcAft>
                <a:spcPts val="800"/>
              </a:spcAft>
            </a:pPr>
            <a:r>
              <a:rPr lang="es-ES" sz="1600" kern="100" dirty="0">
                <a:latin typeface="Aptos" panose="020B0004020202020204" pitchFamily="34" charset="0"/>
                <a:ea typeface="Aptos" panose="020B0004020202020204" pitchFamily="34" charset="0"/>
                <a:cs typeface="Times New Roman" panose="02020603050405020304" pitchFamily="18" charset="0"/>
              </a:rPr>
              <a:t>Imagen en Color:  En una imagen en color, cada píxel está compuesto por tres canales de color: rojo (R), verde (G) y azul (B). Cada canal tiene un valor de intensidad que generalmente varía entre 0 y 255. Estos tres valores combinados definen el color final del píxel usando el modelo de color RGB.</a:t>
            </a:r>
          </a:p>
          <a:p>
            <a:pPr marL="0" indent="0">
              <a:lnSpc>
                <a:spcPct val="107000"/>
              </a:lnSpc>
              <a:spcAft>
                <a:spcPts val="800"/>
              </a:spcAft>
              <a:buNone/>
            </a:pP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None/>
            </a:pPr>
            <a:endParaRPr lang="es-ES" sz="1200"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spTree>
    <p:extLst>
      <p:ext uri="{BB962C8B-B14F-4D97-AF65-F5344CB8AC3E}">
        <p14:creationId xmlns:p14="http://schemas.microsoft.com/office/powerpoint/2010/main" val="26859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AB376-BC47-8A63-D611-E9484E32F3B7}"/>
              </a:ext>
            </a:extLst>
          </p:cNvPr>
          <p:cNvSpPr>
            <a:spLocks noGrp="1"/>
          </p:cNvSpPr>
          <p:nvPr>
            <p:ph type="title"/>
          </p:nvPr>
        </p:nvSpPr>
        <p:spPr/>
        <p:txBody>
          <a:bodyPr/>
          <a:lstStyle/>
          <a:p>
            <a:r>
              <a:rPr lang="es-MX" dirty="0">
                <a:solidFill>
                  <a:schemeClr val="tx1">
                    <a:lumMod val="85000"/>
                    <a:lumOff val="15000"/>
                  </a:schemeClr>
                </a:solidFill>
              </a:rPr>
              <a:t>Características de los Pixeles</a:t>
            </a:r>
            <a:endParaRPr lang="es-MX" dirty="0"/>
          </a:p>
        </p:txBody>
      </p:sp>
      <p:sp>
        <p:nvSpPr>
          <p:cNvPr id="3" name="Marcador de contenido 2">
            <a:extLst>
              <a:ext uri="{FF2B5EF4-FFF2-40B4-BE49-F238E27FC236}">
                <a16:creationId xmlns:a16="http://schemas.microsoft.com/office/drawing/2014/main" id="{84223D7F-8B5E-3D3D-C183-810BDF1B6DB8}"/>
              </a:ext>
            </a:extLst>
          </p:cNvPr>
          <p:cNvSpPr>
            <a:spLocks noGrp="1"/>
          </p:cNvSpPr>
          <p:nvPr>
            <p:ph idx="1"/>
          </p:nvPr>
        </p:nvSpPr>
        <p:spPr>
          <a:xfrm>
            <a:off x="838200" y="1569593"/>
            <a:ext cx="10515600" cy="4351338"/>
          </a:xfrm>
        </p:spPr>
        <p:txBody>
          <a:bodyPr>
            <a:noAutofit/>
          </a:bodyPr>
          <a:lstStyle/>
          <a:p>
            <a:pPr>
              <a:lnSpc>
                <a:spcPct val="107000"/>
              </a:lnSpc>
              <a:spcAft>
                <a:spcPts val="800"/>
              </a:spcAft>
            </a:pP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ES" sz="16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ES" sz="1600" kern="100" dirty="0">
                <a:effectLst/>
                <a:latin typeface="Aptos" panose="020B0004020202020204" pitchFamily="34" charset="0"/>
                <a:ea typeface="Aptos" panose="020B0004020202020204" pitchFamily="34" charset="0"/>
                <a:cs typeface="Times New Roman" panose="02020603050405020304" pitchFamily="18" charset="0"/>
              </a:rPr>
              <a:t>Ejemplo:    https://htmlcolorcodes.com/es/tabla-de-colores/</a:t>
            </a:r>
          </a:p>
          <a:p>
            <a:pPr marL="457200" lvl="1" indent="0">
              <a:lnSpc>
                <a:spcPct val="107000"/>
              </a:lnSpc>
              <a:spcAft>
                <a:spcPts val="800"/>
              </a:spcAft>
              <a:buNone/>
            </a:pPr>
            <a:endParaRPr lang="es-ES" sz="1200"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F4FED32-E07E-C14B-D0A8-FF8974A85068}"/>
              </a:ext>
            </a:extLst>
          </p:cNvPr>
          <p:cNvPicPr>
            <a:picLocks noChangeAspect="1"/>
          </p:cNvPicPr>
          <p:nvPr/>
        </p:nvPicPr>
        <p:blipFill>
          <a:blip r:embed="rId2"/>
          <a:stretch>
            <a:fillRect/>
          </a:stretch>
        </p:blipFill>
        <p:spPr>
          <a:xfrm>
            <a:off x="9646819" y="242412"/>
            <a:ext cx="1857634" cy="609685"/>
          </a:xfrm>
          <a:prstGeom prst="rect">
            <a:avLst/>
          </a:prstGeom>
        </p:spPr>
      </p:pic>
      <p:pic>
        <p:nvPicPr>
          <p:cNvPr id="8" name="Imagen 7">
            <a:extLst>
              <a:ext uri="{FF2B5EF4-FFF2-40B4-BE49-F238E27FC236}">
                <a16:creationId xmlns:a16="http://schemas.microsoft.com/office/drawing/2014/main" id="{2610D764-B383-661C-2537-75AF1B14AC12}"/>
              </a:ext>
            </a:extLst>
          </p:cNvPr>
          <p:cNvPicPr>
            <a:picLocks noChangeAspect="1"/>
          </p:cNvPicPr>
          <p:nvPr/>
        </p:nvPicPr>
        <p:blipFill>
          <a:blip r:embed="rId3"/>
          <a:stretch>
            <a:fillRect/>
          </a:stretch>
        </p:blipFill>
        <p:spPr>
          <a:xfrm>
            <a:off x="6773877" y="1580840"/>
            <a:ext cx="4655249" cy="3247849"/>
          </a:xfrm>
          <a:prstGeom prst="rect">
            <a:avLst/>
          </a:prstGeom>
        </p:spPr>
      </p:pic>
      <p:pic>
        <p:nvPicPr>
          <p:cNvPr id="10" name="Imagen 9">
            <a:extLst>
              <a:ext uri="{FF2B5EF4-FFF2-40B4-BE49-F238E27FC236}">
                <a16:creationId xmlns:a16="http://schemas.microsoft.com/office/drawing/2014/main" id="{F1B577CA-BED3-67AF-92F7-F2D00D429907}"/>
              </a:ext>
            </a:extLst>
          </p:cNvPr>
          <p:cNvPicPr>
            <a:picLocks noChangeAspect="1"/>
          </p:cNvPicPr>
          <p:nvPr/>
        </p:nvPicPr>
        <p:blipFill>
          <a:blip r:embed="rId4"/>
          <a:stretch>
            <a:fillRect/>
          </a:stretch>
        </p:blipFill>
        <p:spPr>
          <a:xfrm>
            <a:off x="1071417" y="1580840"/>
            <a:ext cx="4930728" cy="3088990"/>
          </a:xfrm>
          <a:prstGeom prst="rect">
            <a:avLst/>
          </a:prstGeom>
        </p:spPr>
      </p:pic>
    </p:spTree>
    <p:extLst>
      <p:ext uri="{BB962C8B-B14F-4D97-AF65-F5344CB8AC3E}">
        <p14:creationId xmlns:p14="http://schemas.microsoft.com/office/powerpoint/2010/main" val="24780742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7570</TotalTime>
  <Words>1925</Words>
  <Application>Microsoft Office PowerPoint</Application>
  <PresentationFormat>Panorámica</PresentationFormat>
  <Paragraphs>87</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Aptos</vt:lpstr>
      <vt:lpstr>Aptos Display</vt:lpstr>
      <vt:lpstr>Arial</vt:lpstr>
      <vt:lpstr>Cambria Math</vt:lpstr>
      <vt:lpstr>Tema de Office</vt:lpstr>
      <vt:lpstr>¿Qué es una Imagen Digital?</vt:lpstr>
      <vt:lpstr>¿Qué es una Imagen Digital?</vt:lpstr>
      <vt:lpstr>¿Qué es una Imagen Digital?</vt:lpstr>
      <vt:lpstr>¿Qué es una Imagen Digital?</vt:lpstr>
      <vt:lpstr>¿Qué es un Pixel?</vt:lpstr>
      <vt:lpstr>¿Qué es una Imagen Digital?</vt:lpstr>
      <vt:lpstr>Características de los  Pixeles</vt:lpstr>
      <vt:lpstr>Características de los Pixeles</vt:lpstr>
      <vt:lpstr>Características de los Pixeles</vt:lpstr>
      <vt:lpstr>¿Qué es el Procesamiento de Imágenes (PDI)?</vt:lpstr>
      <vt:lpstr>¿Qué es el Procesamiento de Imágenes (PDI)?</vt:lpstr>
      <vt:lpstr>Ejemplo de PDI:</vt:lpstr>
      <vt:lpstr>¿Qué es el Procesamiento de Imágenes (PDI)?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una Imagen Digital?</dc:title>
  <dc:creator>Eduardo Tejada García</dc:creator>
  <cp:lastModifiedBy>Eduardo Tejada Garcia</cp:lastModifiedBy>
  <cp:revision>2</cp:revision>
  <dcterms:created xsi:type="dcterms:W3CDTF">2024-08-04T01:19:20Z</dcterms:created>
  <dcterms:modified xsi:type="dcterms:W3CDTF">2024-08-25T17:14:52Z</dcterms:modified>
</cp:coreProperties>
</file>