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59" r:id="rId7"/>
    <p:sldId id="267" r:id="rId8"/>
    <p:sldId id="266" r:id="rId9"/>
    <p:sldId id="276" r:id="rId10"/>
    <p:sldId id="278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EC2F0-A379-4C3F-9B54-8A2086C1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26FBF2-C528-4E45-8B9C-384A9BC05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45D6CC-3F21-47CB-9C5A-D3E98A04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F0715-53AC-4159-BB78-EB42D475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14F0D-DB76-4E17-AB7E-CF636848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171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7EC97-A71C-4649-9B7C-6B6F449A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C9F648-465E-4C8C-A268-66A795AC4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87D3DB-0539-4B59-B01E-AA140D36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A449E-C0CD-4B9A-A6F0-92A8B844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291244-4063-4FB8-B57D-DF941DEC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96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4D45DD-E68C-4FAD-ADD7-995640C5A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64460-9625-4C0F-9430-CCBE9527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6BDBC-802F-4965-B573-E33235FF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0F7A0-5531-4720-B142-C5CF1DE5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B55667-D411-4BE7-B620-6A4ABD70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38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3C407-23BB-4F02-A621-E721D006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6FB0B-4FB6-4D5F-8C34-28BF9974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BD92C-61C5-4963-9FA6-40691583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4A3795-F7B3-4444-A2A6-A623FA6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0CFC1-CF26-479D-B85B-75502163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131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47689-B0EA-4CE8-B7D0-9C8C574B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B6D9B2-F00A-437D-A45B-D9E82A6D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289DE-31A5-4E8F-A770-A3913961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187E9-DF37-4686-A995-B409F6AB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035BC-6875-42DD-AC1B-D65CC5C7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93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7FDA0-9DB2-4857-ACC0-B22487BC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B70EC7-04C8-41FC-B4C7-2955A7E84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69C8EE-F686-4634-B315-17F72395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001DDD-F535-4B66-9A33-0E8F1B46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41980A-C7B8-4598-ABAE-F82FD2DF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B1EA3D-4EAD-4CF0-81C8-E3FB1CA1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8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F9B6E-D0B2-426F-BCDE-E4F9CDF7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1F7BB-58D6-44AD-BB5A-4264E674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B23778-147B-4D86-8C76-5C1E77AAD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1AFF38-DE0B-47EE-80FD-0A11AA791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804366-50E4-4285-8FF1-B6F3C2514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6470D3-BBEE-43F8-BE6B-DB81D6A5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B1D8E9-1B72-44E0-975D-BC79D2AA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97B143-60E8-46A5-BAFB-7CFBE5E2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55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7D08A-6415-4DBC-9657-FA44389C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CE7B19-CA57-44C5-BBC7-DE470758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EE7069-841C-4224-8191-0E3E986D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8BB74C-1D43-4109-BF5C-768A117C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951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2A05B0-0604-483C-83EB-603C1FE0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0684AF-2DA4-4DC2-9641-46FC8DF4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3D941E-2371-4A53-B139-B5522A5C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6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A2C5B-1A87-4FD1-AC7D-CD998817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C212B-5430-4FDE-8DF8-F56F8849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EA5221-3C28-4053-B506-1127516A1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127D60-3863-4AE6-955C-8B41B3B2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BC892-1B9E-422D-9745-F3B3B7A9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A613FA-4903-43E6-877F-F51F57CE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327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787E0-BA37-4CAB-9D5D-07EDCD73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6CCC51-DD5B-49C4-A110-B8CDCC931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C2391B-D29F-4232-A51C-0CD7705C5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5D9D7F-B302-44EF-81BA-83FDD4E3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F7EE69-7CE1-409B-BDB7-C6FE7DEF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101B7-7474-43F4-BC95-45AB09AA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226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696A03-7D29-4861-9354-8AD9FD45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19420-F3FD-44DA-852E-C3EF928F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2E01A-C029-47B5-A2D7-D35394F44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37AB-7FF9-45E0-BFF6-1C4818E7D863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6482A-8422-4F19-A6C3-A4133C985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1504B-5BBF-4971-99D1-F469AA19D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B749-D354-408A-97CD-186607C43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82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48958-06F9-4A54-AA16-6165ED450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Espacio generado por</a:t>
            </a:r>
            <a:br>
              <a:rPr lang="es-CO" dirty="0"/>
            </a:br>
            <a:r>
              <a:rPr lang="es-CO" dirty="0"/>
              <a:t>2 vectores 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FF630-3742-44C2-9E88-A4BF419B1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253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>
            <a:cxnSpLocks/>
          </p:cNvCxnSpPr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>
            <a:cxnSpLocks/>
          </p:cNvCxnSpPr>
          <p:nvPr/>
        </p:nvCxnSpPr>
        <p:spPr>
          <a:xfrm flipV="1">
            <a:off x="809897" y="196733"/>
            <a:ext cx="9526595" cy="5407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078349" y="250570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2139789" y="2920665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39789" y="2920665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/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8923DA2-14D2-4EDC-9350-A0AB578413E9}"/>
              </a:ext>
            </a:extLst>
          </p:cNvPr>
          <p:cNvCxnSpPr>
            <a:cxnSpLocks/>
          </p:cNvCxnSpPr>
          <p:nvPr/>
        </p:nvCxnSpPr>
        <p:spPr>
          <a:xfrm flipV="1">
            <a:off x="3859635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DD2F34E-957A-4423-8CF4-0BB2A98B8536}"/>
              </a:ext>
            </a:extLst>
          </p:cNvPr>
          <p:cNvCxnSpPr>
            <a:cxnSpLocks/>
          </p:cNvCxnSpPr>
          <p:nvPr/>
        </p:nvCxnSpPr>
        <p:spPr>
          <a:xfrm flipV="1">
            <a:off x="2411780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F4F1449-C12C-417C-B322-1889A4CA04AD}"/>
              </a:ext>
            </a:extLst>
          </p:cNvPr>
          <p:cNvSpPr/>
          <p:nvPr/>
        </p:nvSpPr>
        <p:spPr>
          <a:xfrm>
            <a:off x="3705988" y="384813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0990660-D3B7-42FC-98C0-E270A9DDAA0F}"/>
              </a:ext>
            </a:extLst>
          </p:cNvPr>
          <p:cNvCxnSpPr>
            <a:cxnSpLocks/>
          </p:cNvCxnSpPr>
          <p:nvPr/>
        </p:nvCxnSpPr>
        <p:spPr>
          <a:xfrm flipV="1">
            <a:off x="1253496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62C12A8-507A-4148-A2FF-DBB1F7BC5703}"/>
              </a:ext>
            </a:extLst>
          </p:cNvPr>
          <p:cNvCxnSpPr>
            <a:cxnSpLocks/>
          </p:cNvCxnSpPr>
          <p:nvPr/>
        </p:nvCxnSpPr>
        <p:spPr>
          <a:xfrm flipV="1">
            <a:off x="1543067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7B0D92D-41A1-4800-B469-D0B367C6AB4E}"/>
              </a:ext>
            </a:extLst>
          </p:cNvPr>
          <p:cNvCxnSpPr>
            <a:cxnSpLocks/>
          </p:cNvCxnSpPr>
          <p:nvPr/>
        </p:nvCxnSpPr>
        <p:spPr>
          <a:xfrm flipV="1">
            <a:off x="1832638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C44C42E-F747-431B-8D14-EF386F2B811C}"/>
              </a:ext>
            </a:extLst>
          </p:cNvPr>
          <p:cNvCxnSpPr>
            <a:cxnSpLocks/>
          </p:cNvCxnSpPr>
          <p:nvPr/>
        </p:nvCxnSpPr>
        <p:spPr>
          <a:xfrm flipV="1">
            <a:off x="2122209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1EF7DCB-95B7-4C14-8B5C-7F16E2472CBA}"/>
              </a:ext>
            </a:extLst>
          </p:cNvPr>
          <p:cNvCxnSpPr>
            <a:cxnSpLocks/>
          </p:cNvCxnSpPr>
          <p:nvPr/>
        </p:nvCxnSpPr>
        <p:spPr>
          <a:xfrm flipV="1">
            <a:off x="2701351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3956B06-2AE6-4F4F-B708-D6B8C9C6AB34}"/>
              </a:ext>
            </a:extLst>
          </p:cNvPr>
          <p:cNvCxnSpPr>
            <a:cxnSpLocks/>
          </p:cNvCxnSpPr>
          <p:nvPr/>
        </p:nvCxnSpPr>
        <p:spPr>
          <a:xfrm flipV="1">
            <a:off x="2990922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FE57091-2465-4C7E-A147-425AB0EB2162}"/>
              </a:ext>
            </a:extLst>
          </p:cNvPr>
          <p:cNvCxnSpPr>
            <a:cxnSpLocks/>
          </p:cNvCxnSpPr>
          <p:nvPr/>
        </p:nvCxnSpPr>
        <p:spPr>
          <a:xfrm flipV="1">
            <a:off x="3280493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FA1F100-59AB-442B-BC46-FAD5FDAAD90B}"/>
              </a:ext>
            </a:extLst>
          </p:cNvPr>
          <p:cNvCxnSpPr>
            <a:cxnSpLocks/>
          </p:cNvCxnSpPr>
          <p:nvPr/>
        </p:nvCxnSpPr>
        <p:spPr>
          <a:xfrm flipV="1">
            <a:off x="3570064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ECCCF16-ACE9-4AA5-BC67-93D229543186}"/>
              </a:ext>
            </a:extLst>
          </p:cNvPr>
          <p:cNvCxnSpPr>
            <a:cxnSpLocks/>
          </p:cNvCxnSpPr>
          <p:nvPr/>
        </p:nvCxnSpPr>
        <p:spPr>
          <a:xfrm flipV="1">
            <a:off x="4149206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BA0547A-9770-4992-B902-2BAF88963606}"/>
              </a:ext>
            </a:extLst>
          </p:cNvPr>
          <p:cNvCxnSpPr>
            <a:cxnSpLocks/>
          </p:cNvCxnSpPr>
          <p:nvPr/>
        </p:nvCxnSpPr>
        <p:spPr>
          <a:xfrm flipV="1">
            <a:off x="4438777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7FE948F-1388-4ADA-BB7D-5ACABF2FF478}"/>
              </a:ext>
            </a:extLst>
          </p:cNvPr>
          <p:cNvCxnSpPr>
            <a:cxnSpLocks/>
          </p:cNvCxnSpPr>
          <p:nvPr/>
        </p:nvCxnSpPr>
        <p:spPr>
          <a:xfrm flipV="1">
            <a:off x="4728348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1EAFFD2-7F0C-4D28-8D50-3638DD60B14A}"/>
              </a:ext>
            </a:extLst>
          </p:cNvPr>
          <p:cNvCxnSpPr>
            <a:cxnSpLocks/>
          </p:cNvCxnSpPr>
          <p:nvPr/>
        </p:nvCxnSpPr>
        <p:spPr>
          <a:xfrm flipV="1">
            <a:off x="5017919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7139EE0-5D81-4723-A49F-D00CE2DA8524}"/>
              </a:ext>
            </a:extLst>
          </p:cNvPr>
          <p:cNvCxnSpPr>
            <a:cxnSpLocks/>
          </p:cNvCxnSpPr>
          <p:nvPr/>
        </p:nvCxnSpPr>
        <p:spPr>
          <a:xfrm flipV="1">
            <a:off x="5307490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CF1D852-8F87-4CBF-B865-09CBC596EE19}"/>
              </a:ext>
            </a:extLst>
          </p:cNvPr>
          <p:cNvCxnSpPr>
            <a:cxnSpLocks/>
          </p:cNvCxnSpPr>
          <p:nvPr/>
        </p:nvCxnSpPr>
        <p:spPr>
          <a:xfrm flipV="1">
            <a:off x="5597061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A855C50-B8E9-4D5B-BFB6-708BF69661AF}"/>
              </a:ext>
            </a:extLst>
          </p:cNvPr>
          <p:cNvCxnSpPr>
            <a:cxnSpLocks/>
          </p:cNvCxnSpPr>
          <p:nvPr/>
        </p:nvCxnSpPr>
        <p:spPr>
          <a:xfrm flipV="1">
            <a:off x="5886632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49C15D4-2140-4602-8C6E-6E6585E86C93}"/>
              </a:ext>
            </a:extLst>
          </p:cNvPr>
          <p:cNvCxnSpPr>
            <a:cxnSpLocks/>
          </p:cNvCxnSpPr>
          <p:nvPr/>
        </p:nvCxnSpPr>
        <p:spPr>
          <a:xfrm flipV="1">
            <a:off x="6176203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2174D5E-28D4-4DE9-8B96-5532D3F1A313}"/>
              </a:ext>
            </a:extLst>
          </p:cNvPr>
          <p:cNvCxnSpPr>
            <a:cxnSpLocks/>
          </p:cNvCxnSpPr>
          <p:nvPr/>
        </p:nvCxnSpPr>
        <p:spPr>
          <a:xfrm flipV="1">
            <a:off x="6465774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B3E0191B-C907-4470-975F-594BAB8BA723}"/>
              </a:ext>
            </a:extLst>
          </p:cNvPr>
          <p:cNvCxnSpPr>
            <a:cxnSpLocks/>
          </p:cNvCxnSpPr>
          <p:nvPr/>
        </p:nvCxnSpPr>
        <p:spPr>
          <a:xfrm flipV="1">
            <a:off x="6755355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002C7814-CDC4-4887-BFE4-B6622D38FFD1}"/>
              </a:ext>
            </a:extLst>
          </p:cNvPr>
          <p:cNvSpPr/>
          <p:nvPr/>
        </p:nvSpPr>
        <p:spPr>
          <a:xfrm>
            <a:off x="1740656" y="4934505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1CC4A2C5-6AB3-4DC7-850D-74991FBCACF0}"/>
              </a:ext>
            </a:extLst>
          </p:cNvPr>
          <p:cNvSpPr/>
          <p:nvPr/>
        </p:nvSpPr>
        <p:spPr>
          <a:xfrm>
            <a:off x="2239054" y="46773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82031F1-B5F8-4E6C-AF47-9E2CE15871E6}"/>
              </a:ext>
            </a:extLst>
          </p:cNvPr>
          <p:cNvSpPr/>
          <p:nvPr/>
        </p:nvSpPr>
        <p:spPr>
          <a:xfrm>
            <a:off x="2736828" y="4412872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C4EA6337-7846-49E1-8426-348F3A59259F}"/>
              </a:ext>
            </a:extLst>
          </p:cNvPr>
          <p:cNvSpPr/>
          <p:nvPr/>
        </p:nvSpPr>
        <p:spPr>
          <a:xfrm>
            <a:off x="3204320" y="4113901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E609A614-B830-4ABD-86F3-6C463533157E}"/>
              </a:ext>
            </a:extLst>
          </p:cNvPr>
          <p:cNvSpPr/>
          <p:nvPr/>
        </p:nvSpPr>
        <p:spPr>
          <a:xfrm>
            <a:off x="4136038" y="3580166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4FEC122-6196-4C4B-8E98-E131A2E1E78B}"/>
              </a:ext>
            </a:extLst>
          </p:cNvPr>
          <p:cNvSpPr/>
          <p:nvPr/>
        </p:nvSpPr>
        <p:spPr>
          <a:xfrm>
            <a:off x="4616262" y="3289997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F90C99A0-89EA-4D6E-A2AF-8F99AD3A6901}"/>
              </a:ext>
            </a:extLst>
          </p:cNvPr>
          <p:cNvSpPr/>
          <p:nvPr/>
        </p:nvSpPr>
        <p:spPr>
          <a:xfrm>
            <a:off x="5062632" y="3071069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A26C5CE9-5E28-4751-8BEC-D1679B102117}"/>
              </a:ext>
            </a:extLst>
          </p:cNvPr>
          <p:cNvSpPr/>
          <p:nvPr/>
        </p:nvSpPr>
        <p:spPr>
          <a:xfrm>
            <a:off x="5584381" y="2805655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A073CC85-E2D1-4444-8E5F-F0E4DA8D7A80}"/>
              </a:ext>
            </a:extLst>
          </p:cNvPr>
          <p:cNvSpPr/>
          <p:nvPr/>
        </p:nvSpPr>
        <p:spPr>
          <a:xfrm>
            <a:off x="6548459" y="2245612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E6354083-2E97-45F3-93F7-979338514BBD}"/>
              </a:ext>
            </a:extLst>
          </p:cNvPr>
          <p:cNvSpPr/>
          <p:nvPr/>
        </p:nvSpPr>
        <p:spPr>
          <a:xfrm>
            <a:off x="6984648" y="1984169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AB34C1F4-D7AF-4979-BEC8-E75575E44969}"/>
              </a:ext>
            </a:extLst>
          </p:cNvPr>
          <p:cNvSpPr/>
          <p:nvPr/>
        </p:nvSpPr>
        <p:spPr>
          <a:xfrm>
            <a:off x="7480377" y="168687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A846D828-ECB6-4815-A2B2-D10B734FE817}"/>
              </a:ext>
            </a:extLst>
          </p:cNvPr>
          <p:cNvSpPr/>
          <p:nvPr/>
        </p:nvSpPr>
        <p:spPr>
          <a:xfrm>
            <a:off x="7949420" y="1446721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AC470F4A-FFE1-4BC3-9B9D-C573EDD19742}"/>
              </a:ext>
            </a:extLst>
          </p:cNvPr>
          <p:cNvSpPr/>
          <p:nvPr/>
        </p:nvSpPr>
        <p:spPr>
          <a:xfrm>
            <a:off x="8880870" y="903542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1C2C6499-9F7E-4ECA-8329-0BFD27E2FA16}"/>
              </a:ext>
            </a:extLst>
          </p:cNvPr>
          <p:cNvSpPr/>
          <p:nvPr/>
        </p:nvSpPr>
        <p:spPr>
          <a:xfrm>
            <a:off x="9432177" y="613976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970A440B-34F6-4809-8DE0-D30FCEC44D02}"/>
              </a:ext>
            </a:extLst>
          </p:cNvPr>
          <p:cNvSpPr/>
          <p:nvPr/>
        </p:nvSpPr>
        <p:spPr>
          <a:xfrm>
            <a:off x="9832736" y="36139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1352D0B0-0639-4ACF-8B61-65230B59D7FE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F79130D7-B425-41E2-B8C1-377206F66DAD}"/>
                  </a:ext>
                </a:extLst>
              </p:cNvPr>
              <p:cNvSpPr txBox="1"/>
              <p:nvPr/>
            </p:nvSpPr>
            <p:spPr>
              <a:xfrm flipH="1">
                <a:off x="949054" y="4947768"/>
                <a:ext cx="569539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F79130D7-B425-41E2-B8C1-377206F6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9054" y="4947768"/>
                <a:ext cx="569539" cy="404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Elipse 92">
            <a:extLst>
              <a:ext uri="{FF2B5EF4-FFF2-40B4-BE49-F238E27FC236}">
                <a16:creationId xmlns:a16="http://schemas.microsoft.com/office/drawing/2014/main" id="{CF05B3B2-1144-4C48-BDBA-BD928A6B0EB8}"/>
              </a:ext>
            </a:extLst>
          </p:cNvPr>
          <p:cNvSpPr/>
          <p:nvPr/>
        </p:nvSpPr>
        <p:spPr>
          <a:xfrm>
            <a:off x="8456721" y="115933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7FF1C63-4398-45AC-A644-F7C2E0B0D6FE}"/>
                  </a:ext>
                </a:extLst>
              </p:cNvPr>
              <p:cNvSpPr txBox="1"/>
              <p:nvPr/>
            </p:nvSpPr>
            <p:spPr>
              <a:xfrm flipH="1">
                <a:off x="1389007" y="3165875"/>
                <a:ext cx="103671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4000" b="0" dirty="0"/>
                  <a:t>Gen</a:t>
                </a:r>
                <a14:m>
                  <m:oMath xmlns:m="http://schemas.openxmlformats.org/officeDocument/2006/math">
                    <m:r>
                      <a:rPr lang="es-CO" sz="4000" b="0" i="0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sz="4000" b="0" i="0" smtClean="0">
                        <a:latin typeface="Cambria Math" panose="02040503050406030204" pitchFamily="18" charset="0"/>
                      </a:rPr>
                      <m:t>}={</m:t>
                    </m:r>
                    <m:sSub>
                      <m:sSub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4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sz="4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CO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}=</m:t>
                    </m:r>
                    <m:sSup>
                      <m:sSup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s-CO" sz="40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7FF1C63-4398-45AC-A644-F7C2E0B0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89007" y="3165875"/>
                <a:ext cx="10367159" cy="707886"/>
              </a:xfrm>
              <a:prstGeom prst="rect">
                <a:avLst/>
              </a:prstGeom>
              <a:blipFill>
                <a:blip r:embed="rId5"/>
                <a:stretch>
                  <a:fillRect l="-2116" t="-14655" b="-370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0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82326B21-0C02-4865-9AF3-F0A2BBF7F836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2859D2B-6F2A-42C9-8792-CD492D8D4D5D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2859D2B-6F2A-42C9-8792-CD492D8D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>
            <a:extLst>
              <a:ext uri="{FF2B5EF4-FFF2-40B4-BE49-F238E27FC236}">
                <a16:creationId xmlns:a16="http://schemas.microsoft.com/office/drawing/2014/main" id="{6F262E0C-0C50-442F-A6E1-316CC6964F63}"/>
              </a:ext>
            </a:extLst>
          </p:cNvPr>
          <p:cNvSpPr/>
          <p:nvPr/>
        </p:nvSpPr>
        <p:spPr>
          <a:xfrm>
            <a:off x="3735977" y="3741091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5E933C3-C1AB-45C5-875F-B321C2DC65C7}"/>
                  </a:ext>
                </a:extLst>
              </p:cNvPr>
              <p:cNvSpPr txBox="1"/>
              <p:nvPr/>
            </p:nvSpPr>
            <p:spPr>
              <a:xfrm flipH="1">
                <a:off x="3739232" y="3835785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5E933C3-C1AB-45C5-875F-B321C2DC6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39232" y="3835785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7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77CAB9B-DC3A-4989-ADC0-F87C867E19FA}"/>
              </a:ext>
            </a:extLst>
          </p:cNvPr>
          <p:cNvSpPr/>
          <p:nvPr/>
        </p:nvSpPr>
        <p:spPr>
          <a:xfrm>
            <a:off x="3735977" y="3741091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/>
              <p:nvPr/>
            </p:nvSpPr>
            <p:spPr>
              <a:xfrm flipH="1">
                <a:off x="3739232" y="3835785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39232" y="3835785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93339B63-4D82-42B0-B504-2768333DE522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D88F8A4-2BF4-4778-B648-8B531970F0C1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D88F8A4-2BF4-4778-B648-8B531970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/>
              <p:nvPr/>
            </p:nvSpPr>
            <p:spPr>
              <a:xfrm flipH="1">
                <a:off x="3569414" y="4019375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69414" y="4019375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8D7ACCF-10C8-4827-AF81-EBA7A58558F4}"/>
                  </a:ext>
                </a:extLst>
              </p:cNvPr>
              <p:cNvSpPr txBox="1"/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8D7ACCF-10C8-4827-AF81-EBA7A5855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DE01D8AC-68BF-4400-A2C2-458C384E7920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37D34FB-3257-4668-B6D2-15B51AE79132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5068E4E-D13E-4C02-80EE-EF90D9310D8D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5068E4E-D13E-4C02-80EE-EF90D9310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52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77CAB9B-DC3A-4989-ADC0-F87C867E19FA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/>
              <p:nvPr/>
            </p:nvSpPr>
            <p:spPr>
              <a:xfrm flipH="1">
                <a:off x="3980899" y="4039361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80899" y="4039361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04949"/>
            <a:ext cx="3727269" cy="5403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/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EEE7697-60A7-4272-B374-134E7F42EFC5}"/>
                  </a:ext>
                </a:extLst>
              </p:cNvPr>
              <p:cNvSpPr txBox="1"/>
              <p:nvPr/>
            </p:nvSpPr>
            <p:spPr>
              <a:xfrm flipH="1">
                <a:off x="3268284" y="660366"/>
                <a:ext cx="29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EEE7697-60A7-4272-B374-134E7F42E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68284" y="660366"/>
                <a:ext cx="2946909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1084EA-32A9-4981-8453-599B9A646139}"/>
                  </a:ext>
                </a:extLst>
              </p:cNvPr>
              <p:cNvSpPr txBox="1"/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1084EA-32A9-4981-8453-599B9A646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>
            <a:extLst>
              <a:ext uri="{FF2B5EF4-FFF2-40B4-BE49-F238E27FC236}">
                <a16:creationId xmlns:a16="http://schemas.microsoft.com/office/drawing/2014/main" id="{471421BC-051A-4277-B9EF-F88260AA9D6D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CE74E5B-B9F0-4A32-88AD-ABAC2250A010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CE74E5B-B9F0-4A32-88AD-ABAC2250A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7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77CAB9B-DC3A-4989-ADC0-F87C867E19FA}"/>
              </a:ext>
            </a:extLst>
          </p:cNvPr>
          <p:cNvSpPr/>
          <p:nvPr/>
        </p:nvSpPr>
        <p:spPr>
          <a:xfrm>
            <a:off x="5200077" y="17167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/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/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/>
              <p:nvPr/>
            </p:nvSpPr>
            <p:spPr>
              <a:xfrm flipH="1">
                <a:off x="2687801" y="1139716"/>
                <a:ext cx="29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87801" y="1139716"/>
                <a:ext cx="294690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/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/>
              <p:nvPr/>
            </p:nvSpPr>
            <p:spPr>
              <a:xfrm flipH="1">
                <a:off x="3645091" y="3961539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45091" y="3961539"/>
                <a:ext cx="8817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ipse 37">
            <a:extLst>
              <a:ext uri="{FF2B5EF4-FFF2-40B4-BE49-F238E27FC236}">
                <a16:creationId xmlns:a16="http://schemas.microsoft.com/office/drawing/2014/main" id="{4E258DED-2416-4811-AECF-87F4209BEF9D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9943CA3-6988-4A1A-BE43-B4F9DC6FC53C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231D3D8-717D-4A1F-9FB0-0F09326DBEF2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231D3D8-717D-4A1F-9FB0-0F09326D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7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77CAB9B-DC3A-4989-ADC0-F87C867E19FA}"/>
              </a:ext>
            </a:extLst>
          </p:cNvPr>
          <p:cNvSpPr/>
          <p:nvPr/>
        </p:nvSpPr>
        <p:spPr>
          <a:xfrm>
            <a:off x="5200077" y="17167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/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/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/>
              <p:nvPr/>
            </p:nvSpPr>
            <p:spPr>
              <a:xfrm flipH="1">
                <a:off x="6031085" y="132114"/>
                <a:ext cx="234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0" dirty="0"/>
                  <a:t>{1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31085" y="132114"/>
                <a:ext cx="2340708" cy="369332"/>
              </a:xfrm>
              <a:prstGeom prst="rect">
                <a:avLst/>
              </a:prstGeom>
              <a:blipFill>
                <a:blip r:embed="rId4"/>
                <a:stretch>
                  <a:fillRect l="-2083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/>
              <p:nvPr/>
            </p:nvSpPr>
            <p:spPr>
              <a:xfrm flipH="1">
                <a:off x="2687801" y="1139716"/>
                <a:ext cx="29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87801" y="1139716"/>
                <a:ext cx="294690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/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A9C32F6-EE3F-4C4A-AA0B-4DC34A4B5662}"/>
              </a:ext>
            </a:extLst>
          </p:cNvPr>
          <p:cNvCxnSpPr>
            <a:cxnSpLocks/>
          </p:cNvCxnSpPr>
          <p:nvPr/>
        </p:nvCxnSpPr>
        <p:spPr>
          <a:xfrm flipV="1">
            <a:off x="2513278" y="404949"/>
            <a:ext cx="3727269" cy="5403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/>
              <p:nvPr/>
            </p:nvSpPr>
            <p:spPr>
              <a:xfrm flipH="1">
                <a:off x="3645091" y="3961539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45091" y="3961539"/>
                <a:ext cx="8817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ipse 37">
            <a:extLst>
              <a:ext uri="{FF2B5EF4-FFF2-40B4-BE49-F238E27FC236}">
                <a16:creationId xmlns:a16="http://schemas.microsoft.com/office/drawing/2014/main" id="{4E258DED-2416-4811-AECF-87F4209BEF9D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5243CA6-6F77-4A3F-B4C3-03EF26A9635C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4590B8E-2C2E-4CCC-B9B6-2062FA9166BA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4590B8E-2C2E-4CCC-B9B6-2062FA916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1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/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/>
              <p:nvPr/>
            </p:nvSpPr>
            <p:spPr>
              <a:xfrm flipH="1">
                <a:off x="5246034" y="41231"/>
                <a:ext cx="234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0" dirty="0"/>
                  <a:t>{1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6034" y="41231"/>
                <a:ext cx="2340708" cy="369332"/>
              </a:xfrm>
              <a:prstGeom prst="rect">
                <a:avLst/>
              </a:prstGeom>
              <a:blipFill>
                <a:blip r:embed="rId3"/>
                <a:stretch>
                  <a:fillRect l="-2344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/>
              <p:nvPr/>
            </p:nvSpPr>
            <p:spPr>
              <a:xfrm flipH="1">
                <a:off x="2763347" y="914400"/>
                <a:ext cx="29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914400"/>
                <a:ext cx="294690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/>
              <p:nvPr/>
            </p:nvSpPr>
            <p:spPr>
              <a:xfrm flipH="1">
                <a:off x="7219775" y="1777596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19775" y="1777596"/>
                <a:ext cx="311671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/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2F1463AD-302B-4D4D-A415-C8D8789F3559}"/>
              </a:ext>
            </a:extLst>
          </p:cNvPr>
          <p:cNvSpPr/>
          <p:nvPr/>
        </p:nvSpPr>
        <p:spPr>
          <a:xfrm>
            <a:off x="7716857" y="23632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FE52572-09D1-483C-A6EA-4D1DB647D324}"/>
                  </a:ext>
                </a:extLst>
              </p:cNvPr>
              <p:cNvSpPr txBox="1"/>
              <p:nvPr/>
            </p:nvSpPr>
            <p:spPr>
              <a:xfrm flipH="1">
                <a:off x="7681446" y="219495"/>
                <a:ext cx="1305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FE52572-09D1-483C-A6EA-4D1DB647D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81446" y="219495"/>
                <a:ext cx="13055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16BD7C19-8C31-47B6-AF13-D459C80A6AAB}"/>
              </a:ext>
            </a:extLst>
          </p:cNvPr>
          <p:cNvSpPr/>
          <p:nvPr/>
        </p:nvSpPr>
        <p:spPr>
          <a:xfrm>
            <a:off x="5200077" y="17167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22DC206-8465-4E45-A5B4-C38414C0E7C5}"/>
                  </a:ext>
                </a:extLst>
              </p:cNvPr>
              <p:cNvSpPr txBox="1"/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22DC206-8465-4E45-A5B4-C38414C0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DD2F34E-957A-4423-8CF4-0BB2A98B8536}"/>
              </a:ext>
            </a:extLst>
          </p:cNvPr>
          <p:cNvCxnSpPr>
            <a:cxnSpLocks/>
          </p:cNvCxnSpPr>
          <p:nvPr/>
        </p:nvCxnSpPr>
        <p:spPr>
          <a:xfrm flipV="1">
            <a:off x="2513278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F4F1449-C12C-417C-B322-1889A4CA04AD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CDCCCD0-9FAE-4E87-BC18-6A1819279D89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C8925F5-C003-4C42-AF81-42FFC3D78A98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C8925F5-C003-4C42-AF81-42FFC3D78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22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/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/>
              <p:nvPr/>
            </p:nvSpPr>
            <p:spPr>
              <a:xfrm flipH="1">
                <a:off x="5246034" y="41231"/>
                <a:ext cx="234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0" dirty="0"/>
                  <a:t>{1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6034" y="41231"/>
                <a:ext cx="2340708" cy="369332"/>
              </a:xfrm>
              <a:prstGeom prst="rect">
                <a:avLst/>
              </a:prstGeom>
              <a:blipFill>
                <a:blip r:embed="rId3"/>
                <a:stretch>
                  <a:fillRect l="-2344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/>
              <p:nvPr/>
            </p:nvSpPr>
            <p:spPr>
              <a:xfrm flipH="1">
                <a:off x="2763347" y="914400"/>
                <a:ext cx="29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914400"/>
                <a:ext cx="294690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/>
              <p:nvPr/>
            </p:nvSpPr>
            <p:spPr>
              <a:xfrm flipH="1">
                <a:off x="7219775" y="1777596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19775" y="1777596"/>
                <a:ext cx="311671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/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2F1463AD-302B-4D4D-A415-C8D8789F3559}"/>
              </a:ext>
            </a:extLst>
          </p:cNvPr>
          <p:cNvSpPr/>
          <p:nvPr/>
        </p:nvSpPr>
        <p:spPr>
          <a:xfrm>
            <a:off x="7716857" y="23632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FE52572-09D1-483C-A6EA-4D1DB647D324}"/>
                  </a:ext>
                </a:extLst>
              </p:cNvPr>
              <p:cNvSpPr txBox="1"/>
              <p:nvPr/>
            </p:nvSpPr>
            <p:spPr>
              <a:xfrm flipH="1">
                <a:off x="7681446" y="219495"/>
                <a:ext cx="1305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FE52572-09D1-483C-A6EA-4D1DB647D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81446" y="219495"/>
                <a:ext cx="13055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7FF1C63-4398-45AC-A644-F7C2E0B0D6FE}"/>
                  </a:ext>
                </a:extLst>
              </p:cNvPr>
              <p:cNvSpPr txBox="1"/>
              <p:nvPr/>
            </p:nvSpPr>
            <p:spPr>
              <a:xfrm flipH="1">
                <a:off x="4847619" y="4624769"/>
                <a:ext cx="234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0" dirty="0"/>
                  <a:t>{2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7FF1C63-4398-45AC-A644-F7C2E0B0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7619" y="4624769"/>
                <a:ext cx="2340708" cy="369332"/>
              </a:xfrm>
              <a:prstGeom prst="rect">
                <a:avLst/>
              </a:prstGeom>
              <a:blipFill>
                <a:blip r:embed="rId9"/>
                <a:stretch>
                  <a:fillRect l="-2083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8923DA2-14D2-4EDC-9350-A0AB578413E9}"/>
              </a:ext>
            </a:extLst>
          </p:cNvPr>
          <p:cNvCxnSpPr>
            <a:cxnSpLocks/>
          </p:cNvCxnSpPr>
          <p:nvPr/>
        </p:nvCxnSpPr>
        <p:spPr>
          <a:xfrm flipV="1">
            <a:off x="4191658" y="210798"/>
            <a:ext cx="3727269" cy="5403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16BD7C19-8C31-47B6-AF13-D459C80A6AAB}"/>
              </a:ext>
            </a:extLst>
          </p:cNvPr>
          <p:cNvSpPr/>
          <p:nvPr/>
        </p:nvSpPr>
        <p:spPr>
          <a:xfrm>
            <a:off x="5200077" y="17167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22DC206-8465-4E45-A5B4-C38414C0E7C5}"/>
                  </a:ext>
                </a:extLst>
              </p:cNvPr>
              <p:cNvSpPr txBox="1"/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22DC206-8465-4E45-A5B4-C38414C0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DD2F34E-957A-4423-8CF4-0BB2A98B8536}"/>
              </a:ext>
            </a:extLst>
          </p:cNvPr>
          <p:cNvCxnSpPr>
            <a:cxnSpLocks/>
          </p:cNvCxnSpPr>
          <p:nvPr/>
        </p:nvCxnSpPr>
        <p:spPr>
          <a:xfrm flipV="1">
            <a:off x="2513278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F4F1449-C12C-417C-B322-1889A4CA04AD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C5C7377-10A6-49D1-B093-CA6ECFF0A13D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463E7DA-04BC-4509-A6B9-56B20C28AB76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463E7DA-04BC-4509-A6B9-56B20C28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617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228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Espacio generado por 2 vectores LI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Munoz</dc:creator>
  <cp:lastModifiedBy>Gerardo Munoz</cp:lastModifiedBy>
  <cp:revision>22</cp:revision>
  <dcterms:created xsi:type="dcterms:W3CDTF">2020-05-20T13:06:33Z</dcterms:created>
  <dcterms:modified xsi:type="dcterms:W3CDTF">2021-04-16T03:36:51Z</dcterms:modified>
</cp:coreProperties>
</file>