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4" r:id="rId3"/>
    <p:sldId id="295" r:id="rId4"/>
    <p:sldId id="296" r:id="rId5"/>
    <p:sldId id="298" r:id="rId6"/>
    <p:sldId id="299" r:id="rId7"/>
    <p:sldId id="300" r:id="rId8"/>
    <p:sldId id="283" r:id="rId9"/>
    <p:sldId id="275" r:id="rId10"/>
    <p:sldId id="303" r:id="rId11"/>
    <p:sldId id="281" r:id="rId12"/>
    <p:sldId id="261" r:id="rId13"/>
    <p:sldId id="284" r:id="rId14"/>
    <p:sldId id="301" r:id="rId15"/>
    <p:sldId id="276" r:id="rId16"/>
    <p:sldId id="259" r:id="rId17"/>
    <p:sldId id="302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02" autoAdjust="0"/>
    <p:restoredTop sz="94660"/>
  </p:normalViewPr>
  <p:slideViewPr>
    <p:cSldViewPr snapToGrid="0">
      <p:cViewPr>
        <p:scale>
          <a:sx n="150" d="100"/>
          <a:sy n="150" d="100"/>
        </p:scale>
        <p:origin x="-636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F9076-AD97-41BB-A306-064DB4C0B42A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47303-616E-4CD2-8AE3-7EE1CB8A36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0403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0B1A13-B295-4C7E-BA91-1F110FC46B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5E8E97-B991-42A2-A0B9-14DA546794A4}" type="slidenum">
              <a:t>12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C460FB2-0775-41E7-8EB1-52103E06E6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8DF7CD7-294A-462C-BE0A-16E32512A5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F36517-9726-484B-B678-32EFC34E5C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19D9C70-658F-4301-91C3-1F873A379EC2}" type="slidenum">
              <a:t>16</a:t>
            </a:fld>
            <a:endParaRPr lang="es-CO"/>
          </a:p>
        </p:txBody>
      </p:sp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721CF0E-B098-46F0-AC5F-F94B87BD74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2BABEF7-A854-426E-A62B-F31732CBE5C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B97C6-935D-4757-B07C-2F10386FA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718F7D-86AB-4871-9D43-1377E16F9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0C393-F48A-4FEC-9E52-CCE29330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CD4A6-3383-4849-9B76-B6BA19D8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22C21-F7B5-40AD-BFDC-76A3EDEB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08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4352B-E8CE-4DA3-AED5-2606BABF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9C1D03-F522-4D11-B01E-E9174F545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E22D3-FBB3-4AE9-A614-522150B5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6DD260-3C26-4594-9989-0586C249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33B69C-3DAF-4D0C-8C3E-69466910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926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79902D-1174-4F69-B9B1-283256A28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460B1E-CF39-4E23-B4D2-D3DB6BB8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C1A3A-CD3B-49EC-97D2-D5CDF29B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3492B-0F82-4E9D-8479-352503CF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78E82-7E96-4111-B83E-69442583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69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43F5B-D605-4A41-96D2-3C9D1513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6C3EE-3AFF-4FEE-89BE-1CF84B40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7A103-720D-4EDE-9A52-D8F73FB1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A5860-AC69-4F0A-ADCF-7D8D3DDE4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10FB6-9091-48CC-A00C-06A67027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737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D063A-66CE-4CDB-A719-76682489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1F3203-E123-49A6-9506-528177B95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1656C-0298-40E5-BFAE-43D45156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335289-76C6-4984-ABE6-F4447F91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CA588-76A1-498E-A079-9B0885C0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556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F04A5-9922-4552-AC4F-BD8169DC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4DCE6E-C827-4E03-B176-9F5B77427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92C601-C471-4424-8055-42A3C4239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11A7A0-B7E4-4888-A4C6-C504A983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2B99EB-A05B-41F1-BB1D-62E40E208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9E6451-22F1-4AC7-8FAF-5632BE8F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026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D5139-F9E5-4016-985C-B231F432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0EFDA9-CA2E-4921-B957-72CE32D90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42A4B8-7101-4269-ADB9-8CFB90F8D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BE0B182-7254-4561-9564-68F9363A7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3A18E5-A82B-44BC-B8F7-FACD84F83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9796AD-C639-410F-A1CD-ACF9AF2B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52988B6-63BD-4BF9-AD9F-71B997F7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CBA392-BBAC-47B5-B6E2-4BC55052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780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34150-19A1-450F-859C-5271D753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E0A1C0-69A1-47D9-BF0A-BA020748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F3034D-06FC-4272-BF03-F376E09D0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DA95C2-C252-444E-9ED0-B8ED7FB3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815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8A03E6-8F9D-4587-8EC6-25F3AAF8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9EA28D-21DC-4163-9573-78F48DC5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0BD61-BDE0-41E2-82A2-59F1D857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6613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CA3C0-66E5-4DDE-8D9E-FA123AF6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2CD9F-71E1-4FA3-9145-21C28BC22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AA95BB-4194-4C39-B2C2-0EC6B1385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C9B42-BA52-437A-919E-0A30AB0F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5EDD14-8FEA-4FB7-B482-F8672865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8F80C9-6C08-48AB-8C79-AAD46060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5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91632-1F76-4E0D-AE76-7FDFCA048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DE8F73-A55B-4EF5-981C-67F408298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EEAB0E-FA68-4E38-973C-076322773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D8400B-B6F4-4B79-A750-7CCB930F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65BFFA-9352-4806-87CA-A6245FAD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0F5060-A5F5-4BD6-B9FB-968346C4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152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EA244D-61EE-4BCE-A5AC-B2921324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DB1C0-11A6-4820-8F47-97D3BEAC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BAD78-AC1F-4E2E-A94A-F4013F576B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A382-7E9B-4F7C-AC1A-134E285E2963}" type="datetimeFigureOut">
              <a:rPr lang="es-CO" smtClean="0"/>
              <a:t>25/02/2022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83C87-19DD-4A01-9201-5BC0415DA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80719C-B753-4D2D-88D6-843E953E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EBE14-12C9-4975-B875-8A5D173D6BD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978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0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3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9.png"/><Relationship Id="rId7" Type="http://schemas.openxmlformats.org/officeDocument/2006/relationships/image" Target="../media/image3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21.png"/><Relationship Id="rId4" Type="http://schemas.openxmlformats.org/officeDocument/2006/relationships/image" Target="../media/image36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9195-06C6-481E-AF3E-372ECA838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Rectas y Planos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2FC70-0830-4640-9C6D-77CA53488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gmunoz@udistrital.edu.co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88107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/>
              <p:nvPr/>
            </p:nvSpPr>
            <p:spPr>
              <a:xfrm>
                <a:off x="5165676" y="590440"/>
                <a:ext cx="4013163" cy="12441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Dos ecuaciones lineales con 3 variables.</a:t>
                </a:r>
              </a:p>
              <a:p>
                <a:r>
                  <a:rPr lang="es-MX" dirty="0"/>
                  <a:t>1 variable libre y 2 variables delanteras.</a:t>
                </a:r>
              </a:p>
              <a:p>
                <a:pPr algn="ctr"/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76" y="590440"/>
                <a:ext cx="4013163" cy="1244187"/>
              </a:xfrm>
              <a:prstGeom prst="rect">
                <a:avLst/>
              </a:prstGeom>
              <a:blipFill>
                <a:blip r:embed="rId2"/>
                <a:stretch>
                  <a:fillRect l="-1059" t="-24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6">
            <a:extLst>
              <a:ext uri="{FF2B5EF4-FFF2-40B4-BE49-F238E27FC236}">
                <a16:creationId xmlns:a16="http://schemas.microsoft.com/office/drawing/2014/main" id="{7FCD6E09-0A3B-438F-B29B-BBEBA1C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4" y="94724"/>
            <a:ext cx="4961399" cy="1325563"/>
          </a:xfrm>
        </p:spPr>
        <p:txBody>
          <a:bodyPr/>
          <a:lstStyle/>
          <a:p>
            <a:r>
              <a:rPr lang="es-MX" dirty="0"/>
              <a:t>Recta en 3D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/>
              <p:nvPr/>
            </p:nvSpPr>
            <p:spPr>
              <a:xfrm>
                <a:off x="7811390" y="2274392"/>
                <a:ext cx="2794319" cy="21275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Ecuación vectorial de la recta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MX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i="1" dirty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390" y="2274392"/>
                <a:ext cx="2794319" cy="2127505"/>
              </a:xfrm>
              <a:prstGeom prst="rect">
                <a:avLst/>
              </a:prstGeom>
              <a:blipFill>
                <a:blip r:embed="rId3"/>
                <a:stretch>
                  <a:fillRect l="-1518" t="-11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B94893BD-DD4F-4F31-84D5-610CCED7764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5400000">
            <a:off x="6127564" y="2759551"/>
            <a:ext cx="1969618" cy="119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59922F-E07C-4F9B-8E98-66C8CBE95FAA}"/>
              </a:ext>
            </a:extLst>
          </p:cNvPr>
          <p:cNvSpPr txBox="1"/>
          <p:nvPr/>
        </p:nvSpPr>
        <p:spPr>
          <a:xfrm rot="21155425">
            <a:off x="9239062" y="1109545"/>
            <a:ext cx="267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Solución general del</a:t>
            </a:r>
          </a:p>
          <a:p>
            <a:r>
              <a:rPr lang="es-MX" dirty="0"/>
              <a:t>sistema de dos ecuaciones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/>
              <p:nvPr/>
            </p:nvSpPr>
            <p:spPr>
              <a:xfrm>
                <a:off x="8442040" y="5300373"/>
                <a:ext cx="3270832" cy="1261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Dos puntos ,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040" y="5300373"/>
                <a:ext cx="3270832" cy="1261051"/>
              </a:xfrm>
              <a:prstGeom prst="rect">
                <a:avLst/>
              </a:prstGeom>
              <a:blipFill>
                <a:blip r:embed="rId4"/>
                <a:stretch>
                  <a:fillRect l="-1487" t="-19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3806F595-745F-49F1-BD9E-254CD050003A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>
            <a:off x="10605709" y="3338145"/>
            <a:ext cx="1107163" cy="2592754"/>
          </a:xfrm>
          <a:prstGeom prst="curvedConnector3">
            <a:avLst>
              <a:gd name="adj1" fmla="val 120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/>
              <p:nvPr/>
            </p:nvSpPr>
            <p:spPr>
              <a:xfrm rot="3836460">
                <a:off x="10941691" y="3882358"/>
                <a:ext cx="126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36460">
                <a:off x="10941691" y="3882358"/>
                <a:ext cx="1264064" cy="369332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3DC94F17-7BCF-41F3-84A5-F05D660778F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rot="16200000" flipV="1">
            <a:off x="9193765" y="4416682"/>
            <a:ext cx="898476" cy="868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/>
              <p:nvPr/>
            </p:nvSpPr>
            <p:spPr>
              <a:xfrm rot="2819322">
                <a:off x="9310178" y="4656993"/>
                <a:ext cx="126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9322">
                <a:off x="9310178" y="4656993"/>
                <a:ext cx="1264064" cy="369332"/>
              </a:xfrm>
              <a:prstGeom prst="rect">
                <a:avLst/>
              </a:prstGeom>
              <a:blipFill>
                <a:blip r:embed="rId6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/>
              <p:nvPr/>
            </p:nvSpPr>
            <p:spPr>
              <a:xfrm>
                <a:off x="286189" y="1983799"/>
                <a:ext cx="5435471" cy="21056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Ecuaciones simétricas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</m:oMath>
                </a14:m>
                <a:r>
                  <a:rPr lang="es-CO" dirty="0"/>
                  <a:t>      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  <a:p>
                <a:r>
                  <a:rPr lang="es-CO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s-MX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CO" dirty="0"/>
                  <a:t>   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  <a:p>
                <a:r>
                  <a:rPr lang="es-MX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             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9" y="1983799"/>
                <a:ext cx="5435471" cy="2105641"/>
              </a:xfrm>
              <a:prstGeom prst="rect">
                <a:avLst/>
              </a:prstGeom>
              <a:blipFill>
                <a:blip r:embed="rId7"/>
                <a:stretch>
                  <a:fillRect l="-895" t="-1149" b="-31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FCEE189B-9A21-4734-9FE7-CB98D319F6B8}"/>
              </a:ext>
            </a:extLst>
          </p:cNvPr>
          <p:cNvCxnSpPr>
            <a:cxnSpLocks/>
            <a:stCxn id="8" idx="1"/>
            <a:endCxn id="17" idx="0"/>
          </p:cNvCxnSpPr>
          <p:nvPr/>
        </p:nvCxnSpPr>
        <p:spPr>
          <a:xfrm rot="10800000" flipV="1">
            <a:off x="7052488" y="3338145"/>
            <a:ext cx="758902" cy="46610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F9464CC7-F81E-4758-AF56-BC2EADEABEB3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3699168" y="517292"/>
            <a:ext cx="771265" cy="2161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8C9E8C-F368-48E9-B5A0-5013F656EBA1}"/>
                  </a:ext>
                </a:extLst>
              </p:cNvPr>
              <p:cNvSpPr txBox="1"/>
              <p:nvPr/>
            </p:nvSpPr>
            <p:spPr>
              <a:xfrm>
                <a:off x="5802690" y="3804245"/>
                <a:ext cx="2499595" cy="1499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Ecuaciones paramétricas</a:t>
                </a:r>
              </a:p>
              <a:p>
                <a:r>
                  <a:rPr lang="es-MX" dirty="0"/>
                  <a:t>de la recta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8C9E8C-F368-48E9-B5A0-5013F656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90" y="3804245"/>
                <a:ext cx="2499595" cy="1499257"/>
              </a:xfrm>
              <a:prstGeom prst="rect">
                <a:avLst/>
              </a:prstGeom>
              <a:blipFill>
                <a:blip r:embed="rId8"/>
                <a:stretch>
                  <a:fillRect l="-1942" t="-1613" r="-12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872DF47E-8306-4A23-8E86-875CB167C1A8}"/>
              </a:ext>
            </a:extLst>
          </p:cNvPr>
          <p:cNvCxnSpPr>
            <a:cxnSpLocks/>
            <a:stCxn id="17" idx="2"/>
            <a:endCxn id="24" idx="2"/>
          </p:cNvCxnSpPr>
          <p:nvPr/>
        </p:nvCxnSpPr>
        <p:spPr>
          <a:xfrm rot="5400000" flipH="1">
            <a:off x="4421176" y="2672190"/>
            <a:ext cx="1214062" cy="4048563"/>
          </a:xfrm>
          <a:prstGeom prst="curvedConnector3">
            <a:avLst>
              <a:gd name="adj1" fmla="val -18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4220430-D2F7-482F-BBAB-0058C7E8E8F0}"/>
                  </a:ext>
                </a:extLst>
              </p:cNvPr>
              <p:cNvSpPr txBox="1"/>
              <p:nvPr/>
            </p:nvSpPr>
            <p:spPr>
              <a:xfrm>
                <a:off x="4130384" y="4460931"/>
                <a:ext cx="15359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Se despeja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CO" dirty="0"/>
              </a:p>
              <a:p>
                <a:r>
                  <a:rPr lang="es-CO" dirty="0"/>
                  <a:t>y se igualan </a:t>
                </a:r>
              </a:p>
              <a:p>
                <a:r>
                  <a:rPr lang="es-CO" dirty="0"/>
                  <a:t>las ecuaciones</a:t>
                </a: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4220430-D2F7-482F-BBAB-0058C7E8E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84" y="4460931"/>
                <a:ext cx="1535998" cy="923330"/>
              </a:xfrm>
              <a:prstGeom prst="rect">
                <a:avLst/>
              </a:prstGeom>
              <a:blipFill>
                <a:blip r:embed="rId9"/>
                <a:stretch>
                  <a:fillRect l="-3571" t="-3974" r="-3175" b="-99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3CE89FD7-BB54-4DA8-AD9C-50FAC3ED5A76}"/>
              </a:ext>
            </a:extLst>
          </p:cNvPr>
          <p:cNvSpPr txBox="1"/>
          <p:nvPr/>
        </p:nvSpPr>
        <p:spPr>
          <a:xfrm rot="20479492">
            <a:off x="1803276" y="721518"/>
            <a:ext cx="2540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Por cada igualdad:</a:t>
            </a:r>
          </a:p>
          <a:p>
            <a:r>
              <a:rPr lang="es-MX" dirty="0"/>
              <a:t>Variables a la izquierda y </a:t>
            </a:r>
          </a:p>
          <a:p>
            <a:r>
              <a:rPr lang="es-MX" dirty="0"/>
              <a:t>constantes a la derecha </a:t>
            </a:r>
            <a:endParaRPr lang="es-CO" dirty="0"/>
          </a:p>
        </p:txBody>
      </p:sp>
      <p:sp>
        <p:nvSpPr>
          <p:cNvPr id="57" name="Abrir llave 56">
            <a:extLst>
              <a:ext uri="{FF2B5EF4-FFF2-40B4-BE49-F238E27FC236}">
                <a16:creationId xmlns:a16="http://schemas.microsoft.com/office/drawing/2014/main" id="{11A1AE6A-1252-41FE-8416-02A4F71B8747}"/>
              </a:ext>
            </a:extLst>
          </p:cNvPr>
          <p:cNvSpPr/>
          <p:nvPr/>
        </p:nvSpPr>
        <p:spPr>
          <a:xfrm>
            <a:off x="367469" y="2286830"/>
            <a:ext cx="192939" cy="1719097"/>
          </a:xfrm>
          <a:prstGeom prst="leftBrace">
            <a:avLst>
              <a:gd name="adj1" fmla="val 222751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CE5818-7208-4BD2-A466-525A45CC93E9}"/>
                  </a:ext>
                </a:extLst>
              </p:cNvPr>
              <p:cNvSpPr txBox="1"/>
              <p:nvPr/>
            </p:nvSpPr>
            <p:spPr>
              <a:xfrm>
                <a:off x="10315985" y="2497218"/>
                <a:ext cx="1710340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es la dirección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O" dirty="0"/>
                  <a:t> es un punto 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CE5818-7208-4BD2-A466-525A45CC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985" y="2497218"/>
                <a:ext cx="1710340" cy="646331"/>
              </a:xfrm>
              <a:prstGeom prst="rect">
                <a:avLst/>
              </a:prstGeom>
              <a:blipFill>
                <a:blip r:embed="rId10"/>
                <a:stretch>
                  <a:fillRect t="-4630" r="-2827" b="-1296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Imagen 36">
            <a:extLst>
              <a:ext uri="{FF2B5EF4-FFF2-40B4-BE49-F238E27FC236}">
                <a16:creationId xmlns:a16="http://schemas.microsoft.com/office/drawing/2014/main" id="{8A8A0522-8979-4E25-A574-106A12CF47E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42888"/>
          <a:stretch/>
        </p:blipFill>
        <p:spPr>
          <a:xfrm>
            <a:off x="6019169" y="5300373"/>
            <a:ext cx="2159779" cy="16884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E34C3E22-7E99-4A43-9B58-10B39246B10B}"/>
                  </a:ext>
                </a:extLst>
              </p:cNvPr>
              <p:cNvSpPr txBox="1"/>
              <p:nvPr/>
            </p:nvSpPr>
            <p:spPr>
              <a:xfrm>
                <a:off x="560408" y="5042963"/>
                <a:ext cx="1789144" cy="1718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s-MX" b="0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+4=−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E34C3E22-7E99-4A43-9B58-10B39246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08" y="5042963"/>
                <a:ext cx="1789144" cy="17189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1C9A9E30-936C-43D2-87E4-B6D43ED44F8B}"/>
                  </a:ext>
                </a:extLst>
              </p:cNvPr>
              <p:cNvSpPr txBox="1"/>
              <p:nvPr/>
            </p:nvSpPr>
            <p:spPr>
              <a:xfrm>
                <a:off x="2489307" y="6325797"/>
                <a:ext cx="974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1C9A9E30-936C-43D2-87E4-B6D43ED44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07" y="6325797"/>
                <a:ext cx="974113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99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738EC8B-5F35-41E5-B836-3607CA0872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2779" y="-186813"/>
                <a:ext cx="10515600" cy="1325563"/>
              </a:xfrm>
            </p:spPr>
            <p:txBody>
              <a:bodyPr/>
              <a:lstStyle/>
              <a:p>
                <a:r>
                  <a:rPr lang="es-CO" dirty="0"/>
                  <a:t>Recta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CO" dirty="0"/>
                  <a:t> 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738EC8B-5F35-41E5-B836-3607CA087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2779" y="-186813"/>
                <a:ext cx="10515600" cy="1325563"/>
              </a:xfrm>
              <a:blipFill>
                <a:blip r:embed="rId4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2B09231-3616-4B2C-858C-BC727EDFA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28914"/>
                <a:ext cx="6174303" cy="571318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s-CO" dirty="0"/>
                  <a:t>Punto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</m:oMath>
                </a14:m>
                <a:r>
                  <a:rPr lang="es-CO" dirty="0"/>
                  <a:t> y dirección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s-CO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s-CO" b="0" dirty="0"/>
              </a:p>
              <a:p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eqArr>
                                <m:eqArr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eqArr>
                            </m:den>
                          </m:f>
                        </m:e>
                      </m:d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O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2B09231-3616-4B2C-858C-BC727EDFA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28914"/>
                <a:ext cx="6174303" cy="5713185"/>
              </a:xfrm>
              <a:blipFill>
                <a:blip r:embed="rId5"/>
                <a:stretch>
                  <a:fillRect l="-790" t="-127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ángulo 39">
            <a:extLst>
              <a:ext uri="{FF2B5EF4-FFF2-40B4-BE49-F238E27FC236}">
                <a16:creationId xmlns:a16="http://schemas.microsoft.com/office/drawing/2014/main" id="{056831EB-5641-4D5D-91FF-CD50501F8ED4}"/>
              </a:ext>
            </a:extLst>
          </p:cNvPr>
          <p:cNvSpPr/>
          <p:nvPr/>
        </p:nvSpPr>
        <p:spPr>
          <a:xfrm>
            <a:off x="2085669" y="1653012"/>
            <a:ext cx="3487786" cy="1096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B86BA35-DED2-4A7A-9EFA-DB3EDADCD612}"/>
              </a:ext>
            </a:extLst>
          </p:cNvPr>
          <p:cNvSpPr/>
          <p:nvPr/>
        </p:nvSpPr>
        <p:spPr>
          <a:xfrm>
            <a:off x="3647227" y="5130551"/>
            <a:ext cx="3027603" cy="11105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F781571-B5ED-40FC-971D-51FAFD0A9715}"/>
              </a:ext>
            </a:extLst>
          </p:cNvPr>
          <p:cNvSpPr/>
          <p:nvPr/>
        </p:nvSpPr>
        <p:spPr>
          <a:xfrm>
            <a:off x="2557778" y="4085070"/>
            <a:ext cx="3234488" cy="703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EBCDC75-0368-44FB-9BB6-E4987339C7BA}"/>
                  </a:ext>
                </a:extLst>
              </p:cNvPr>
              <p:cNvSpPr txBox="1"/>
              <p:nvPr/>
            </p:nvSpPr>
            <p:spPr>
              <a:xfrm>
                <a:off x="6760361" y="217601"/>
                <a:ext cx="5192255" cy="33120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CO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endParaRPr lang="es-CO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r>
                  <a:rPr lang="es-CO" b="0" dirty="0"/>
                  <a:t>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EBCDC75-0368-44FB-9BB6-E4987339C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61" y="217601"/>
                <a:ext cx="5192255" cy="3312061"/>
              </a:xfrm>
              <a:prstGeom prst="rect">
                <a:avLst/>
              </a:prstGeom>
              <a:blipFill>
                <a:blip r:embed="rId6"/>
                <a:stretch>
                  <a:fillRect l="-937" t="-9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uadroTexto 33">
            <a:extLst>
              <a:ext uri="{FF2B5EF4-FFF2-40B4-BE49-F238E27FC236}">
                <a16:creationId xmlns:a16="http://schemas.microsoft.com/office/drawing/2014/main" id="{1FBF05ED-1431-40DA-91A4-552ECFDBE233}"/>
              </a:ext>
            </a:extLst>
          </p:cNvPr>
          <p:cNvSpPr txBox="1"/>
          <p:nvPr/>
        </p:nvSpPr>
        <p:spPr>
          <a:xfrm>
            <a:off x="0" y="1873632"/>
            <a:ext cx="220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Ecuación vectorial</a:t>
            </a:r>
          </a:p>
          <a:p>
            <a:r>
              <a:rPr lang="es-CO" dirty="0"/>
              <a:t>Ecuación paramétrica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AC15EFD6-3ED9-4ABD-882E-30AAD84C5F8A}"/>
              </a:ext>
            </a:extLst>
          </p:cNvPr>
          <p:cNvSpPr txBox="1"/>
          <p:nvPr/>
        </p:nvSpPr>
        <p:spPr>
          <a:xfrm>
            <a:off x="4522530" y="6259043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Planos de la recta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AF45F87-5CB4-4299-9226-D4EAEC0479C3}"/>
              </a:ext>
            </a:extLst>
          </p:cNvPr>
          <p:cNvSpPr/>
          <p:nvPr/>
        </p:nvSpPr>
        <p:spPr>
          <a:xfrm>
            <a:off x="2880214" y="2767763"/>
            <a:ext cx="2223814" cy="129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BC766AD-0EDA-4A63-BB85-9B31FF92F32A}"/>
                  </a:ext>
                </a:extLst>
              </p:cNvPr>
              <p:cNvSpPr txBox="1"/>
              <p:nvPr/>
            </p:nvSpPr>
            <p:spPr>
              <a:xfrm>
                <a:off x="6833114" y="4098632"/>
                <a:ext cx="5192255" cy="21277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s-CO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CO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O" b="0" i="1" dirty="0">
                    <a:latin typeface="Cambria Math" panose="02040503050406030204" pitchFamily="18" charset="0"/>
                  </a:rPr>
                  <a:t> </a:t>
                </a:r>
                <a:r>
                  <a:rPr lang="es-CO" b="0" dirty="0">
                    <a:latin typeface="Cambria Math" panose="02040503050406030204" pitchFamily="18" charset="0"/>
                  </a:rPr>
                  <a:t>y</a:t>
                </a:r>
                <a:r>
                  <a:rPr lang="es-CO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s-CO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  <a:p>
                <a:endParaRPr lang="es-CO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s-CO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1BC766AD-0EDA-4A63-BB85-9B31FF92F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114" y="4098632"/>
                <a:ext cx="5192255" cy="2127762"/>
              </a:xfrm>
              <a:prstGeom prst="rect">
                <a:avLst/>
              </a:prstGeom>
              <a:blipFill>
                <a:blip r:embed="rId7"/>
                <a:stretch>
                  <a:fillRect l="-937" t="-1425" b="-5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ángulo 34">
            <a:extLst>
              <a:ext uri="{FF2B5EF4-FFF2-40B4-BE49-F238E27FC236}">
                <a16:creationId xmlns:a16="http://schemas.microsoft.com/office/drawing/2014/main" id="{6D3CE808-4757-40F1-A62E-E9CC81E17D64}"/>
              </a:ext>
            </a:extLst>
          </p:cNvPr>
          <p:cNvSpPr/>
          <p:nvPr/>
        </p:nvSpPr>
        <p:spPr>
          <a:xfrm>
            <a:off x="8845360" y="5529809"/>
            <a:ext cx="1082412" cy="6965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F40C0A4-B639-45A4-9BA8-F9C4078BBC6F}"/>
              </a:ext>
            </a:extLst>
          </p:cNvPr>
          <p:cNvSpPr/>
          <p:nvPr/>
        </p:nvSpPr>
        <p:spPr>
          <a:xfrm>
            <a:off x="9069031" y="2519963"/>
            <a:ext cx="2782005" cy="1016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07365F6-EE8B-420D-AF60-E29468522E26}"/>
              </a:ext>
            </a:extLst>
          </p:cNvPr>
          <p:cNvSpPr txBox="1"/>
          <p:nvPr/>
        </p:nvSpPr>
        <p:spPr>
          <a:xfrm>
            <a:off x="9915769" y="5832024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Planos de la recta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92CD434-05D2-4B75-AF30-B888D789ADDA}"/>
              </a:ext>
            </a:extLst>
          </p:cNvPr>
          <p:cNvSpPr txBox="1"/>
          <p:nvPr/>
        </p:nvSpPr>
        <p:spPr>
          <a:xfrm>
            <a:off x="9915769" y="3244334"/>
            <a:ext cx="183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Planos de la recta</a:t>
            </a:r>
          </a:p>
        </p:txBody>
      </p:sp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BF7AD55C-84C1-4B05-ADA1-820D71BB86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217"/>
    </mc:Choice>
    <mc:Fallback xmlns="">
      <p:transition spd="slow" advTm="982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484" x="3517900" y="3016250"/>
          <p14:tracePt t="1490" x="3541713" y="3054350"/>
          <p14:tracePt t="1497" x="3554413" y="3103563"/>
          <p14:tracePt t="1504" x="3579813" y="3165475"/>
          <p14:tracePt t="1511" x="3592513" y="3203575"/>
          <p14:tracePt t="1518" x="3617913" y="3241675"/>
          <p14:tracePt t="1525" x="3654425" y="3290888"/>
          <p14:tracePt t="1532" x="3679825" y="3316288"/>
          <p14:tracePt t="1539" x="3717925" y="3367088"/>
          <p14:tracePt t="1546" x="3743325" y="3390900"/>
          <p14:tracePt t="1556" x="3767138" y="3416300"/>
          <p14:tracePt t="1560" x="3817938" y="3454400"/>
          <p14:tracePt t="1567" x="3892550" y="3490913"/>
          <p14:tracePt t="1574" x="3956050" y="3529013"/>
          <p14:tracePt t="1581" x="4068763" y="3567113"/>
          <p14:tracePt t="1590" x="4181475" y="3603625"/>
          <p14:tracePt t="1595" x="4318000" y="3629025"/>
          <p14:tracePt t="1604" x="4494213" y="3654425"/>
          <p14:tracePt t="1609" x="4656138" y="3692525"/>
          <p14:tracePt t="1616" x="4794250" y="3703638"/>
          <p14:tracePt t="1623" x="4945063" y="3716338"/>
          <p14:tracePt t="1630" x="5057775" y="3716338"/>
          <p14:tracePt t="1638" x="5157788" y="3716338"/>
          <p14:tracePt t="1644" x="5232400" y="3716338"/>
          <p14:tracePt t="1652" x="5270500" y="3716338"/>
          <p14:tracePt t="1658" x="5307013" y="3716338"/>
          <p14:tracePt t="1665" x="5357813" y="3716338"/>
          <p14:tracePt t="1672" x="5370513" y="3716338"/>
          <p14:tracePt t="1679" x="5394325" y="3716338"/>
          <p14:tracePt t="1688" x="5419725" y="3716338"/>
          <p14:tracePt t="1693" x="5445125" y="3716338"/>
          <p14:tracePt t="1700" x="5470525" y="3716338"/>
          <p14:tracePt t="1707" x="5483225" y="3716338"/>
          <p14:tracePt t="1714" x="5495925" y="3716338"/>
          <p14:tracePt t="1721" x="5507038" y="3716338"/>
          <p14:tracePt t="1739" x="5519738" y="3716338"/>
          <p14:tracePt t="1763" x="5532438" y="3716338"/>
          <p14:tracePt t="1784" x="5545138" y="3703638"/>
          <p14:tracePt t="1805" x="5545138" y="3692525"/>
          <p14:tracePt t="1812" x="5557838" y="3679825"/>
          <p14:tracePt t="1821" x="5557838" y="3654425"/>
          <p14:tracePt t="1826" x="5557838" y="3629025"/>
          <p14:tracePt t="1833" x="5570538" y="3603625"/>
          <p14:tracePt t="1840" x="5570538" y="3554413"/>
          <p14:tracePt t="1847" x="5570538" y="3503613"/>
          <p14:tracePt t="1855" x="5557838" y="3429000"/>
          <p14:tracePt t="1861" x="5532438" y="3354388"/>
          <p14:tracePt t="1869" x="5495925" y="3267075"/>
          <p14:tracePt t="1875" x="5457825" y="3190875"/>
          <p14:tracePt t="1882" x="5432425" y="3116263"/>
          <p14:tracePt t="1890" x="5383213" y="3065463"/>
          <p14:tracePt t="1896" x="5332413" y="3003550"/>
          <p14:tracePt t="1905" x="5270500" y="2928938"/>
          <p14:tracePt t="1910" x="5219700" y="2865438"/>
          <p14:tracePt t="1918" x="5157788" y="2816225"/>
          <p14:tracePt t="1924" x="5094288" y="2765425"/>
          <p14:tracePt t="1931" x="5045075" y="2728913"/>
          <p14:tracePt t="1938" x="4981575" y="2703513"/>
          <p14:tracePt t="1945" x="4919663" y="2665413"/>
          <p14:tracePt t="1955" x="4856163" y="2640013"/>
          <p14:tracePt t="1959" x="4794250" y="2603500"/>
          <p14:tracePt t="1966" x="4732338" y="2578100"/>
          <p14:tracePt t="1973" x="4668838" y="2552700"/>
          <p14:tracePt t="1980" x="4619625" y="2540000"/>
          <p14:tracePt t="1988" x="4581525" y="2540000"/>
          <p14:tracePt t="2004" x="4518025" y="2527300"/>
          <p14:tracePt t="2008" x="4481513" y="2527300"/>
          <p14:tracePt t="2015" x="4456113" y="2527300"/>
          <p14:tracePt t="2022" x="4418013" y="2527300"/>
          <p14:tracePt t="2029" x="4381500" y="2527300"/>
          <p14:tracePt t="2038" x="4330700" y="2540000"/>
          <p14:tracePt t="2043" x="4294188" y="2552700"/>
          <p14:tracePt t="2050" x="4230688" y="2565400"/>
          <p14:tracePt t="2057" x="4192588" y="2603500"/>
          <p14:tracePt t="2064" x="4143375" y="2616200"/>
          <p14:tracePt t="2072" x="4092575" y="2652713"/>
          <p14:tracePt t="2078" x="4043363" y="2678113"/>
          <p14:tracePt t="2087" x="4017963" y="2703513"/>
          <p14:tracePt t="2092" x="3992563" y="2728913"/>
          <p14:tracePt t="2099" x="3968750" y="2728913"/>
          <p14:tracePt t="2106" x="3956050" y="2752725"/>
          <p14:tracePt t="2113" x="3943350" y="2752725"/>
          <p14:tracePt t="2121" x="3930650" y="2765425"/>
          <p14:tracePt t="2127" x="3917950" y="2778125"/>
          <p14:tracePt t="2134" x="3905250" y="2790825"/>
          <p14:tracePt t="2148" x="3879850" y="2803525"/>
          <p14:tracePt t="2156" x="3879850" y="2816225"/>
          <p14:tracePt t="2162" x="3867150" y="2828925"/>
          <p14:tracePt t="2171" x="3867150" y="2840038"/>
          <p14:tracePt t="2177" x="3843338" y="2840038"/>
          <p14:tracePt t="2183" x="3843338" y="2865438"/>
          <p14:tracePt t="2190" x="3830638" y="2865438"/>
          <p14:tracePt t="2197" x="3817938" y="2878138"/>
          <p14:tracePt t="2205" x="3805238" y="2890838"/>
          <p14:tracePt t="2211" x="3792538" y="2903538"/>
          <p14:tracePt t="2219" x="3779838" y="2928938"/>
          <p14:tracePt t="2225" x="3767138" y="2941638"/>
          <p14:tracePt t="2232" x="3756025" y="2965450"/>
          <p14:tracePt t="2240" x="3743325" y="2990850"/>
          <p14:tracePt t="2246" x="3730625" y="3003550"/>
          <p14:tracePt t="2254" x="3730625" y="3028950"/>
          <p14:tracePt t="2260" x="3730625" y="3054350"/>
          <p14:tracePt t="2267" x="3717925" y="3078163"/>
          <p14:tracePt t="2274" x="3705225" y="3090863"/>
          <p14:tracePt t="2281" x="3705225" y="3128963"/>
          <p14:tracePt t="2289" x="3705225" y="3154363"/>
          <p14:tracePt t="2295" x="3692525" y="3165475"/>
          <p14:tracePt t="2305" x="3692525" y="3190875"/>
          <p14:tracePt t="2309" x="3692525" y="3203575"/>
          <p14:tracePt t="2316" x="3692525" y="3241675"/>
          <p14:tracePt t="2323" x="3692525" y="3267075"/>
          <p14:tracePt t="2330" x="3692525" y="3278188"/>
          <p14:tracePt t="2338" x="3692525" y="3303588"/>
          <p14:tracePt t="2344" x="3692525" y="3328988"/>
          <p14:tracePt t="2352" x="3705225" y="3354388"/>
          <p14:tracePt t="2358" x="3717925" y="3367088"/>
          <p14:tracePt t="2365" x="3730625" y="3390900"/>
          <p14:tracePt t="2372" x="3730625" y="3416300"/>
          <p14:tracePt t="2379" x="3743325" y="3441700"/>
          <p14:tracePt t="2388" x="3767138" y="3479800"/>
          <p14:tracePt t="2393" x="3805238" y="3529013"/>
          <p14:tracePt t="2400" x="3817938" y="3554413"/>
          <p14:tracePt t="2407" x="3843338" y="3579813"/>
          <p14:tracePt t="2415" x="3856038" y="3603625"/>
          <p14:tracePt t="2422" x="3905250" y="3629025"/>
          <p14:tracePt t="2428" x="3943350" y="3667125"/>
          <p14:tracePt t="2437" x="3992563" y="3703638"/>
          <p14:tracePt t="2442" x="4043363" y="3741738"/>
          <p14:tracePt t="2449" x="4105275" y="3792538"/>
          <p14:tracePt t="2456" x="4168775" y="3816350"/>
          <p14:tracePt t="2463" x="4243388" y="3854450"/>
          <p14:tracePt t="2470" x="4294188" y="3879850"/>
          <p14:tracePt t="2477" x="4356100" y="3905250"/>
          <p14:tracePt t="2484" x="4418013" y="3941763"/>
          <p14:tracePt t="2491" x="4481513" y="3967163"/>
          <p14:tracePt t="2498" x="4530725" y="3992563"/>
          <p14:tracePt t="2505" x="4568825" y="3992563"/>
          <p14:tracePt t="2512" x="4606925" y="4017963"/>
          <p14:tracePt t="2521" x="4643438" y="4041775"/>
          <p14:tracePt t="2526" x="4681538" y="4041775"/>
          <p14:tracePt t="2533" x="4719638" y="4054475"/>
          <p14:tracePt t="2540" x="4781550" y="4067175"/>
          <p14:tracePt t="2547" x="4819650" y="4079875"/>
          <p14:tracePt t="2555" x="4843463" y="4079875"/>
          <p14:tracePt t="2561" x="4881563" y="4092575"/>
          <p14:tracePt t="2569" x="4906963" y="4092575"/>
          <p14:tracePt t="2575" x="4932363" y="4092575"/>
          <p14:tracePt t="2582" x="4968875" y="4092575"/>
          <p14:tracePt t="2589" x="5006975" y="4092575"/>
          <p14:tracePt t="2596" x="5045075" y="4079875"/>
          <p14:tracePt t="2604" x="5068888" y="4067175"/>
          <p14:tracePt t="2610" x="5094288" y="4067175"/>
          <p14:tracePt t="2617" x="5119688" y="4054475"/>
          <p14:tracePt t="2625" x="5132388" y="4041775"/>
          <p14:tracePt t="2631" x="5145088" y="4041775"/>
          <p14:tracePt t="2639" x="5170488" y="4017963"/>
          <p14:tracePt t="2645" x="5194300" y="4005263"/>
          <p14:tracePt t="2654" x="5219700" y="3992563"/>
          <p14:tracePt t="2659" x="5245100" y="3967163"/>
          <p14:tracePt t="2667" x="5294313" y="3941763"/>
          <p14:tracePt t="2673" x="5319713" y="3916363"/>
          <p14:tracePt t="2680" x="5332413" y="3892550"/>
          <p14:tracePt t="2688" x="5357813" y="3867150"/>
          <p14:tracePt t="2695" x="5383213" y="3854450"/>
          <p14:tracePt t="2702" x="5394325" y="3829050"/>
          <p14:tracePt t="2708" x="5407025" y="3816350"/>
          <p14:tracePt t="2715" x="5432425" y="3792538"/>
          <p14:tracePt t="2722" x="5432425" y="3767138"/>
          <p14:tracePt t="2729" x="5445125" y="3741738"/>
          <p14:tracePt t="2738" x="5457825" y="3716338"/>
          <p14:tracePt t="2743" x="5457825" y="3692525"/>
          <p14:tracePt t="2750" x="5470525" y="3654425"/>
          <p14:tracePt t="2757" x="5470525" y="3629025"/>
          <p14:tracePt t="2764" x="5483225" y="3603625"/>
          <p14:tracePt t="2771" x="5483225" y="3579813"/>
          <p14:tracePt t="2778" x="5483225" y="3554413"/>
          <p14:tracePt t="2788" x="5483225" y="3529013"/>
          <p14:tracePt t="2792" x="5483225" y="3503613"/>
          <p14:tracePt t="2799" x="5483225" y="3467100"/>
          <p14:tracePt t="2806" x="5483225" y="3454400"/>
          <p14:tracePt t="2813" x="5483225" y="3429000"/>
          <p14:tracePt t="2820" x="5483225" y="3403600"/>
          <p14:tracePt t="2827" x="5470525" y="3378200"/>
          <p14:tracePt t="2835" x="5445125" y="3341688"/>
          <p14:tracePt t="2841" x="5445125" y="3328988"/>
          <p14:tracePt t="2848" x="5419725" y="3303588"/>
          <p14:tracePt t="2855" x="5407025" y="3278188"/>
          <p14:tracePt t="2862" x="5394325" y="3267075"/>
          <p14:tracePt t="2871" x="5370513" y="3241675"/>
          <p14:tracePt t="2877" x="5345113" y="3216275"/>
          <p14:tracePt t="2883" x="5332413" y="3203575"/>
          <p14:tracePt t="2890" x="5319713" y="3190875"/>
          <p14:tracePt t="2897" x="5294313" y="3178175"/>
          <p14:tracePt t="2911" x="5270500" y="3165475"/>
          <p14:tracePt t="2920" x="5257800" y="3154363"/>
          <p14:tracePt t="2925" x="5245100" y="3154363"/>
          <p14:tracePt t="2932" x="5232400" y="3154363"/>
          <p14:tracePt t="2939" x="5219700" y="3141663"/>
          <p14:tracePt t="2946" x="5207000" y="3141663"/>
          <p14:tracePt t="2954" x="5194300" y="3141663"/>
          <p14:tracePt t="2960" x="5181600" y="3141663"/>
          <p14:tracePt t="2967" x="5157788" y="3141663"/>
          <p14:tracePt t="2975" x="5145088" y="3128963"/>
          <p14:tracePt t="2981" x="5132388" y="3128963"/>
          <p14:tracePt t="2989" x="5106988" y="3116263"/>
          <p14:tracePt t="2996" x="5094288" y="3116263"/>
          <p14:tracePt t="3004" x="5081588" y="3116263"/>
          <p14:tracePt t="3020" x="5057775" y="3116263"/>
          <p14:tracePt t="3023" x="5045075" y="3116263"/>
          <p14:tracePt t="3030" x="5032375" y="3116263"/>
          <p14:tracePt t="3038" x="5019675" y="3116263"/>
          <p14:tracePt t="3045" x="5006975" y="3116263"/>
          <p14:tracePt t="3058" x="4994275" y="3116263"/>
          <p14:tracePt t="3072" x="4981575" y="3116263"/>
          <p14:tracePt t="3087" x="4968875" y="3116263"/>
          <p14:tracePt t="3093" x="4956175" y="3116263"/>
          <p14:tracePt t="3109" x="4945063" y="3116263"/>
          <p14:tracePt t="3128" x="4932363" y="3116263"/>
          <p14:tracePt t="3142" x="4919663" y="3116263"/>
          <p14:tracePt t="3149" x="4906963" y="3116263"/>
          <p14:tracePt t="3164" x="4894263" y="3116263"/>
          <p14:tracePt t="3170" x="4868863" y="3128963"/>
          <p14:tracePt t="3177" x="4832350" y="3128963"/>
          <p14:tracePt t="3185" x="4819650" y="3141663"/>
          <p14:tracePt t="3191" x="4794250" y="3154363"/>
          <p14:tracePt t="3198" x="4768850" y="3165475"/>
          <p14:tracePt t="3205" x="4768850" y="3178175"/>
          <p14:tracePt t="3212" x="4743450" y="3178175"/>
          <p14:tracePt t="3221" x="4743450" y="3190875"/>
          <p14:tracePt t="3227" x="4732338" y="3190875"/>
          <p14:tracePt t="3247" x="4719638" y="3190875"/>
          <p14:tracePt t="3255" x="4719638" y="3203575"/>
          <p14:tracePt t="3261" x="4706938" y="3203575"/>
          <p14:tracePt t="3268" x="4694238" y="3216275"/>
          <p14:tracePt t="3289" x="4681538" y="3216275"/>
          <p14:tracePt t="3304" x="4668838" y="3228975"/>
          <p14:tracePt t="3338" x="4656138" y="3241675"/>
          <p14:tracePt t="3353" x="4643438" y="3241675"/>
          <p14:tracePt t="3373" x="4643438" y="3254375"/>
          <p14:tracePt t="3387" x="4643438" y="3267075"/>
          <p14:tracePt t="3408" x="4643438" y="3278188"/>
          <p14:tracePt t="3415" x="4656138" y="3290888"/>
          <p14:tracePt t="3422" x="4656138" y="3303588"/>
          <p14:tracePt t="3429" x="4681538" y="3316288"/>
          <p14:tracePt t="3437" x="4706938" y="3328988"/>
          <p14:tracePt t="3443" x="4732338" y="3367088"/>
          <p14:tracePt t="3450" x="4756150" y="3378200"/>
          <p14:tracePt t="3457" x="4794250" y="3403600"/>
          <p14:tracePt t="3465" x="4832350" y="3416300"/>
          <p14:tracePt t="3472" x="4856163" y="3429000"/>
          <p14:tracePt t="3478" x="4894263" y="3454400"/>
          <p14:tracePt t="3487" x="4906963" y="3454400"/>
          <p14:tracePt t="3492" x="4932363" y="3467100"/>
          <p14:tracePt t="3499" x="4945063" y="3479800"/>
          <p14:tracePt t="3506" x="4956175" y="3479800"/>
          <p14:tracePt t="3513" x="4968875" y="3479800"/>
          <p14:tracePt t="3520" x="4981575" y="3490913"/>
          <p14:tracePt t="3527" x="5006975" y="3490913"/>
          <p14:tracePt t="3541" x="5019675" y="3490913"/>
          <p14:tracePt t="3548" x="5045075" y="3490913"/>
          <p14:tracePt t="3555" x="5057775" y="3490913"/>
          <p14:tracePt t="3562" x="5068888" y="3490913"/>
          <p14:tracePt t="3570" x="5094288" y="3490913"/>
          <p14:tracePt t="3576" x="5106988" y="3479800"/>
          <p14:tracePt t="3583" x="5132388" y="3454400"/>
          <p14:tracePt t="3590" x="5157788" y="3441700"/>
          <p14:tracePt t="3597" x="5194300" y="3403600"/>
          <p14:tracePt t="3605" x="5219700" y="3367088"/>
          <p14:tracePt t="3611" x="5245100" y="3328988"/>
          <p14:tracePt t="3620" x="5257800" y="3290888"/>
          <p14:tracePt t="3625" x="5281613" y="3228975"/>
          <p14:tracePt t="3632" x="5281613" y="3165475"/>
          <p14:tracePt t="3640" x="5294313" y="3103563"/>
          <p14:tracePt t="3646" x="5307013" y="3054350"/>
          <p14:tracePt t="3654" x="5307013" y="3016250"/>
          <p14:tracePt t="3660" x="5307013" y="2990850"/>
          <p14:tracePt t="3667" x="5307013" y="2978150"/>
          <p14:tracePt t="3674" x="5307013" y="2941638"/>
          <p14:tracePt t="3688" x="5294313" y="2928938"/>
          <p14:tracePt t="3695" x="5294313" y="2903538"/>
          <p14:tracePt t="3704" x="5281613" y="2903538"/>
          <p14:tracePt t="3709" x="5270500" y="2903538"/>
          <p14:tracePt t="3717" x="5270500" y="2878138"/>
          <p14:tracePt t="3723" x="5257800" y="2878138"/>
          <p14:tracePt t="3738" x="5232400" y="2865438"/>
          <p14:tracePt t="3754" x="5219700" y="2852738"/>
          <p14:tracePt t="3758" x="5207000" y="2852738"/>
          <p14:tracePt t="3765" x="5194300" y="2840038"/>
          <p14:tracePt t="3772" x="5181600" y="2840038"/>
          <p14:tracePt t="3779" x="5145088" y="2840038"/>
          <p14:tracePt t="3787" x="5132388" y="2840038"/>
          <p14:tracePt t="3794" x="5094288" y="2840038"/>
          <p14:tracePt t="3800" x="5057775" y="2840038"/>
          <p14:tracePt t="3807" x="5019675" y="2840038"/>
          <p14:tracePt t="3815" x="4981575" y="2852738"/>
          <p14:tracePt t="3821" x="4945063" y="2878138"/>
          <p14:tracePt t="3828" x="4919663" y="2878138"/>
          <p14:tracePt t="3837" x="4881563" y="2903538"/>
          <p14:tracePt t="3842" x="4856163" y="2916238"/>
          <p14:tracePt t="3849" x="4843463" y="2916238"/>
          <p14:tracePt t="3856" x="4819650" y="2941638"/>
          <p14:tracePt t="3863" x="4806950" y="2952750"/>
          <p14:tracePt t="3871" x="4781550" y="2978150"/>
          <p14:tracePt t="3877" x="4768850" y="3003550"/>
          <p14:tracePt t="3886" x="4743450" y="3028950"/>
          <p14:tracePt t="3891" x="4732338" y="3054350"/>
          <p14:tracePt t="3898" x="4719638" y="3090863"/>
          <p14:tracePt t="3906" x="4706938" y="3128963"/>
          <p14:tracePt t="3913" x="4694238" y="3165475"/>
          <p14:tracePt t="3921" x="4694238" y="3190875"/>
          <p14:tracePt t="3926" x="4681538" y="3216275"/>
          <p14:tracePt t="3933" x="4681538" y="3241675"/>
          <p14:tracePt t="3940" x="4681538" y="3278188"/>
          <p14:tracePt t="3947" x="4694238" y="3303588"/>
          <p14:tracePt t="3954" x="4694238" y="3341688"/>
          <p14:tracePt t="3961" x="4706938" y="3367088"/>
          <p14:tracePt t="3970" x="4719638" y="3390900"/>
          <p14:tracePt t="3975" x="4732338" y="3403600"/>
          <p14:tracePt t="3982" x="4756150" y="3441700"/>
          <p14:tracePt t="3989" x="4781550" y="3467100"/>
          <p14:tracePt t="3996" x="4806950" y="3479800"/>
          <p14:tracePt t="4004" x="4856163" y="3503613"/>
          <p14:tracePt t="4020" x="4932363" y="3541713"/>
          <p14:tracePt t="4024" x="4956175" y="3554413"/>
          <p14:tracePt t="4031" x="4994275" y="3567113"/>
          <p14:tracePt t="4039" x="5019675" y="3567113"/>
          <p14:tracePt t="4045" x="5045075" y="3579813"/>
          <p14:tracePt t="4053" x="5068888" y="3579813"/>
          <p14:tracePt t="4059" x="5094288" y="3579813"/>
          <p14:tracePt t="4066" x="5119688" y="3579813"/>
          <p14:tracePt t="4073" x="5145088" y="3567113"/>
          <p14:tracePt t="4080" x="5157788" y="3554413"/>
          <p14:tracePt t="4089" x="5170488" y="3554413"/>
          <p14:tracePt t="4095" x="5194300" y="3529013"/>
          <p14:tracePt t="4104" x="5207000" y="3503613"/>
          <p14:tracePt t="4108" x="5232400" y="3479800"/>
          <p14:tracePt t="4116" x="5245100" y="3454400"/>
          <p14:tracePt t="4122" x="5257800" y="3416300"/>
          <p14:tracePt t="4129" x="5270500" y="3367088"/>
          <p14:tracePt t="4138" x="5270500" y="3328988"/>
          <p14:tracePt t="4143" x="5270500" y="3290888"/>
          <p14:tracePt t="4150" x="5270500" y="3241675"/>
          <p14:tracePt t="4157" x="5270500" y="3216275"/>
          <p14:tracePt t="4164" x="5270500" y="3190875"/>
          <p14:tracePt t="4171" x="5257800" y="3178175"/>
          <p14:tracePt t="4178" x="5257800" y="3154363"/>
          <p14:tracePt t="4187" x="5245100" y="3141663"/>
          <p14:tracePt t="4193" x="5245100" y="3128963"/>
          <p14:tracePt t="4199" x="5219700" y="3103563"/>
          <p14:tracePt t="4206" x="5207000" y="3103563"/>
          <p14:tracePt t="4214" x="5181600" y="3090863"/>
          <p14:tracePt t="4220" x="5157788" y="3078163"/>
          <p14:tracePt t="4227" x="5119688" y="3065463"/>
          <p14:tracePt t="4237" x="5081588" y="3065463"/>
          <p14:tracePt t="4241" x="4994275" y="3065463"/>
          <p14:tracePt t="4248" x="4906963" y="3078163"/>
          <p14:tracePt t="4256" x="4819650" y="3103563"/>
          <p14:tracePt t="4263" x="4756150" y="3128963"/>
          <p14:tracePt t="4271" x="4681538" y="3165475"/>
          <p14:tracePt t="4276" x="4619625" y="3203575"/>
          <p14:tracePt t="4283" x="4556125" y="3241675"/>
          <p14:tracePt t="4290" x="4518025" y="3278188"/>
          <p14:tracePt t="4297" x="4494213" y="3290888"/>
          <p14:tracePt t="4304" x="4481513" y="3316288"/>
          <p14:tracePt t="4311" x="4456113" y="3341688"/>
          <p14:tracePt t="4320" x="4456113" y="3354388"/>
          <p14:tracePt t="4325" x="4443413" y="3378200"/>
          <p14:tracePt t="4332" x="4430713" y="3378200"/>
          <p14:tracePt t="4339" x="4430713" y="3390900"/>
          <p14:tracePt t="4354" x="4430713" y="3403600"/>
          <p14:tracePt t="4367" x="4430713" y="3416300"/>
          <p14:tracePt t="4381" x="4430713" y="3429000"/>
          <p14:tracePt t="4402" x="4443413" y="3441700"/>
          <p14:tracePt t="4416" x="4456113" y="3441700"/>
          <p14:tracePt t="4430" x="4468813" y="3441700"/>
          <p14:tracePt t="4465" x="4481513" y="3441700"/>
          <p14:tracePt t="4500" x="4494213" y="3441700"/>
          <p14:tracePt t="4515" x="4506913" y="3441700"/>
          <p14:tracePt t="5034" x="4619625" y="3441700"/>
          <p14:tracePt t="5040" x="4756150" y="3390900"/>
          <p14:tracePt t="5047" x="4868863" y="3354388"/>
          <p14:tracePt t="5054" x="4945063" y="3328988"/>
          <p14:tracePt t="5061" x="5006975" y="3303588"/>
          <p14:tracePt t="5071" x="5057775" y="3290888"/>
          <p14:tracePt t="5075" x="5094288" y="3278188"/>
          <p14:tracePt t="5082" x="5132388" y="3267075"/>
          <p14:tracePt t="5089" x="5157788" y="3267075"/>
          <p14:tracePt t="5096" x="5170488" y="3254375"/>
          <p14:tracePt t="5104" x="5181600" y="3254375"/>
          <p14:tracePt t="5111" x="5207000" y="3241675"/>
          <p14:tracePt t="5125" x="5219700" y="3241675"/>
          <p14:tracePt t="5152" x="5232400" y="3241675"/>
          <p14:tracePt t="5187" x="5232400" y="3228975"/>
          <p14:tracePt t="5208" x="5232400" y="3216275"/>
          <p14:tracePt t="5222" x="5232400" y="3203575"/>
          <p14:tracePt t="5229" x="5219700" y="3190875"/>
          <p14:tracePt t="5236" x="5219700" y="3178175"/>
          <p14:tracePt t="5243" x="5219700" y="3154363"/>
          <p14:tracePt t="5250" x="5207000" y="3128963"/>
          <p14:tracePt t="5257" x="5194300" y="3116263"/>
          <p14:tracePt t="5264" x="5181600" y="3090863"/>
          <p14:tracePt t="5271" x="5170488" y="3078163"/>
          <p14:tracePt t="5278" x="5157788" y="3065463"/>
          <p14:tracePt t="5286" x="5145088" y="3041650"/>
          <p14:tracePt t="5292" x="5132388" y="3028950"/>
          <p14:tracePt t="5299" x="5119688" y="3003550"/>
          <p14:tracePt t="5307" x="5094288" y="2990850"/>
          <p14:tracePt t="5313" x="5081588" y="2965450"/>
          <p14:tracePt t="5320" x="5068888" y="2965450"/>
          <p14:tracePt t="5327" x="5057775" y="2952750"/>
          <p14:tracePt t="5336" x="5032375" y="2941638"/>
          <p14:tracePt t="5341" x="5019675" y="2916238"/>
          <p14:tracePt t="5348" x="4994275" y="2916238"/>
          <p14:tracePt t="5355" x="4981575" y="2903538"/>
          <p14:tracePt t="5362" x="4956175" y="2890838"/>
          <p14:tracePt t="5371" x="4945063" y="2890838"/>
          <p14:tracePt t="5376" x="4932363" y="2878138"/>
          <p14:tracePt t="5383" x="4906963" y="2865438"/>
          <p14:tracePt t="5390" x="4881563" y="2865438"/>
          <p14:tracePt t="5404" x="4868863" y="2865438"/>
          <p14:tracePt t="5411" x="4856163" y="2865438"/>
          <p14:tracePt t="5420" x="4843463" y="2865438"/>
          <p14:tracePt t="5432" x="4832350" y="2865438"/>
          <p14:tracePt t="5453" x="4819650" y="2865438"/>
          <p14:tracePt t="5460" x="4806950" y="2865438"/>
          <p14:tracePt t="5467" x="4794250" y="2865438"/>
          <p14:tracePt t="5474" x="4781550" y="2865438"/>
          <p14:tracePt t="5481" x="4756150" y="2878138"/>
          <p14:tracePt t="5495" x="4743450" y="2890838"/>
          <p14:tracePt t="5502" x="4719638" y="2903538"/>
          <p14:tracePt t="5516" x="4694238" y="2916238"/>
          <p14:tracePt t="5523" x="4694238" y="2928938"/>
          <p14:tracePt t="5530" x="4681538" y="2941638"/>
          <p14:tracePt t="5537" x="4668838" y="2952750"/>
          <p14:tracePt t="5544" x="4656138" y="2952750"/>
          <p14:tracePt t="5553" x="4656138" y="2978150"/>
          <p14:tracePt t="5558" x="4630738" y="2990850"/>
          <p14:tracePt t="5565" x="4630738" y="3016250"/>
          <p14:tracePt t="5572" x="4619625" y="3016250"/>
          <p14:tracePt t="5579" x="4619625" y="3028950"/>
          <p14:tracePt t="5586" x="4606925" y="3054350"/>
          <p14:tracePt t="5593" x="4594225" y="3054350"/>
          <p14:tracePt t="5600" x="4594225" y="3065463"/>
          <p14:tracePt t="5614" x="4581525" y="3078163"/>
          <p14:tracePt t="5621" x="4581525" y="3090863"/>
          <p14:tracePt t="5637" x="4581525" y="3103563"/>
          <p14:tracePt t="5649" x="4568825" y="3116263"/>
          <p14:tracePt t="5663" x="4556125" y="3116263"/>
          <p14:tracePt t="5669" x="4556125" y="3128963"/>
          <p14:tracePt t="5677" x="4556125" y="3141663"/>
          <p14:tracePt t="5691" x="4556125" y="3154363"/>
          <p14:tracePt t="5698" x="4568825" y="3154363"/>
          <p14:tracePt t="5705" x="4568825" y="3165475"/>
          <p14:tracePt t="5712" x="4581525" y="3178175"/>
          <p14:tracePt t="5720" x="4594225" y="3190875"/>
          <p14:tracePt t="5726" x="4606925" y="3190875"/>
          <p14:tracePt t="5733" x="4643438" y="3203575"/>
          <p14:tracePt t="5740" x="4656138" y="3216275"/>
          <p14:tracePt t="5747" x="4694238" y="3228975"/>
          <p14:tracePt t="5754" x="4719638" y="3228975"/>
          <p14:tracePt t="5761" x="4756150" y="3228975"/>
          <p14:tracePt t="5770" x="4794250" y="3228975"/>
          <p14:tracePt t="5775" x="4819650" y="3228975"/>
          <p14:tracePt t="5782" x="4843463" y="3228975"/>
          <p14:tracePt t="5789" x="4881563" y="3228975"/>
          <p14:tracePt t="5797" x="4894263" y="3228975"/>
          <p14:tracePt t="5803" x="4906963" y="3228975"/>
          <p14:tracePt t="5810" x="4919663" y="3228975"/>
          <p14:tracePt t="5824" x="4932363" y="3228975"/>
          <p14:tracePt t="5831" x="4945063" y="3228975"/>
          <p14:tracePt t="5852" x="4956175" y="3228975"/>
          <p14:tracePt t="5880" x="4956175" y="3216275"/>
          <p14:tracePt t="5887" x="4968875" y="3216275"/>
          <p14:tracePt t="5894" x="4968875" y="3203575"/>
          <p14:tracePt t="5903" x="4968875" y="3178175"/>
          <p14:tracePt t="5908" x="4968875" y="3165475"/>
          <p14:tracePt t="5915" x="4968875" y="3141663"/>
          <p14:tracePt t="5922" x="4956175" y="3128963"/>
          <p14:tracePt t="5929" x="4956175" y="3090863"/>
          <p14:tracePt t="5936" x="4945063" y="3078163"/>
          <p14:tracePt t="5943" x="4932363" y="3065463"/>
          <p14:tracePt t="5950" x="4919663" y="3041650"/>
          <p14:tracePt t="5957" x="4906963" y="3028950"/>
          <p14:tracePt t="5964" x="4894263" y="3016250"/>
          <p14:tracePt t="5971" x="4881563" y="3003550"/>
          <p14:tracePt t="5978" x="4856163" y="3003550"/>
          <p14:tracePt t="5987" x="4832350" y="2990850"/>
          <p14:tracePt t="5992" x="4819650" y="2990850"/>
          <p14:tracePt t="5999" x="4806950" y="2990850"/>
          <p14:tracePt t="6006" x="4768850" y="2978150"/>
          <p14:tracePt t="6013" x="4743450" y="2978150"/>
          <p14:tracePt t="6020" x="4706938" y="2978150"/>
          <p14:tracePt t="6027" x="4694238" y="2978150"/>
          <p14:tracePt t="6036" x="4668838" y="2978150"/>
          <p14:tracePt t="6041" x="4630738" y="2978150"/>
          <p14:tracePt t="6048" x="4594225" y="2990850"/>
          <p14:tracePt t="6055" x="4581525" y="3003550"/>
          <p14:tracePt t="6062" x="4568825" y="3003550"/>
          <p14:tracePt t="6069" x="4543425" y="3016250"/>
          <p14:tracePt t="6076" x="4530725" y="3028950"/>
          <p14:tracePt t="6084" x="4518025" y="3041650"/>
          <p14:tracePt t="6090" x="4506913" y="3054350"/>
          <p14:tracePt t="6097" x="4494213" y="3054350"/>
          <p14:tracePt t="6104" x="4481513" y="3078163"/>
          <p14:tracePt t="6119" x="4481513" y="3090863"/>
          <p14:tracePt t="6125" x="4468813" y="3103563"/>
          <p14:tracePt t="6132" x="4456113" y="3116263"/>
          <p14:tracePt t="6146" x="4456113" y="3128963"/>
          <p14:tracePt t="6154" x="4456113" y="3141663"/>
          <p14:tracePt t="6170" x="4456113" y="3154363"/>
          <p14:tracePt t="6174" x="4456113" y="3165475"/>
          <p14:tracePt t="6195" x="4456113" y="3178175"/>
          <p14:tracePt t="6230" x="4456113" y="3190875"/>
          <p14:tracePt t="6272" x="4468813" y="3190875"/>
          <p14:tracePt t="6286" x="4481513" y="3190875"/>
          <p14:tracePt t="6293" x="4481513" y="3165475"/>
          <p14:tracePt t="6300" x="4494213" y="3165475"/>
          <p14:tracePt t="6307" x="4494213" y="3154363"/>
          <p14:tracePt t="6315" x="4494213" y="3141663"/>
          <p14:tracePt t="6328" x="4494213" y="3128963"/>
          <p14:tracePt t="6335" x="4494213" y="3116263"/>
          <p14:tracePt t="6356" x="4494213" y="3103563"/>
          <p14:tracePt t="6387" x="4494213" y="3090863"/>
          <p14:tracePt t="6419" x="4494213" y="3078163"/>
          <p14:tracePt t="6434" x="4494213" y="3065463"/>
          <p14:tracePt t="6650" x="4518025" y="3065463"/>
          <p14:tracePt t="6664" x="4530725" y="3065463"/>
          <p14:tracePt t="6671" x="4556125" y="3065463"/>
          <p14:tracePt t="6685" x="4568825" y="3065463"/>
          <p14:tracePt t="6692" x="4581525" y="3065463"/>
          <p14:tracePt t="6699" x="4594225" y="3065463"/>
          <p14:tracePt t="6706" x="4594225" y="3078163"/>
          <p14:tracePt t="6720" x="4606925" y="3078163"/>
          <p14:tracePt t="6741" x="4619625" y="3090863"/>
          <p14:tracePt t="6755" x="4630738" y="3090863"/>
          <p14:tracePt t="6769" x="4643438" y="3090863"/>
          <p14:tracePt t="6790" x="4656138" y="3090863"/>
          <p14:tracePt t="6825" x="4668838" y="3090863"/>
          <p14:tracePt t="6860" x="4681538" y="3090863"/>
          <p14:tracePt t="6869" x="4681538" y="3103563"/>
          <p14:tracePt t="6874" x="4694238" y="3103563"/>
          <p14:tracePt t="6909" x="4706938" y="3103563"/>
          <p14:tracePt t="6923" x="4706938" y="3116263"/>
          <p14:tracePt t="7945" x="4719638" y="3116263"/>
          <p14:tracePt t="7952" x="4732338" y="3116263"/>
          <p14:tracePt t="7959" x="4743450" y="3116263"/>
          <p14:tracePt t="7967" x="4756150" y="3116263"/>
          <p14:tracePt t="7987" x="4768850" y="3116263"/>
          <p14:tracePt t="8003" x="4781550" y="3116263"/>
          <p14:tracePt t="8008" x="4794250" y="3116263"/>
          <p14:tracePt t="8043" x="4806950" y="3116263"/>
          <p14:tracePt t="8064" x="4806950" y="3128963"/>
          <p14:tracePt t="8078" x="4819650" y="3128963"/>
          <p14:tracePt t="8254" x="4819650" y="3141663"/>
          <p14:tracePt t="9373" x="4806950" y="3141663"/>
          <p14:tracePt t="9401" x="4794250" y="3141663"/>
          <p14:tracePt t="9408" x="4781550" y="3141663"/>
          <p14:tracePt t="9422" x="4768850" y="3141663"/>
          <p14:tracePt t="9436" x="4756150" y="3141663"/>
          <p14:tracePt t="9457" x="4743450" y="3141663"/>
          <p14:tracePt t="9464" x="4732338" y="3141663"/>
          <p14:tracePt t="9478" x="4719638" y="3141663"/>
          <p14:tracePt t="9513" x="4706938" y="3141663"/>
          <p14:tracePt t="9541" x="4694238" y="3141663"/>
          <p14:tracePt t="9562" x="4681538" y="3141663"/>
          <p14:tracePt t="9786" x="4681538" y="3154363"/>
          <p14:tracePt t="9801" x="4681538" y="3165475"/>
          <p14:tracePt t="9815" x="4681538" y="3178175"/>
          <p14:tracePt t="9828" x="4681538" y="3190875"/>
          <p14:tracePt t="9842" x="4681538" y="3203575"/>
          <p14:tracePt t="9863" x="4681538" y="3216275"/>
          <p14:tracePt t="9877" x="4681538" y="3228975"/>
          <p14:tracePt t="9912" x="4681538" y="3241675"/>
          <p14:tracePt t="9940" x="4681538" y="3254375"/>
          <p14:tracePt t="9975" x="4681538" y="3267075"/>
          <p14:tracePt t="9989" x="4681538" y="3278188"/>
          <p14:tracePt t="10003" x="4681538" y="3290888"/>
          <p14:tracePt t="10018" x="4694238" y="3303588"/>
          <p14:tracePt t="10024" x="4694238" y="3316288"/>
          <p14:tracePt t="10031" x="4694238" y="3328988"/>
          <p14:tracePt t="10038" x="4694238" y="3341688"/>
          <p14:tracePt t="10045" x="4706938" y="3341688"/>
          <p14:tracePt t="10052" x="4706938" y="3367088"/>
          <p14:tracePt t="10068" x="4706938" y="3378200"/>
          <p14:tracePt t="10087" x="4706938" y="3390900"/>
          <p14:tracePt t="10101" x="4706938" y="3403600"/>
          <p14:tracePt t="10108" x="4706938" y="3416300"/>
          <p14:tracePt t="10122" x="4706938" y="3429000"/>
          <p14:tracePt t="10157" x="4706938" y="3441700"/>
          <p14:tracePt t="10192" x="4706938" y="3454400"/>
          <p14:tracePt t="10206" x="4706938" y="3467100"/>
          <p14:tracePt t="10283" x="4706938" y="3454400"/>
          <p14:tracePt t="10290" x="4706938" y="3429000"/>
          <p14:tracePt t="10297" x="4719638" y="3403600"/>
          <p14:tracePt t="10304" x="4719638" y="3378200"/>
          <p14:tracePt t="10311" x="4732338" y="3354388"/>
          <p14:tracePt t="10319" x="4732338" y="3316288"/>
          <p14:tracePt t="10325" x="4743450" y="3278188"/>
          <p14:tracePt t="10332" x="4743450" y="3241675"/>
          <p14:tracePt t="10339" x="4743450" y="3203575"/>
          <p14:tracePt t="10346" x="4743450" y="3178175"/>
          <p14:tracePt t="10353" x="4743450" y="3154363"/>
          <p14:tracePt t="10360" x="4743450" y="3141663"/>
          <p14:tracePt t="10375" x="4743450" y="3128963"/>
          <p14:tracePt t="10381" x="4743450" y="3116263"/>
          <p14:tracePt t="10402" x="4743450" y="3103563"/>
          <p14:tracePt t="10418" x="4743450" y="3090863"/>
          <p14:tracePt t="10445" x="4743450" y="3078163"/>
          <p14:tracePt t="10465" x="4743450" y="3065463"/>
          <p14:tracePt t="10570" x="4743450" y="3078163"/>
          <p14:tracePt t="10577" x="4743450" y="3090863"/>
          <p14:tracePt t="10584" x="4743450" y="3103563"/>
          <p14:tracePt t="10591" x="4743450" y="3141663"/>
          <p14:tracePt t="10598" x="4743450" y="3190875"/>
          <p14:tracePt t="10605" x="4743450" y="3203575"/>
          <p14:tracePt t="10612" x="4743450" y="3228975"/>
          <p14:tracePt t="10620" x="4743450" y="3241675"/>
          <p14:tracePt t="10635" x="4743450" y="3254375"/>
          <p14:tracePt t="10640" x="4743450" y="3267075"/>
          <p14:tracePt t="10654" x="4743450" y="3278188"/>
          <p14:tracePt t="10676" x="4743450" y="3290888"/>
          <p14:tracePt t="10689" x="4743450" y="3303588"/>
          <p14:tracePt t="10696" x="4743450" y="3316288"/>
          <p14:tracePt t="10718" x="4743450" y="3328988"/>
          <p14:tracePt t="10724" x="4743450" y="3341688"/>
          <p14:tracePt t="10732" x="4743450" y="3354388"/>
          <p14:tracePt t="10738" x="4743450" y="3367088"/>
          <p14:tracePt t="10745" x="4743450" y="3390900"/>
          <p14:tracePt t="10752" x="4756150" y="3416300"/>
          <p14:tracePt t="10759" x="4756150" y="3429000"/>
          <p14:tracePt t="10768" x="4756150" y="3454400"/>
          <p14:tracePt t="10773" x="4756150" y="3479800"/>
          <p14:tracePt t="10780" x="4756150" y="3516313"/>
          <p14:tracePt t="10787" x="4756150" y="3541713"/>
          <p14:tracePt t="10794" x="4756150" y="3579813"/>
          <p14:tracePt t="10801" x="4768850" y="3603625"/>
          <p14:tracePt t="10808" x="4768850" y="3616325"/>
          <p14:tracePt t="10818" x="4768850" y="3641725"/>
          <p14:tracePt t="10822" x="4768850" y="3654425"/>
          <p14:tracePt t="10829" x="4768850" y="3667125"/>
          <p14:tracePt t="10836" x="4768850" y="3679825"/>
          <p14:tracePt t="10851" x="4768850" y="3692525"/>
          <p14:tracePt t="10864" x="4768850" y="3703638"/>
          <p14:tracePt t="10878" x="4768850" y="3716338"/>
          <p14:tracePt t="10900" x="4768850" y="3729038"/>
          <p14:tracePt t="10927" x="4768850" y="3741738"/>
          <p14:tracePt t="10997" x="4781550" y="3729038"/>
          <p14:tracePt t="11005" x="4781550" y="3716338"/>
          <p14:tracePt t="11011" x="4781550" y="3679825"/>
          <p14:tracePt t="11018" x="4781550" y="3654425"/>
          <p14:tracePt t="11025" x="4781550" y="3616325"/>
          <p14:tracePt t="11034" x="4794250" y="3567113"/>
          <p14:tracePt t="11039" x="4794250" y="3529013"/>
          <p14:tracePt t="11046" x="4794250" y="3490913"/>
          <p14:tracePt t="11053" x="4794250" y="3479800"/>
          <p14:tracePt t="11060" x="4794250" y="3454400"/>
          <p14:tracePt t="11069" x="4794250" y="3441700"/>
          <p14:tracePt t="11074" x="4794250" y="3403600"/>
          <p14:tracePt t="11088" x="4794250" y="3390900"/>
          <p14:tracePt t="11095" x="4781550" y="3390900"/>
          <p14:tracePt t="11103" x="4781550" y="3378200"/>
          <p14:tracePt t="11118" x="4781550" y="3367088"/>
          <p14:tracePt t="11123" x="4768850" y="3354388"/>
          <p14:tracePt t="11145" x="4768850" y="3341688"/>
          <p14:tracePt t="11179" x="4768850" y="3328988"/>
          <p14:tracePt t="11215" x="4768850" y="3316288"/>
          <p14:tracePt t="11228" x="4768850" y="3303588"/>
          <p14:tracePt t="11263" x="4768850" y="3290888"/>
          <p14:tracePt t="11347" x="4768850" y="3278188"/>
          <p14:tracePt t="12265" x="4894263" y="3254375"/>
          <p14:tracePt t="12271" x="5132388" y="3203575"/>
          <p14:tracePt t="12278" x="5294313" y="3165475"/>
          <p14:tracePt t="12285" x="5432425" y="3141663"/>
          <p14:tracePt t="12292" x="5570538" y="3090863"/>
          <p14:tracePt t="12300" x="5695950" y="3028950"/>
          <p14:tracePt t="12306" x="5821363" y="2978150"/>
          <p14:tracePt t="12313" x="5957888" y="2890838"/>
          <p14:tracePt t="12320" x="6083300" y="2816225"/>
          <p14:tracePt t="12328" x="6208713" y="2728913"/>
          <p14:tracePt t="12334" x="6334125" y="2652713"/>
          <p14:tracePt t="12341" x="6408738" y="2603500"/>
          <p14:tracePt t="12350" x="6483350" y="2540000"/>
          <p14:tracePt t="12355" x="6559550" y="2490788"/>
          <p14:tracePt t="12363" x="6621463" y="2427288"/>
          <p14:tracePt t="12369" x="6646863" y="2390775"/>
          <p14:tracePt t="12376" x="6672263" y="2365375"/>
          <p14:tracePt t="12383" x="6696075" y="2314575"/>
          <p14:tracePt t="12390" x="6721475" y="2290763"/>
          <p14:tracePt t="12397" x="6746875" y="2252663"/>
          <p14:tracePt t="12404" x="6772275" y="2214563"/>
          <p14:tracePt t="12411" x="6784975" y="2178050"/>
          <p14:tracePt t="12419" x="6808788" y="2152650"/>
          <p14:tracePt t="12425" x="6821488" y="2139950"/>
          <p14:tracePt t="12434" x="6846888" y="2101850"/>
          <p14:tracePt t="12439" x="6846888" y="2089150"/>
          <p14:tracePt t="12446" x="6859588" y="2078038"/>
          <p14:tracePt t="12453" x="6872288" y="2065338"/>
          <p14:tracePt t="12460" x="6872288" y="2052638"/>
          <p14:tracePt t="12467" x="6884988" y="2039938"/>
          <p14:tracePt t="12474" x="6897688" y="2014538"/>
          <p14:tracePt t="12484" x="6897688" y="2001838"/>
          <p14:tracePt t="12488" x="6910388" y="1989138"/>
          <p14:tracePt t="12495" x="6921500" y="1965325"/>
          <p14:tracePt t="12502" x="6921500" y="1927225"/>
          <p14:tracePt t="12509" x="6934200" y="1889125"/>
          <p14:tracePt t="12518" x="6959600" y="1852613"/>
          <p14:tracePt t="12523" x="6972300" y="1789113"/>
          <p14:tracePt t="12530" x="6997700" y="1727200"/>
          <p14:tracePt t="12537" x="7010400" y="1652588"/>
          <p14:tracePt t="12544" x="7010400" y="1576388"/>
          <p14:tracePt t="12551" x="7034213" y="1514475"/>
          <p14:tracePt t="12558" x="7046913" y="1439863"/>
          <p14:tracePt t="12567" x="7072313" y="1363663"/>
          <p14:tracePt t="12572" x="7085013" y="1301750"/>
          <p14:tracePt t="12579" x="7110413" y="1227138"/>
          <p14:tracePt t="12586" x="7134225" y="1150938"/>
          <p14:tracePt t="12593" x="7146925" y="1089025"/>
          <p14:tracePt t="12601" x="7172325" y="1025525"/>
          <p14:tracePt t="12607" x="7185025" y="976313"/>
          <p14:tracePt t="12615" x="7197725" y="938213"/>
          <p14:tracePt t="12621" x="7210425" y="901700"/>
          <p14:tracePt t="12628" x="7223125" y="876300"/>
          <p14:tracePt t="12635" x="7223125" y="850900"/>
          <p14:tracePt t="12642" x="7223125" y="838200"/>
          <p14:tracePt t="12650" x="7235825" y="825500"/>
          <p14:tracePt t="12656" x="7235825" y="812800"/>
          <p14:tracePt t="12664" x="7235825" y="801688"/>
          <p14:tracePt t="12685" x="7235825" y="788988"/>
          <p14:tracePt t="12700" x="7246938" y="776288"/>
          <p14:tracePt t="12712" x="7246938" y="763588"/>
          <p14:tracePt t="12726" x="7246938" y="750888"/>
          <p14:tracePt t="12740" x="7246938" y="738188"/>
          <p14:tracePt t="12754" x="7246938" y="725488"/>
          <p14:tracePt t="12775" x="7246938" y="712788"/>
          <p14:tracePt t="12784" x="7246938" y="700088"/>
          <p14:tracePt t="12804" x="7246938" y="688975"/>
          <p14:tracePt t="12838" x="7246938" y="676275"/>
          <p14:tracePt t="12873" x="7246938" y="663575"/>
          <p14:tracePt t="13195" x="7259638" y="663575"/>
          <p14:tracePt t="13202" x="7272338" y="663575"/>
          <p14:tracePt t="13209" x="7285038" y="663575"/>
          <p14:tracePt t="13217" x="7297738" y="650875"/>
          <p14:tracePt t="13225" x="7310438" y="650875"/>
          <p14:tracePt t="13237" x="7323138" y="650875"/>
          <p14:tracePt t="13244" x="7335838" y="638175"/>
          <p14:tracePt t="13260" x="7348538" y="638175"/>
          <p14:tracePt t="13272" x="7359650" y="638175"/>
          <p14:tracePt t="13279" x="7359650" y="625475"/>
          <p14:tracePt t="13293" x="7372350" y="625475"/>
          <p14:tracePt t="13308" x="7385050" y="625475"/>
          <p14:tracePt t="13321" x="7385050" y="612775"/>
          <p14:tracePt t="13335" x="7385050" y="600075"/>
          <p14:tracePt t="13370" x="7385050" y="588963"/>
          <p14:tracePt t="13399" x="7372350" y="588963"/>
          <p14:tracePt t="13406" x="7372350" y="576263"/>
          <p14:tracePt t="13427" x="7359650" y="576263"/>
          <p14:tracePt t="13462" x="7348538" y="576263"/>
          <p14:tracePt t="13489" x="7335838" y="576263"/>
          <p14:tracePt t="13510" x="7323138" y="576263"/>
          <p14:tracePt t="13538" x="7323138" y="588963"/>
          <p14:tracePt t="13552" x="7323138" y="600075"/>
          <p14:tracePt t="13559" x="7323138" y="612775"/>
          <p14:tracePt t="13567" x="7323138" y="625475"/>
          <p14:tracePt t="13573" x="7323138" y="638175"/>
          <p14:tracePt t="13580" x="7335838" y="650875"/>
          <p14:tracePt t="13587" x="7348538" y="676275"/>
          <p14:tracePt t="13595" x="7359650" y="688975"/>
          <p14:tracePt t="13601" x="7372350" y="712788"/>
          <p14:tracePt t="13608" x="7410450" y="738188"/>
          <p14:tracePt t="13616" x="7435850" y="750888"/>
          <p14:tracePt t="13622" x="7459663" y="763588"/>
          <p14:tracePt t="13630" x="7497763" y="788988"/>
          <p14:tracePt t="13636" x="7523163" y="801688"/>
          <p14:tracePt t="13643" x="7572375" y="801688"/>
          <p14:tracePt t="13650" x="7610475" y="801688"/>
          <p14:tracePt t="13657" x="7648575" y="801688"/>
          <p14:tracePt t="13667" x="7685088" y="801688"/>
          <p14:tracePt t="13671" x="7710488" y="801688"/>
          <p14:tracePt t="13678" x="7748588" y="801688"/>
          <p14:tracePt t="13685" x="7773988" y="801688"/>
          <p14:tracePt t="13692" x="7785100" y="788988"/>
          <p14:tracePt t="13700" x="7810500" y="776288"/>
          <p14:tracePt t="13713" x="7823200" y="776288"/>
          <p14:tracePt t="13727" x="7835900" y="776288"/>
          <p14:tracePt t="13734" x="7848600" y="776288"/>
          <p14:tracePt t="13741" x="7848600" y="763588"/>
          <p14:tracePt t="13755" x="7861300" y="763588"/>
          <p14:tracePt t="13776" x="7861300" y="750888"/>
          <p14:tracePt t="13790" x="7874000" y="738188"/>
          <p14:tracePt t="13804" x="7874000" y="725488"/>
          <p14:tracePt t="13811" x="7874000" y="712788"/>
          <p14:tracePt t="13818" x="7886700" y="712788"/>
          <p14:tracePt t="13826" x="7886700" y="688975"/>
          <p14:tracePt t="13833" x="7886700" y="676275"/>
          <p14:tracePt t="13839" x="7897813" y="676275"/>
          <p14:tracePt t="13846" x="7897813" y="650875"/>
          <p14:tracePt t="13860" x="7897813" y="638175"/>
          <p14:tracePt t="13867" x="7897813" y="625475"/>
          <p14:tracePt t="13874" x="7897813" y="612775"/>
          <p14:tracePt t="13888" x="7897813" y="600075"/>
          <p14:tracePt t="13895" x="7886700" y="588963"/>
          <p14:tracePt t="13902" x="7874000" y="576263"/>
          <p14:tracePt t="13909" x="7861300" y="550863"/>
          <p14:tracePt t="13918" x="7823200" y="512763"/>
          <p14:tracePt t="13923" x="7773988" y="476250"/>
          <p14:tracePt t="13931" x="7697788" y="425450"/>
          <p14:tracePt t="13937" x="7585075" y="374650"/>
          <p14:tracePt t="13944" x="7485063" y="350838"/>
          <p14:tracePt t="13951" x="7410450" y="325438"/>
          <p14:tracePt t="13958" x="7372350" y="312738"/>
          <p14:tracePt t="13967" x="7335838" y="312738"/>
          <p14:tracePt t="13972" x="7310438" y="312738"/>
          <p14:tracePt t="13979" x="7272338" y="300038"/>
          <p14:tracePt t="13986" x="7246938" y="300038"/>
          <p14:tracePt t="13994" x="7235825" y="300038"/>
          <p14:tracePt t="14001" x="7223125" y="300038"/>
          <p14:tracePt t="14008" x="7210425" y="300038"/>
          <p14:tracePt t="14017" x="7185025" y="300038"/>
          <p14:tracePt t="14028" x="7172325" y="300038"/>
          <p14:tracePt t="14036" x="7146925" y="300038"/>
          <p14:tracePt t="14050" x="7134225" y="300038"/>
          <p14:tracePt t="14064" x="7123113" y="300038"/>
          <p14:tracePt t="14070" x="7110413" y="300038"/>
          <p14:tracePt t="14086" x="7097713" y="300038"/>
          <p14:tracePt t="14100" x="7085013" y="300038"/>
          <p14:tracePt t="14119" x="7072313" y="312738"/>
          <p14:tracePt t="14126" x="7059613" y="312738"/>
          <p14:tracePt t="14150" x="7046913" y="325438"/>
          <p14:tracePt t="14162" x="7034213" y="350838"/>
          <p14:tracePt t="14169" x="7021513" y="363538"/>
          <p14:tracePt t="14176" x="7021513" y="387350"/>
          <p14:tracePt t="14183" x="7021513" y="412750"/>
          <p14:tracePt t="14189" x="7021513" y="450850"/>
          <p14:tracePt t="14196" x="7021513" y="476250"/>
          <p14:tracePt t="14203" x="7021513" y="512763"/>
          <p14:tracePt t="14210" x="7021513" y="550863"/>
          <p14:tracePt t="14217" x="7021513" y="600075"/>
          <p14:tracePt t="14225" x="7034213" y="625475"/>
          <p14:tracePt t="14233" x="7046913" y="650875"/>
          <p14:tracePt t="14238" x="7059613" y="688975"/>
          <p14:tracePt t="14245" x="7085013" y="712788"/>
          <p14:tracePt t="14252" x="7097713" y="750888"/>
          <p14:tracePt t="14259" x="7123113" y="776288"/>
          <p14:tracePt t="14267" x="7146925" y="801688"/>
          <p14:tracePt t="14273" x="7172325" y="825500"/>
          <p14:tracePt t="14281" x="7223125" y="838200"/>
          <p14:tracePt t="14287" x="7246938" y="863600"/>
          <p14:tracePt t="14295" x="7285038" y="876300"/>
          <p14:tracePt t="14302" x="7310438" y="889000"/>
          <p14:tracePt t="14308" x="7335838" y="901700"/>
          <p14:tracePt t="14316" x="7359650" y="901700"/>
          <p14:tracePt t="14323" x="7372350" y="901700"/>
          <p14:tracePt t="14329" x="7385050" y="901700"/>
          <p14:tracePt t="14336" x="7397750" y="901700"/>
          <p14:tracePt t="14343" x="7423150" y="901700"/>
          <p14:tracePt t="14351" x="7435850" y="901700"/>
          <p14:tracePt t="14357" x="7448550" y="901700"/>
          <p14:tracePt t="14366" x="7472363" y="901700"/>
          <p14:tracePt t="14378" x="7497763" y="901700"/>
          <p14:tracePt t="14385" x="7510463" y="889000"/>
          <p14:tracePt t="14393" x="7535863" y="876300"/>
          <p14:tracePt t="14400" x="7561263" y="850900"/>
          <p14:tracePt t="14408" x="7585075" y="812800"/>
          <p14:tracePt t="14417" x="7597775" y="788988"/>
          <p14:tracePt t="14420" x="7610475" y="763588"/>
          <p14:tracePt t="14427" x="7623175" y="712788"/>
          <p14:tracePt t="14436" x="7635875" y="676275"/>
          <p14:tracePt t="14442" x="7635875" y="625475"/>
          <p14:tracePt t="14450" x="7635875" y="563563"/>
          <p14:tracePt t="14456" x="7623175" y="538163"/>
          <p14:tracePt t="14463" x="7623175" y="500063"/>
          <p14:tracePt t="14469" x="7610475" y="476250"/>
          <p14:tracePt t="14476" x="7597775" y="463550"/>
          <p14:tracePt t="14483" x="7585075" y="438150"/>
          <p14:tracePt t="14490" x="7572375" y="425450"/>
          <p14:tracePt t="14500" x="7561263" y="412750"/>
          <p14:tracePt t="14506" x="7548563" y="400050"/>
          <p14:tracePt t="14512" x="7535863" y="387350"/>
          <p14:tracePt t="14519" x="7510463" y="374650"/>
          <p14:tracePt t="14525" x="7497763" y="374650"/>
          <p14:tracePt t="14533" x="7485063" y="374650"/>
          <p14:tracePt t="14539" x="7448550" y="374650"/>
          <p14:tracePt t="14548" x="7435850" y="374650"/>
          <p14:tracePt t="14554" x="7410450" y="374650"/>
          <p14:tracePt t="14560" x="7385050" y="374650"/>
          <p14:tracePt t="14567" x="7348538" y="374650"/>
          <p14:tracePt t="14575" x="7323138" y="387350"/>
          <p14:tracePt t="14583" x="7297738" y="400050"/>
          <p14:tracePt t="14588" x="7285038" y="400050"/>
          <p14:tracePt t="14595" x="7259638" y="412750"/>
          <p14:tracePt t="14609" x="7246938" y="425450"/>
          <p14:tracePt t="14618" x="7246938" y="438150"/>
          <p14:tracePt t="14632" x="7235825" y="438150"/>
          <p14:tracePt t="14645" x="7223125" y="438150"/>
          <p14:tracePt t="14651" x="7223125" y="450850"/>
          <p14:tracePt t="14666" x="7210425" y="450850"/>
          <p14:tracePt t="14687" x="7210425" y="463550"/>
          <p14:tracePt t="14694" x="7197725" y="463550"/>
          <p14:tracePt t="14722" x="7197725" y="476250"/>
          <p14:tracePt t="14729" x="7185025" y="487363"/>
          <p14:tracePt t="14749" x="7185025" y="500063"/>
          <p14:tracePt t="14764" x="7172325" y="525463"/>
          <p14:tracePt t="14770" x="7159625" y="525463"/>
          <p14:tracePt t="14778" x="7159625" y="538163"/>
          <p14:tracePt t="14784" x="7159625" y="550863"/>
          <p14:tracePt t="14800" x="7159625" y="563563"/>
          <p14:tracePt t="14806" x="7146925" y="576263"/>
          <p14:tracePt t="14813" x="7146925" y="588963"/>
          <p14:tracePt t="14827" x="7146925" y="600075"/>
          <p14:tracePt t="14834" x="7146925" y="612775"/>
          <p14:tracePt t="14840" x="7134225" y="612775"/>
          <p14:tracePt t="14855" x="7134225" y="625475"/>
          <p14:tracePt t="14869" x="7134225" y="638175"/>
          <p14:tracePt t="14883" x="7134225" y="650875"/>
          <p14:tracePt t="14904" x="7134225" y="663575"/>
          <p14:tracePt t="14910" x="7134225" y="676275"/>
          <p14:tracePt t="14925" x="7134225" y="688975"/>
          <p14:tracePt t="14953" x="7134225" y="700088"/>
          <p14:tracePt t="14988" x="7134225" y="712788"/>
          <p14:tracePt t="15001" x="7134225" y="725488"/>
          <p14:tracePt t="15037" x="7134225" y="738188"/>
          <p14:tracePt t="15065" x="7134225" y="750888"/>
          <p14:tracePt t="15240" x="7146925" y="750888"/>
          <p14:tracePt t="15289" x="7146925" y="738188"/>
          <p14:tracePt t="15318" x="7159625" y="738188"/>
          <p14:tracePt t="15324" x="7159625" y="725488"/>
          <p14:tracePt t="15338" x="7172325" y="712788"/>
          <p14:tracePt t="15373" x="7172325" y="700088"/>
          <p14:tracePt t="15408" x="7172325" y="688975"/>
          <p14:tracePt t="15436" x="7172325" y="676275"/>
          <p14:tracePt t="15457" x="7172325" y="663575"/>
          <p14:tracePt t="21015" x="7185025" y="663575"/>
          <p14:tracePt t="21021" x="7210425" y="676275"/>
          <p14:tracePt t="21028" x="7246938" y="688975"/>
          <p14:tracePt t="21035" x="7272338" y="700088"/>
          <p14:tracePt t="21042" x="7310438" y="712788"/>
          <p14:tracePt t="21049" x="7348538" y="738188"/>
          <p14:tracePt t="21056" x="7372350" y="750888"/>
          <p14:tracePt t="21064" x="7410450" y="763588"/>
          <p14:tracePt t="21070" x="7423150" y="776288"/>
          <p14:tracePt t="21077" x="7448550" y="788988"/>
          <p14:tracePt t="21084" x="7459663" y="801688"/>
          <p14:tracePt t="21091" x="7472363" y="801688"/>
          <p14:tracePt t="21099" x="7485063" y="801688"/>
          <p14:tracePt t="21105" x="7497763" y="812800"/>
          <p14:tracePt t="21114" x="7510463" y="812800"/>
          <p14:tracePt t="21119" x="7510463" y="825500"/>
          <p14:tracePt t="21126" x="7523163" y="838200"/>
          <p14:tracePt t="21133" x="7535863" y="838200"/>
          <p14:tracePt t="21140" x="7548563" y="850900"/>
          <p14:tracePt t="21154" x="7561263" y="850900"/>
          <p14:tracePt t="21161" x="7572375" y="863600"/>
          <p14:tracePt t="21168" x="7585075" y="876300"/>
          <p14:tracePt t="21175" x="7597775" y="876300"/>
          <p14:tracePt t="21182" x="7610475" y="876300"/>
          <p14:tracePt t="21189" x="7623175" y="889000"/>
          <p14:tracePt t="21197" x="7635875" y="889000"/>
          <p14:tracePt t="21203" x="7648575" y="889000"/>
          <p14:tracePt t="21210" x="7661275" y="889000"/>
          <p14:tracePt t="21217" x="7673975" y="889000"/>
          <p14:tracePt t="21224" x="7685088" y="901700"/>
          <p14:tracePt t="21238" x="7697788" y="901700"/>
          <p14:tracePt t="21247" x="7710488" y="901700"/>
          <p14:tracePt t="21259" x="7723188" y="912813"/>
          <p14:tracePt t="21273" x="7735888" y="925513"/>
          <p14:tracePt t="21296" x="7748588" y="925513"/>
          <p14:tracePt t="21301" x="7761288" y="925513"/>
          <p14:tracePt t="21316" x="7773988" y="925513"/>
          <p14:tracePt t="21336" x="7785100" y="925513"/>
          <p14:tracePt t="21350" x="7797800" y="925513"/>
          <p14:tracePt t="21365" x="7823200" y="925513"/>
          <p14:tracePt t="21371" x="7835900" y="925513"/>
          <p14:tracePt t="21380" x="7861300" y="925513"/>
          <p14:tracePt t="21385" x="7910513" y="912813"/>
          <p14:tracePt t="21392" x="7961313" y="889000"/>
          <p14:tracePt t="21399" x="8010525" y="889000"/>
          <p14:tracePt t="21406" x="8061325" y="863600"/>
          <p14:tracePt t="21413" x="8110538" y="838200"/>
          <p14:tracePt t="21420" x="8161338" y="812800"/>
          <p14:tracePt t="21427" x="8212138" y="801688"/>
          <p14:tracePt t="21434" x="8248650" y="763588"/>
          <p14:tracePt t="21441" x="8286750" y="738188"/>
          <p14:tracePt t="21449" x="8335963" y="725488"/>
          <p14:tracePt t="21455" x="8361363" y="712788"/>
          <p14:tracePt t="21464" x="8374063" y="700088"/>
          <p14:tracePt t="21469" x="8412163" y="688975"/>
          <p14:tracePt t="21476" x="8412163" y="676275"/>
          <p14:tracePt t="21483" x="8424863" y="676275"/>
          <p14:tracePt t="21490" x="8448675" y="663575"/>
          <p14:tracePt t="21498" x="8448675" y="650875"/>
          <p14:tracePt t="21504" x="8474075" y="650875"/>
          <p14:tracePt t="21518" x="8474075" y="638175"/>
          <p14:tracePt t="21525" x="8486775" y="638175"/>
          <p14:tracePt t="21546" x="8499475" y="638175"/>
          <p14:tracePt t="21553" x="8499475" y="625475"/>
          <p14:tracePt t="21581" x="8512175" y="625475"/>
          <p14:tracePt t="21588" x="8512175" y="612775"/>
          <p14:tracePt t="21602" x="8512175" y="600075"/>
          <p14:tracePt t="21609" x="8524875" y="600075"/>
          <p14:tracePt t="21616" x="8524875" y="588963"/>
          <p14:tracePt t="21637" x="8524875" y="576263"/>
          <p14:tracePt t="21644" x="8524875" y="563563"/>
          <p14:tracePt t="21651" x="8524875" y="550863"/>
          <p14:tracePt t="21658" x="8524875" y="538163"/>
          <p14:tracePt t="21665" x="8524875" y="525463"/>
          <p14:tracePt t="21672" x="8512175" y="487363"/>
          <p14:tracePt t="21680" x="8499475" y="450850"/>
          <p14:tracePt t="21686" x="8474075" y="425450"/>
          <p14:tracePt t="21693" x="8435975" y="387350"/>
          <p14:tracePt t="21700" x="8412163" y="338138"/>
          <p14:tracePt t="21707" x="8348663" y="274638"/>
          <p14:tracePt t="21715" x="8286750" y="225425"/>
          <p14:tracePt t="21721" x="8223250" y="187325"/>
          <p14:tracePt t="21730" x="8174038" y="161925"/>
          <p14:tracePt t="21735" x="8135938" y="138113"/>
          <p14:tracePt t="21742" x="8099425" y="125413"/>
          <p14:tracePt t="21749" x="8074025" y="112713"/>
          <p14:tracePt t="21756" x="8035925" y="87313"/>
          <p14:tracePt t="21764" x="7999413" y="87313"/>
          <p14:tracePt t="21770" x="7974013" y="87313"/>
          <p14:tracePt t="21777" x="7935913" y="74613"/>
          <p14:tracePt t="21784" x="7910513" y="74613"/>
          <p14:tracePt t="21791" x="7874000" y="61913"/>
          <p14:tracePt t="21798" x="7848600" y="61913"/>
          <p14:tracePt t="21805" x="7810500" y="61913"/>
          <p14:tracePt t="21813" x="7773988" y="61913"/>
          <p14:tracePt t="21819" x="7723188" y="61913"/>
          <p14:tracePt t="21826" x="7635875" y="87313"/>
          <p14:tracePt t="21833" x="7510463" y="112713"/>
          <p14:tracePt t="21840" x="7397750" y="138113"/>
          <p14:tracePt t="21847" x="7259638" y="174625"/>
          <p14:tracePt t="21854" x="7146925" y="212725"/>
          <p14:tracePt t="21863" x="7097713" y="250825"/>
          <p14:tracePt t="21868" x="7034213" y="274638"/>
          <p14:tracePt t="21875" x="7010400" y="300038"/>
          <p14:tracePt t="21882" x="6985000" y="300038"/>
          <p14:tracePt t="21889" x="6946900" y="325438"/>
          <p14:tracePt t="21897" x="6934200" y="338138"/>
          <p14:tracePt t="21903" x="6921500" y="350838"/>
          <p14:tracePt t="21910" x="6897688" y="363538"/>
          <p14:tracePt t="21917" x="6884988" y="374650"/>
          <p14:tracePt t="21925" x="6859588" y="387350"/>
          <p14:tracePt t="21931" x="6859588" y="400050"/>
          <p14:tracePt t="21938" x="6846888" y="412750"/>
          <p14:tracePt t="21947" x="6834188" y="438150"/>
          <p14:tracePt t="21952" x="6808788" y="450850"/>
          <p14:tracePt t="21959" x="6808788" y="476250"/>
          <p14:tracePt t="21966" x="6797675" y="500063"/>
          <p14:tracePt t="21973" x="6784975" y="512763"/>
          <p14:tracePt t="21980" x="6772275" y="538163"/>
          <p14:tracePt t="21987" x="6759575" y="563563"/>
          <p14:tracePt t="21997" x="6746875" y="588963"/>
          <p14:tracePt t="22001" x="6734175" y="612775"/>
          <p14:tracePt t="22008" x="6721475" y="638175"/>
          <p14:tracePt t="22015" x="6708775" y="676275"/>
          <p14:tracePt t="22022" x="6708775" y="700088"/>
          <p14:tracePt t="22030" x="6696075" y="738188"/>
          <p14:tracePt t="22037" x="6696075" y="776288"/>
          <p14:tracePt t="22043" x="6696075" y="801688"/>
          <p14:tracePt t="22050" x="6696075" y="838200"/>
          <p14:tracePt t="22057" x="6696075" y="863600"/>
          <p14:tracePt t="22064" x="6696075" y="889000"/>
          <p14:tracePt t="22071" x="6696075" y="925513"/>
          <p14:tracePt t="22080" x="6708775" y="950913"/>
          <p14:tracePt t="22085" x="6734175" y="976313"/>
          <p14:tracePt t="22092" x="6746875" y="1001713"/>
          <p14:tracePt t="22099" x="6772275" y="1038225"/>
          <p14:tracePt t="22106" x="6808788" y="1076325"/>
          <p14:tracePt t="22113" x="6872288" y="1114425"/>
          <p14:tracePt t="22120" x="6910388" y="1150938"/>
          <p14:tracePt t="22127" x="6985000" y="1189038"/>
          <p14:tracePt t="22134" x="7059613" y="1227138"/>
          <p14:tracePt t="22141" x="7172325" y="1289050"/>
          <p14:tracePt t="22148" x="7272338" y="1314450"/>
          <p14:tracePt t="22155" x="7359650" y="1339850"/>
          <p14:tracePt t="22164" x="7448550" y="1350963"/>
          <p14:tracePt t="22169" x="7497763" y="1363663"/>
          <p14:tracePt t="22176" x="7561263" y="1363663"/>
          <p14:tracePt t="22183" x="7623175" y="1363663"/>
          <p14:tracePt t="22190" x="7673975" y="1363663"/>
          <p14:tracePt t="22198" x="7710488" y="1363663"/>
          <p14:tracePt t="22204" x="7735888" y="1350963"/>
          <p14:tracePt t="22213" x="7785100" y="1350963"/>
          <p14:tracePt t="22218" x="7823200" y="1339850"/>
          <p14:tracePt t="22225" x="7861300" y="1327150"/>
          <p14:tracePt t="22232" x="7897813" y="1327150"/>
          <p14:tracePt t="22239" x="7961313" y="1314450"/>
          <p14:tracePt t="22248" x="7999413" y="1301750"/>
          <p14:tracePt t="22253" x="8048625" y="1289050"/>
          <p14:tracePt t="22260" x="8110538" y="1263650"/>
          <p14:tracePt t="22267" x="8161338" y="1250950"/>
          <p14:tracePt t="22275" x="8248650" y="1227138"/>
          <p14:tracePt t="22281" x="8335963" y="1189038"/>
          <p14:tracePt t="22288" x="8435975" y="1163638"/>
          <p14:tracePt t="22297" x="8524875" y="1138238"/>
          <p14:tracePt t="22302" x="8586788" y="1125538"/>
          <p14:tracePt t="22309" x="8624888" y="1114425"/>
          <p14:tracePt t="22316" x="8661400" y="1089025"/>
          <p14:tracePt t="22323" x="8699500" y="1076325"/>
          <p14:tracePt t="22330" x="8737600" y="1076325"/>
          <p14:tracePt t="22337" x="8763000" y="1063625"/>
          <p14:tracePt t="22344" x="8786813" y="1038225"/>
          <p14:tracePt t="22351" x="8812213" y="1038225"/>
          <p14:tracePt t="22358" x="8850313" y="1038225"/>
          <p14:tracePt t="22365" x="8886825" y="1014413"/>
          <p14:tracePt t="22372" x="8924925" y="1001713"/>
          <p14:tracePt t="22380" x="8950325" y="1001713"/>
          <p14:tracePt t="22386" x="8975725" y="976313"/>
          <p14:tracePt t="22393" x="8999538" y="963613"/>
          <p14:tracePt t="22400" x="9024938" y="950913"/>
          <p14:tracePt t="22407" x="9063038" y="938213"/>
          <p14:tracePt t="22414" x="9088438" y="925513"/>
          <p14:tracePt t="22421" x="9112250" y="901700"/>
          <p14:tracePt t="22429" x="9137650" y="889000"/>
          <p14:tracePt t="22435" x="9175750" y="863600"/>
          <p14:tracePt t="22442" x="9212263" y="850900"/>
          <p14:tracePt t="22449" x="9237663" y="838200"/>
          <p14:tracePt t="22456" x="9275763" y="812800"/>
          <p14:tracePt t="22463" x="9301163" y="801688"/>
          <p14:tracePt t="22470" x="9337675" y="788988"/>
          <p14:tracePt t="22478" x="9375775" y="763588"/>
          <p14:tracePt t="22485" x="9401175" y="750888"/>
          <p14:tracePt t="22491" x="9424988" y="725488"/>
          <p14:tracePt t="22498" x="9463088" y="725488"/>
          <p14:tracePt t="22505" x="9475788" y="712788"/>
          <p14:tracePt t="22513" x="9488488" y="700088"/>
          <p14:tracePt t="22519" x="9513888" y="700088"/>
          <p14:tracePt t="22526" x="9525000" y="700088"/>
          <p14:tracePt t="22533" x="9525000" y="688975"/>
          <p14:tracePt t="22540" x="9537700" y="688975"/>
          <p14:tracePt t="22547" x="9550400" y="688975"/>
          <p14:tracePt t="22563" x="9563100" y="688975"/>
          <p14:tracePt t="22568" x="9563100" y="676275"/>
          <p14:tracePt t="22589" x="9575800" y="676275"/>
          <p14:tracePt t="22617" x="9588500" y="676275"/>
          <p14:tracePt t="22624" x="9588500" y="663575"/>
          <p14:tracePt t="22638" x="9601200" y="663575"/>
          <p14:tracePt t="22687" x="9601200" y="650875"/>
          <p14:tracePt t="22701" x="9601200" y="638175"/>
          <p14:tracePt t="22708" x="9588500" y="625475"/>
          <p14:tracePt t="22715" x="9563100" y="600075"/>
          <p14:tracePt t="22722" x="9550400" y="588963"/>
          <p14:tracePt t="22730" x="9513888" y="550863"/>
          <p14:tracePt t="22736" x="9488488" y="538163"/>
          <p14:tracePt t="22743" x="9463088" y="512763"/>
          <p14:tracePt t="22750" x="9437688" y="487363"/>
          <p14:tracePt t="22757" x="9401175" y="476250"/>
          <p14:tracePt t="22765" x="9375775" y="450850"/>
          <p14:tracePt t="22771" x="9350375" y="425450"/>
          <p14:tracePt t="22781" x="9324975" y="412750"/>
          <p14:tracePt t="22785" x="9301163" y="400050"/>
          <p14:tracePt t="22799" x="9275763" y="387350"/>
          <p14:tracePt t="22806" x="9275763" y="374650"/>
          <p14:tracePt t="22813" x="9263063" y="374650"/>
          <p14:tracePt t="22820" x="9250363" y="374650"/>
          <p14:tracePt t="22835" x="9224963" y="374650"/>
          <p14:tracePt t="22841" x="9212263" y="374650"/>
          <p14:tracePt t="22848" x="9199563" y="374650"/>
          <p14:tracePt t="22855" x="9175750" y="374650"/>
          <p14:tracePt t="22863" x="9150350" y="374650"/>
          <p14:tracePt t="22869" x="9112250" y="374650"/>
          <p14:tracePt t="22876" x="9075738" y="387350"/>
          <p14:tracePt t="22883" x="9037638" y="400050"/>
          <p14:tracePt t="22890" x="9012238" y="412750"/>
          <p14:tracePt t="22897" x="8975725" y="438150"/>
          <p14:tracePt t="22904" x="8937625" y="450850"/>
          <p14:tracePt t="22913" x="8899525" y="476250"/>
          <p14:tracePt t="22918" x="8874125" y="487363"/>
          <p14:tracePt t="22925" x="8863013" y="512763"/>
          <p14:tracePt t="22932" x="8824913" y="525463"/>
          <p14:tracePt t="22939" x="8824913" y="538163"/>
          <p14:tracePt t="22946" x="8799513" y="550863"/>
          <p14:tracePt t="22953" x="8786813" y="576263"/>
          <p14:tracePt t="22960" x="8774113" y="576263"/>
          <p14:tracePt t="22967" x="8763000" y="588963"/>
          <p14:tracePt t="22981" x="8763000" y="612775"/>
          <p14:tracePt t="22988" x="8750300" y="612775"/>
          <p14:tracePt t="23013" x="8737600" y="625475"/>
          <p14:tracePt t="23016" x="8724900" y="638175"/>
          <p14:tracePt t="23037" x="8724900" y="650875"/>
          <p14:tracePt t="23047" x="8724900" y="663575"/>
          <p14:tracePt t="23051" x="8712200" y="676275"/>
          <p14:tracePt t="23065" x="8712200" y="700088"/>
          <p14:tracePt t="23072" x="8712200" y="712788"/>
          <p14:tracePt t="23080" x="8712200" y="725488"/>
          <p14:tracePt t="23086" x="8712200" y="738188"/>
          <p14:tracePt t="23093" x="8712200" y="750888"/>
          <p14:tracePt t="23100" x="8712200" y="763588"/>
          <p14:tracePt t="23107" x="8712200" y="776288"/>
          <p14:tracePt t="23114" x="8712200" y="788988"/>
          <p14:tracePt t="23121" x="8724900" y="801688"/>
          <p14:tracePt t="23131" x="8737600" y="812800"/>
          <p14:tracePt t="23137" x="8737600" y="825500"/>
          <p14:tracePt t="23142" x="8750300" y="825500"/>
          <p14:tracePt t="23149" x="8774113" y="838200"/>
          <p14:tracePt t="23156" x="8786813" y="850900"/>
          <p14:tracePt t="23163" x="8812213" y="863600"/>
          <p14:tracePt t="23170" x="8850313" y="876300"/>
          <p14:tracePt t="23179" x="8874125" y="876300"/>
          <p14:tracePt t="23184" x="8899525" y="889000"/>
          <p14:tracePt t="23191" x="8924925" y="901700"/>
          <p14:tracePt t="23198" x="8950325" y="901700"/>
          <p14:tracePt t="23205" x="8975725" y="912813"/>
          <p14:tracePt t="23213" x="9012238" y="912813"/>
          <p14:tracePt t="23219" x="9050338" y="912813"/>
          <p14:tracePt t="23226" x="9088438" y="912813"/>
          <p14:tracePt t="23233" x="9124950" y="912813"/>
          <p14:tracePt t="23240" x="9163050" y="912813"/>
          <p14:tracePt t="23247" x="9212263" y="912813"/>
          <p14:tracePt t="23254" x="9250363" y="912813"/>
          <p14:tracePt t="23263" x="9288463" y="912813"/>
          <p14:tracePt t="23268" x="9324975" y="912813"/>
          <p14:tracePt t="23275" x="9363075" y="912813"/>
          <p14:tracePt t="23282" x="9388475" y="901700"/>
          <p14:tracePt t="23289" x="9413875" y="901700"/>
          <p14:tracePt t="23297" x="9437688" y="889000"/>
          <p14:tracePt t="23303" x="9463088" y="889000"/>
          <p14:tracePt t="23310" x="9501188" y="889000"/>
          <p14:tracePt t="23317" x="9525000" y="876300"/>
          <p14:tracePt t="23324" x="9550400" y="863600"/>
          <p14:tracePt t="23331" x="9588500" y="850900"/>
          <p14:tracePt t="23338" x="9650413" y="838200"/>
          <p14:tracePt t="23347" x="9688513" y="825500"/>
          <p14:tracePt t="23352" x="9726613" y="812800"/>
          <p14:tracePt t="23359" x="9775825" y="788988"/>
          <p14:tracePt t="23367" x="9839325" y="763588"/>
          <p14:tracePt t="23373" x="9875838" y="750888"/>
          <p14:tracePt t="23380" x="9913938" y="738188"/>
          <p14:tracePt t="23387" x="9952038" y="725488"/>
          <p14:tracePt t="23396" x="10013950" y="700088"/>
          <p14:tracePt t="23401" x="10039350" y="700088"/>
          <p14:tracePt t="23408" x="10064750" y="688975"/>
          <p14:tracePt t="23415" x="10075863" y="676275"/>
          <p14:tracePt t="23422" x="10088563" y="676275"/>
          <p14:tracePt t="23430" x="10101263" y="676275"/>
          <p14:tracePt t="23443" x="10113963" y="676275"/>
          <p14:tracePt t="23450" x="10113963" y="663575"/>
          <p14:tracePt t="23457" x="10126663" y="663575"/>
          <p14:tracePt t="23485" x="10126663" y="650875"/>
          <p14:tracePt t="23492" x="10139363" y="650875"/>
          <p14:tracePt t="23506" x="10152063" y="638175"/>
          <p14:tracePt t="23520" x="10152063" y="625475"/>
          <p14:tracePt t="23529" x="10139363" y="612775"/>
          <p14:tracePt t="23535" x="10088563" y="588963"/>
          <p14:tracePt t="23541" x="9952038" y="500063"/>
          <p14:tracePt t="23548" x="9626600" y="412750"/>
          <p14:tracePt t="23555" x="9163050" y="325438"/>
          <p14:tracePt t="23562" x="8763000" y="325438"/>
          <p14:tracePt t="23569" x="8461375" y="350838"/>
          <p14:tracePt t="23577" x="8199438" y="425450"/>
          <p14:tracePt t="23583" x="8061325" y="463550"/>
          <p14:tracePt t="23590" x="7861300" y="525463"/>
          <p14:tracePt t="23598" x="7648575" y="588963"/>
          <p14:tracePt t="23604" x="7435850" y="676275"/>
          <p14:tracePt t="23613" x="7185025" y="801688"/>
          <p14:tracePt t="23618" x="6910388" y="950913"/>
          <p14:tracePt t="23625" x="6646863" y="1101725"/>
          <p14:tracePt t="23632" x="6446838" y="1227138"/>
          <p14:tracePt t="23639" x="6246813" y="1339850"/>
          <p14:tracePt t="23647" x="6108700" y="1439863"/>
          <p14:tracePt t="23653" x="5908675" y="1601788"/>
          <p14:tracePt t="23660" x="5757863" y="1814513"/>
          <p14:tracePt t="23668" x="5557838" y="2001838"/>
          <p14:tracePt t="23674" x="5394325" y="2190750"/>
          <p14:tracePt t="23681" x="5270500" y="2314575"/>
          <p14:tracePt t="23688" x="5145088" y="2414588"/>
          <p14:tracePt t="23696" x="5006975" y="2527300"/>
          <p14:tracePt t="23702" x="4919663" y="2627313"/>
          <p14:tracePt t="23709" x="4819650" y="2728913"/>
          <p14:tracePt t="23716" x="4719638" y="2828925"/>
          <p14:tracePt t="23723" x="4643438" y="2903538"/>
          <p14:tracePt t="23730" x="4568825" y="2952750"/>
          <p14:tracePt t="23737" x="4543425" y="2978150"/>
          <p14:tracePt t="23746" x="4506913" y="3003550"/>
          <p14:tracePt t="23751" x="4481513" y="3028950"/>
          <p14:tracePt t="23758" x="4443413" y="3041650"/>
          <p14:tracePt t="23765" x="4443413" y="3054350"/>
          <p14:tracePt t="23772" x="4430713" y="3054350"/>
          <p14:tracePt t="23780" x="4418013" y="3065463"/>
          <p14:tracePt t="23787" x="4406900" y="3065463"/>
          <p14:tracePt t="23800" x="4406900" y="3078163"/>
          <p14:tracePt t="23814" x="4406900" y="3090863"/>
          <p14:tracePt t="23821" x="4394200" y="3090863"/>
          <p14:tracePt t="23849" x="4381500" y="3103563"/>
          <p14:tracePt t="23968" x="4394200" y="3103563"/>
          <p14:tracePt t="23975" x="4418013" y="3090863"/>
          <p14:tracePt t="23982" x="4443413" y="3090863"/>
          <p14:tracePt t="23989" x="4481513" y="3078163"/>
          <p14:tracePt t="23997" x="4543425" y="3054350"/>
          <p14:tracePt t="24003" x="4619625" y="3016250"/>
          <p14:tracePt t="24011" x="4719638" y="2978150"/>
          <p14:tracePt t="24017" x="4819650" y="2941638"/>
          <p14:tracePt t="24025" x="4894263" y="2903538"/>
          <p14:tracePt t="24031" x="4968875" y="2878138"/>
          <p14:tracePt t="24038" x="5045075" y="2840038"/>
          <p14:tracePt t="24045" x="5132388" y="2816225"/>
          <p14:tracePt t="24052" x="5207000" y="2790825"/>
          <p14:tracePt t="24059" x="5281613" y="2765425"/>
          <p14:tracePt t="24066" x="5345113" y="2740025"/>
          <p14:tracePt t="24073" x="5407025" y="2728913"/>
          <p14:tracePt t="24080" x="5457825" y="2728913"/>
          <p14:tracePt t="24087" x="5495925" y="2716213"/>
          <p14:tracePt t="24096" x="5545138" y="2703513"/>
          <p14:tracePt t="24101" x="5595938" y="2690813"/>
          <p14:tracePt t="24108" x="5632450" y="2678113"/>
          <p14:tracePt t="24115" x="5657850" y="2678113"/>
          <p14:tracePt t="24122" x="5683250" y="2665413"/>
          <p14:tracePt t="24129" x="5719763" y="2652713"/>
          <p14:tracePt t="24137" x="5757863" y="2652713"/>
          <p14:tracePt t="24144" x="5795963" y="2640013"/>
          <p14:tracePt t="24150" x="5832475" y="2640013"/>
          <p14:tracePt t="24157" x="5870575" y="2640013"/>
          <p14:tracePt t="24164" x="5908675" y="2627313"/>
          <p14:tracePt t="24171" x="5945188" y="2616200"/>
          <p14:tracePt t="24179" x="5983288" y="2603500"/>
          <p14:tracePt t="24185" x="6057900" y="2590800"/>
          <p14:tracePt t="24193" x="6134100" y="2565400"/>
          <p14:tracePt t="24199" x="6221413" y="2540000"/>
          <p14:tracePt t="24206" x="6346825" y="2503488"/>
          <p14:tracePt t="24213" x="6446838" y="2465388"/>
          <p14:tracePt t="24220" x="6584950" y="2378075"/>
          <p14:tracePt t="24229" x="6759575" y="2303463"/>
          <p14:tracePt t="24234" x="6959600" y="2214563"/>
          <p14:tracePt t="24241" x="7159625" y="2089150"/>
          <p14:tracePt t="24248" x="7348538" y="1978025"/>
          <p14:tracePt t="24255" x="7535863" y="1852613"/>
          <p14:tracePt t="24262" x="7673975" y="1776413"/>
          <p14:tracePt t="24269" x="7797800" y="1701800"/>
          <p14:tracePt t="24277" x="7974013" y="1614488"/>
          <p14:tracePt t="24283" x="8161338" y="1527175"/>
          <p14:tracePt t="24290" x="8335963" y="1476375"/>
          <p14:tracePt t="24298" x="8474075" y="1414463"/>
          <p14:tracePt t="24305" x="8599488" y="1389063"/>
          <p14:tracePt t="24312" x="8699500" y="1363663"/>
          <p14:tracePt t="24318" x="8799513" y="1350963"/>
          <p14:tracePt t="24325" x="8874125" y="1339850"/>
          <p14:tracePt t="24332" x="8937625" y="1314450"/>
          <p14:tracePt t="24339" x="8999538" y="1301750"/>
          <p14:tracePt t="24347" x="9050338" y="1289050"/>
          <p14:tracePt t="24353" x="9075738" y="1289050"/>
          <p14:tracePt t="24360" x="9099550" y="1289050"/>
          <p14:tracePt t="24367" x="9112250" y="1289050"/>
          <p14:tracePt t="24388" x="9124950" y="1289050"/>
          <p14:tracePt t="24676" x="9188450" y="1250950"/>
          <p14:tracePt t="24682" x="9224963" y="1214438"/>
          <p14:tracePt t="24689" x="9250363" y="1189038"/>
          <p14:tracePt t="24696" x="9288463" y="1163638"/>
          <p14:tracePt t="24703" x="9301163" y="1150938"/>
          <p14:tracePt t="24712" x="9312275" y="1150938"/>
          <p14:tracePt t="24717" x="9324975" y="1138238"/>
          <p14:tracePt t="24725" x="9337675" y="1138238"/>
          <p14:tracePt t="24752" x="9350375" y="1125538"/>
          <p14:tracePt t="24767" x="9350375" y="1114425"/>
          <p14:tracePt t="24796" x="9363075" y="1114425"/>
          <p14:tracePt t="24801" x="9363075" y="1101725"/>
          <p14:tracePt t="24829" x="9363075" y="1089025"/>
          <p14:tracePt t="24850" x="9363075" y="1076325"/>
          <p14:tracePt t="24857" x="9363075" y="1063625"/>
          <p14:tracePt t="24865" x="9363075" y="1050925"/>
          <p14:tracePt t="24879" x="9363075" y="1025525"/>
          <p14:tracePt t="24899" x="9363075" y="1014413"/>
          <p14:tracePt t="24913" x="9363075" y="1001713"/>
          <p14:tracePt t="24929" x="9363075" y="989013"/>
          <p14:tracePt t="24935" x="9363075" y="976313"/>
          <p14:tracePt t="24941" x="9363075" y="963613"/>
          <p14:tracePt t="24955" x="9363075" y="950913"/>
          <p14:tracePt t="24962" x="9363075" y="938213"/>
          <p14:tracePt t="24969" x="9363075" y="925513"/>
          <p14:tracePt t="24977" x="9363075" y="912813"/>
          <p14:tracePt t="24983" x="9363075" y="901700"/>
          <p14:tracePt t="24990" x="9363075" y="889000"/>
          <p14:tracePt t="24998" x="9363075" y="876300"/>
          <p14:tracePt t="25004" x="9363075" y="863600"/>
          <p14:tracePt t="25012" x="9363075" y="838200"/>
          <p14:tracePt t="25025" x="9350375" y="825500"/>
          <p14:tracePt t="25032" x="9337675" y="801688"/>
          <p14:tracePt t="25046" x="9324975" y="776288"/>
          <p14:tracePt t="25053" x="9312275" y="763588"/>
          <p14:tracePt t="25067" x="9312275" y="738188"/>
          <p14:tracePt t="25075" x="9301163" y="738188"/>
          <p14:tracePt t="25081" x="9301163" y="725488"/>
          <p14:tracePt t="25088" x="9288463" y="712788"/>
          <p14:tracePt t="25095" x="9275763" y="700088"/>
          <p14:tracePt t="25110" x="9263063" y="688975"/>
          <p14:tracePt t="25116" x="9250363" y="676275"/>
          <p14:tracePt t="25131" x="9237663" y="663575"/>
          <p14:tracePt t="25137" x="9224963" y="663575"/>
          <p14:tracePt t="25145" x="9224963" y="650875"/>
          <p14:tracePt t="25151" x="9212263" y="638175"/>
          <p14:tracePt t="25158" x="9199563" y="638175"/>
          <p14:tracePt t="25165" x="9175750" y="638175"/>
          <p14:tracePt t="25172" x="9175750" y="625475"/>
          <p14:tracePt t="25179" x="9163050" y="625475"/>
          <p14:tracePt t="25186" x="9137650" y="612775"/>
          <p14:tracePt t="25200" x="9112250" y="612775"/>
          <p14:tracePt t="25207" x="9099550" y="600075"/>
          <p14:tracePt t="25215" x="9088438" y="600075"/>
          <p14:tracePt t="25221" x="9075738" y="600075"/>
          <p14:tracePt t="25229" x="9063038" y="600075"/>
          <p14:tracePt t="25235" x="9050338" y="600075"/>
          <p14:tracePt t="25249" x="9037638" y="600075"/>
          <p14:tracePt t="25256" x="9024938" y="600075"/>
          <p14:tracePt t="25270" x="9012238" y="600075"/>
          <p14:tracePt t="25284" x="8999538" y="600075"/>
          <p14:tracePt t="25298" x="8986838" y="600075"/>
          <p14:tracePt t="25313" x="8975725" y="600075"/>
          <p14:tracePt t="25333" x="8963025" y="600075"/>
          <p14:tracePt t="25340" x="8950325" y="600075"/>
          <p14:tracePt t="25354" x="8937625" y="600075"/>
          <p14:tracePt t="25362" x="8937625" y="612775"/>
          <p14:tracePt t="25368" x="8924925" y="612775"/>
          <p14:tracePt t="25375" x="8924925" y="625475"/>
          <p14:tracePt t="25389" x="8912225" y="625475"/>
          <p14:tracePt t="25396" x="8899525" y="638175"/>
          <p14:tracePt t="25403" x="8899525" y="650875"/>
          <p14:tracePt t="25412" x="8886825" y="650875"/>
          <p14:tracePt t="25417" x="8874125" y="676275"/>
          <p14:tracePt t="25424" x="8863013" y="700088"/>
          <p14:tracePt t="25431" x="8850313" y="725488"/>
          <p14:tracePt t="25438" x="8837613" y="738188"/>
          <p14:tracePt t="25445" x="8824913" y="776288"/>
          <p14:tracePt t="25452" x="8812213" y="812800"/>
          <p14:tracePt t="25459" x="8786813" y="838200"/>
          <p14:tracePt t="25466" x="8774113" y="889000"/>
          <p14:tracePt t="25473" x="8763000" y="925513"/>
          <p14:tracePt t="25480" x="8750300" y="963613"/>
          <p14:tracePt t="25487" x="8724900" y="1014413"/>
          <p14:tracePt t="25497" x="8724900" y="1050925"/>
          <p14:tracePt t="25501" x="8712200" y="1101725"/>
          <p14:tracePt t="25508" x="8712200" y="1125538"/>
          <p14:tracePt t="25515" x="8712200" y="1163638"/>
          <p14:tracePt t="25522" x="8699500" y="1201738"/>
          <p14:tracePt t="25529" x="8699500" y="1238250"/>
          <p14:tracePt t="25536" x="8699500" y="1250950"/>
          <p14:tracePt t="25550" x="8699500" y="1276350"/>
          <p14:tracePt t="25557" x="8699500" y="1289050"/>
          <p14:tracePt t="25565" x="8699500" y="1301750"/>
          <p14:tracePt t="25571" x="8699500" y="1327150"/>
          <p14:tracePt t="25585" x="8699500" y="1339850"/>
          <p14:tracePt t="25592" x="8712200" y="1350963"/>
          <p14:tracePt t="25599" x="8712200" y="1363663"/>
          <p14:tracePt t="25606" x="8724900" y="1376363"/>
          <p14:tracePt t="25613" x="8737600" y="1376363"/>
          <p14:tracePt t="25620" x="8763000" y="1389063"/>
          <p14:tracePt t="25629" x="8786813" y="1414463"/>
          <p14:tracePt t="25635" x="8824913" y="1414463"/>
          <p14:tracePt t="25641" x="8874125" y="1427163"/>
          <p14:tracePt t="25648" x="8937625" y="1439863"/>
          <p14:tracePt t="25655" x="8986838" y="1439863"/>
          <p14:tracePt t="25663" x="9037638" y="1439863"/>
          <p14:tracePt t="25669" x="9088438" y="1439863"/>
          <p14:tracePt t="25677" x="9150350" y="1439863"/>
          <p14:tracePt t="25683" x="9199563" y="1427163"/>
          <p14:tracePt t="25690" x="9237663" y="1414463"/>
          <p14:tracePt t="25697" x="9275763" y="1401763"/>
          <p14:tracePt t="25704" x="9312275" y="1389063"/>
          <p14:tracePt t="25712" x="9337675" y="1376363"/>
          <p14:tracePt t="25718" x="9350375" y="1376363"/>
          <p14:tracePt t="25725" x="9363075" y="1363663"/>
          <p14:tracePt t="25732" x="9375775" y="1350963"/>
          <p14:tracePt t="25739" x="9388475" y="1350963"/>
          <p14:tracePt t="25746" x="9401175" y="1350963"/>
          <p14:tracePt t="25753" x="9401175" y="1339850"/>
          <p14:tracePt t="25762" x="9413875" y="1339850"/>
          <p14:tracePt t="25767" x="9413875" y="1327150"/>
          <p14:tracePt t="25774" x="9424988" y="1327150"/>
          <p14:tracePt t="25781" x="9424988" y="1314450"/>
          <p14:tracePt t="25788" x="9424988" y="1301750"/>
          <p14:tracePt t="25795" x="9424988" y="1289050"/>
          <p14:tracePt t="25802" x="9437688" y="1289050"/>
          <p14:tracePt t="25809" x="9437688" y="1276350"/>
          <p14:tracePt t="25823" x="9437688" y="1250950"/>
          <p14:tracePt t="25830" x="9450388" y="1227138"/>
          <p14:tracePt t="25837" x="9450388" y="1189038"/>
          <p14:tracePt t="25844" x="9450388" y="1163638"/>
          <p14:tracePt t="25851" x="9450388" y="1114425"/>
          <p14:tracePt t="25858" x="9450388" y="1063625"/>
          <p14:tracePt t="25865" x="9450388" y="1025525"/>
          <p14:tracePt t="25872" x="9450388" y="989013"/>
          <p14:tracePt t="25879" x="9450388" y="950913"/>
          <p14:tracePt t="25887" x="9450388" y="925513"/>
          <p14:tracePt t="25896" x="9437688" y="889000"/>
          <p14:tracePt t="25900" x="9437688" y="863600"/>
          <p14:tracePt t="25907" x="9424988" y="863600"/>
          <p14:tracePt t="25914" x="9424988" y="838200"/>
          <p14:tracePt t="25921" x="9424988" y="825500"/>
          <p14:tracePt t="25929" x="9401175" y="812800"/>
          <p14:tracePt t="25935" x="9388475" y="788988"/>
          <p14:tracePt t="25942" x="9363075" y="763588"/>
          <p14:tracePt t="25949" x="9350375" y="725488"/>
          <p14:tracePt t="25957" x="9301163" y="688975"/>
          <p14:tracePt t="25963" x="9250363" y="650875"/>
          <p14:tracePt t="25970" x="9199563" y="612775"/>
          <p14:tracePt t="25980" x="9124950" y="576263"/>
          <p14:tracePt t="25984" x="9050338" y="550863"/>
          <p14:tracePt t="25991" x="8999538" y="525463"/>
          <p14:tracePt t="25998" x="8924925" y="500063"/>
          <p14:tracePt t="26005" x="8850313" y="476250"/>
          <p14:tracePt t="26012" x="8799513" y="476250"/>
          <p14:tracePt t="26019" x="8774113" y="476250"/>
          <p14:tracePt t="26026" x="8737600" y="463550"/>
          <p14:tracePt t="26033" x="8712200" y="463550"/>
          <p14:tracePt t="26040" x="8686800" y="463550"/>
          <p14:tracePt t="26047" x="8674100" y="463550"/>
          <p14:tracePt t="26055" x="8661400" y="463550"/>
          <p14:tracePt t="26068" x="8650288" y="463550"/>
          <p14:tracePt t="26103" x="8637588" y="476250"/>
          <p14:tracePt t="26131" x="8637588" y="487363"/>
          <p14:tracePt t="26166" x="8637588" y="500063"/>
          <p14:tracePt t="26187" x="8637588" y="512763"/>
          <p14:tracePt t="26194" x="8637588" y="525463"/>
          <p14:tracePt t="26201" x="8661400" y="525463"/>
          <p14:tracePt t="26208" x="8686800" y="550863"/>
          <p14:tracePt t="26215" x="8712200" y="550863"/>
          <p14:tracePt t="26222" x="8737600" y="563563"/>
          <p14:tracePt t="26229" x="8774113" y="576263"/>
          <p14:tracePt t="26236" x="8824913" y="588963"/>
          <p14:tracePt t="26244" x="8874125" y="588963"/>
          <p14:tracePt t="26250" x="8912225" y="588963"/>
          <p14:tracePt t="26257" x="8963025" y="600075"/>
          <p14:tracePt t="26266" x="9024938" y="600075"/>
          <p14:tracePt t="26271" x="9112250" y="600075"/>
          <p14:tracePt t="26279" x="9199563" y="600075"/>
          <p14:tracePt t="26285" x="9263063" y="600075"/>
          <p14:tracePt t="26293" x="9312275" y="600075"/>
          <p14:tracePt t="26299" x="9350375" y="600075"/>
          <p14:tracePt t="26306" x="9388475" y="600075"/>
          <p14:tracePt t="26313" x="9437688" y="600075"/>
          <p14:tracePt t="26320" x="9475788" y="600075"/>
          <p14:tracePt t="26330" x="9513888" y="600075"/>
          <p14:tracePt t="26335" x="9550400" y="588963"/>
          <p14:tracePt t="26341" x="9588500" y="588963"/>
          <p14:tracePt t="26348" x="9613900" y="576263"/>
          <p14:tracePt t="26355" x="9626600" y="576263"/>
          <p14:tracePt t="26363" x="9637713" y="576263"/>
          <p14:tracePt t="26369" x="9663113" y="576263"/>
          <p14:tracePt t="26378" x="9675813" y="576263"/>
          <p14:tracePt t="26383" x="9688513" y="563563"/>
          <p14:tracePt t="26390" x="9713913" y="563563"/>
          <p14:tracePt t="26397" x="9713913" y="550863"/>
          <p14:tracePt t="26404" x="9726613" y="550863"/>
          <p14:tracePt t="26418" x="9739313" y="550863"/>
          <p14:tracePt t="26427" x="9750425" y="550863"/>
          <p14:tracePt t="26439" x="9763125" y="550863"/>
          <p14:tracePt t="26453" x="9775825" y="550863"/>
          <p14:tracePt t="26467" x="9788525" y="550863"/>
          <p14:tracePt t="26481" x="9801225" y="550863"/>
          <p14:tracePt t="26488" x="9813925" y="538163"/>
          <p14:tracePt t="26502" x="9826625" y="538163"/>
          <p14:tracePt t="26523" x="9839325" y="525463"/>
          <p14:tracePt t="26537" x="9852025" y="525463"/>
          <p14:tracePt t="26545" x="9863138" y="512763"/>
          <p14:tracePt t="26559" x="9875838" y="512763"/>
          <p14:tracePt t="26565" x="9888538" y="512763"/>
          <p14:tracePt t="26572" x="9901238" y="512763"/>
          <p14:tracePt t="26579" x="9901238" y="500063"/>
          <p14:tracePt t="26586" x="9913938" y="500063"/>
          <p14:tracePt t="26607" x="9926638" y="487363"/>
          <p14:tracePt t="26621" x="9939338" y="487363"/>
          <p14:tracePt t="26629" x="9952038" y="487363"/>
          <p14:tracePt t="26649" x="9963150" y="487363"/>
          <p14:tracePt t="26686" x="9975850" y="487363"/>
          <p14:tracePt t="26747" x="9952038" y="487363"/>
          <p14:tracePt t="26754" x="9888538" y="500063"/>
          <p14:tracePt t="26761" x="9775825" y="525463"/>
          <p14:tracePt t="26768" x="9613900" y="576263"/>
          <p14:tracePt t="26776" x="9475788" y="612775"/>
          <p14:tracePt t="26782" x="9375775" y="638175"/>
          <p14:tracePt t="26789" x="9288463" y="663575"/>
          <p14:tracePt t="26796" x="9199563" y="676275"/>
          <p14:tracePt t="26803" x="9124950" y="688975"/>
          <p14:tracePt t="26812" x="9075738" y="700088"/>
          <p14:tracePt t="26817" x="9024938" y="712788"/>
          <p14:tracePt t="26824" x="8975725" y="725488"/>
          <p14:tracePt t="26831" x="8937625" y="725488"/>
          <p14:tracePt t="26838" x="8912225" y="725488"/>
          <p14:tracePt t="26846" x="8899525" y="738188"/>
          <p14:tracePt t="26852" x="8886825" y="738188"/>
          <p14:tracePt t="26862" x="8863013" y="750888"/>
          <p14:tracePt t="26873" x="8850313" y="750888"/>
          <p14:tracePt t="26880" x="8837613" y="750888"/>
          <p14:tracePt t="26887" x="8824913" y="750888"/>
          <p14:tracePt t="26908" x="8812213" y="750888"/>
          <p14:tracePt t="26922" x="8799513" y="750888"/>
          <p14:tracePt t="26929" x="8786813" y="750888"/>
          <p14:tracePt t="26950" x="8774113" y="750888"/>
          <p14:tracePt t="26965" x="8763000" y="750888"/>
          <p14:tracePt t="26985" x="8750300" y="750888"/>
          <p14:tracePt t="27011" x="8724900" y="750888"/>
          <p14:tracePt t="27020" x="8712200" y="750888"/>
          <p14:tracePt t="27034" x="8699500" y="750888"/>
          <p14:tracePt t="27048" x="8686800" y="750888"/>
          <p14:tracePt t="27055" x="8674100" y="750888"/>
          <p14:tracePt t="27078" x="8661400" y="750888"/>
          <p14:tracePt t="27097" x="8650288" y="750888"/>
          <p14:tracePt t="27105" x="8650288" y="763588"/>
          <p14:tracePt t="27129" x="8637588" y="763588"/>
          <p14:tracePt t="27167" x="8650288" y="763588"/>
          <p14:tracePt t="27176" x="8661400" y="763588"/>
          <p14:tracePt t="27181" x="8686800" y="763588"/>
          <p14:tracePt t="27188" x="8724900" y="763588"/>
          <p14:tracePt t="27195" x="8774113" y="763588"/>
          <p14:tracePt t="27202" x="8850313" y="763588"/>
          <p14:tracePt t="27211" x="8924925" y="750888"/>
          <p14:tracePt t="27216" x="8999538" y="738188"/>
          <p14:tracePt t="27223" x="9075738" y="725488"/>
          <p14:tracePt t="27230" x="9137650" y="725488"/>
          <p14:tracePt t="27237" x="9175750" y="725488"/>
          <p14:tracePt t="27246" x="9212263" y="712788"/>
          <p14:tracePt t="27251" x="9250363" y="712788"/>
          <p14:tracePt t="27259" x="9275763" y="712788"/>
          <p14:tracePt t="27265" x="9312275" y="712788"/>
          <p14:tracePt t="27272" x="9350375" y="712788"/>
          <p14:tracePt t="27280" x="9388475" y="700088"/>
          <p14:tracePt t="27286" x="9424988" y="700088"/>
          <p14:tracePt t="27296" x="9463088" y="688975"/>
          <p14:tracePt t="27300" x="9501188" y="688975"/>
          <p14:tracePt t="27307" x="9550400" y="688975"/>
          <p14:tracePt t="27315" x="9588500" y="688975"/>
          <p14:tracePt t="27321" x="9626600" y="688975"/>
          <p14:tracePt t="27329" x="9663113" y="688975"/>
          <p14:tracePt t="27335" x="9688513" y="688975"/>
          <p14:tracePt t="27344" x="9713913" y="688975"/>
          <p14:tracePt t="27349" x="9726613" y="688975"/>
          <p14:tracePt t="27357" x="9750425" y="688975"/>
          <p14:tracePt t="27363" x="9775825" y="676275"/>
          <p14:tracePt t="27370" x="9813925" y="676275"/>
          <p14:tracePt t="27379" x="9839325" y="676275"/>
          <p14:tracePt t="27385" x="9875838" y="676275"/>
          <p14:tracePt t="27391" x="9913938" y="663575"/>
          <p14:tracePt t="27398" x="9963150" y="650875"/>
          <p14:tracePt t="27405" x="10001250" y="650875"/>
          <p14:tracePt t="27412" x="10026650" y="638175"/>
          <p14:tracePt t="27419" x="10052050" y="638175"/>
          <p14:tracePt t="27428" x="10075863" y="638175"/>
          <p14:tracePt t="27433" x="10088563" y="638175"/>
          <p14:tracePt t="27440" x="10113963" y="625475"/>
          <p14:tracePt t="27447" x="10126663" y="625475"/>
          <p14:tracePt t="27455" x="10139363" y="612775"/>
          <p14:tracePt t="27461" x="10152063" y="612775"/>
          <p14:tracePt t="27475" x="10164763" y="612775"/>
          <p14:tracePt t="27497" x="10177463" y="612775"/>
          <p14:tracePt t="27503" x="10188575" y="612775"/>
          <p14:tracePt t="27517" x="10201275" y="612775"/>
          <p14:tracePt t="27538" x="10213975" y="612775"/>
          <p14:tracePt t="27553" x="10226675" y="612775"/>
          <p14:tracePt t="27566" x="10239375" y="612775"/>
          <p14:tracePt t="27601" x="10252075" y="612775"/>
          <p14:tracePt t="27630" x="10264775" y="612775"/>
          <p14:tracePt t="27706" x="10252075" y="612775"/>
          <p14:tracePt t="27720" x="10226675" y="612775"/>
          <p14:tracePt t="27728" x="10213975" y="600075"/>
          <p14:tracePt t="27735" x="10201275" y="600075"/>
          <p14:tracePt t="27741" x="10164763" y="588963"/>
          <p14:tracePt t="27748" x="10152063" y="588963"/>
          <p14:tracePt t="27755" x="10126663" y="588963"/>
          <p14:tracePt t="27762" x="10101263" y="588963"/>
          <p14:tracePt t="27769" x="10075863" y="588963"/>
          <p14:tracePt t="27778" x="10039350" y="576263"/>
          <p14:tracePt t="27783" x="10001250" y="576263"/>
          <p14:tracePt t="27790" x="9963150" y="576263"/>
          <p14:tracePt t="27797" x="9901238" y="576263"/>
          <p14:tracePt t="27804" x="9852025" y="576263"/>
          <p14:tracePt t="27811" x="9775825" y="576263"/>
          <p14:tracePt t="27818" x="9726613" y="576263"/>
          <p14:tracePt t="27826" x="9675813" y="576263"/>
          <p14:tracePt t="27832" x="9613900" y="588963"/>
          <p14:tracePt t="27839" x="9563100" y="588963"/>
          <p14:tracePt t="27846" x="9525000" y="588963"/>
          <p14:tracePt t="27854" x="9488488" y="600075"/>
          <p14:tracePt t="27861" x="9463088" y="600075"/>
          <p14:tracePt t="27867" x="9450388" y="600075"/>
          <p14:tracePt t="27875" x="9424988" y="612775"/>
          <p14:tracePt t="27881" x="9413875" y="612775"/>
          <p14:tracePt t="27888" x="9401175" y="612775"/>
          <p14:tracePt t="27895" x="9388475" y="612775"/>
          <p14:tracePt t="27903" x="9375775" y="625475"/>
          <p14:tracePt t="27911" x="9363075" y="625475"/>
          <p14:tracePt t="27924" x="9337675" y="625475"/>
          <p14:tracePt t="27937" x="9324975" y="625475"/>
          <p14:tracePt t="27951" x="9301163" y="625475"/>
          <p14:tracePt t="27959" x="9275763" y="625475"/>
          <p14:tracePt t="27965" x="9250363" y="625475"/>
          <p14:tracePt t="27973" x="9224963" y="638175"/>
          <p14:tracePt t="27979" x="9175750" y="638175"/>
          <p14:tracePt t="27986" x="9099550" y="650875"/>
          <p14:tracePt t="27994" x="9050338" y="650875"/>
          <p14:tracePt t="28011" x="8924925" y="663575"/>
          <p14:tracePt t="28014" x="8874125" y="663575"/>
          <p14:tracePt t="28022" x="8850313" y="663575"/>
          <p14:tracePt t="28029" x="8824913" y="663575"/>
          <p14:tracePt t="28036" x="8812213" y="663575"/>
          <p14:tracePt t="28045" x="8786813" y="663575"/>
          <p14:tracePt t="28056" x="8774113" y="663575"/>
          <p14:tracePt t="28070" x="8763000" y="663575"/>
          <p14:tracePt t="28092" x="8750300" y="663575"/>
          <p14:tracePt t="28098" x="8737600" y="676275"/>
          <p14:tracePt t="28127" x="8724900" y="688975"/>
          <p14:tracePt t="28162" x="8724900" y="700088"/>
          <p14:tracePt t="28189" x="8724900" y="712788"/>
          <p14:tracePt t="28196" x="8737600" y="712788"/>
          <p14:tracePt t="28203" x="8750300" y="712788"/>
          <p14:tracePt t="28210" x="8774113" y="738188"/>
          <p14:tracePt t="28217" x="8824913" y="750888"/>
          <p14:tracePt t="28224" x="8899525" y="763588"/>
          <p14:tracePt t="28231" x="9037638" y="788988"/>
          <p14:tracePt t="28238" x="9163050" y="801688"/>
          <p14:tracePt t="28245" x="9288463" y="812800"/>
          <p14:tracePt t="28253" x="9424988" y="812800"/>
          <p14:tracePt t="28261" x="9537700" y="825500"/>
          <p14:tracePt t="28266" x="9626600" y="825500"/>
          <p14:tracePt t="28273" x="9675813" y="825500"/>
          <p14:tracePt t="28280" x="9726613" y="825500"/>
          <p14:tracePt t="28287" x="9763125" y="825500"/>
          <p14:tracePt t="28296" x="9788525" y="825500"/>
          <p14:tracePt t="28301" x="9801225" y="825500"/>
          <p14:tracePt t="28309" x="9839325" y="825500"/>
          <p14:tracePt t="28315" x="9852025" y="825500"/>
          <p14:tracePt t="28323" x="9863138" y="838200"/>
          <p14:tracePt t="28329" x="9875838" y="838200"/>
          <p14:tracePt t="28344" x="9888538" y="838200"/>
          <p14:tracePt t="28357" x="9901238" y="838200"/>
          <p14:tracePt t="28365" x="9913938" y="838200"/>
          <p14:tracePt t="28385" x="9926638" y="838200"/>
          <p14:tracePt t="28399" x="9939338" y="838200"/>
          <p14:tracePt t="28407" x="9952038" y="838200"/>
          <p14:tracePt t="28414" x="9963150" y="838200"/>
          <p14:tracePt t="28420" x="9975850" y="838200"/>
          <p14:tracePt t="28435" x="10001250" y="838200"/>
          <p14:tracePt t="28442" x="10013950" y="838200"/>
          <p14:tracePt t="28448" x="10026650" y="838200"/>
          <p14:tracePt t="28456" x="10039350" y="838200"/>
          <p14:tracePt t="28462" x="10052050" y="838200"/>
          <p14:tracePt t="28469" x="10064750" y="838200"/>
          <p14:tracePt t="28479" x="10075863" y="838200"/>
          <p14:tracePt t="28490" x="10101263" y="838200"/>
          <p14:tracePt t="28505" x="10113963" y="838200"/>
          <p14:tracePt t="28518" x="10126663" y="838200"/>
          <p14:tracePt t="28533" x="10139363" y="838200"/>
          <p14:tracePt t="28546" x="10152063" y="838200"/>
          <p14:tracePt t="28568" x="10164763" y="838200"/>
          <p14:tracePt t="28595" x="10152063" y="838200"/>
          <p14:tracePt t="28603" x="10139363" y="850900"/>
          <p14:tracePt t="28617" x="10126663" y="863600"/>
          <p14:tracePt t="28623" x="10113963" y="863600"/>
          <p14:tracePt t="28637" x="10101263" y="863600"/>
          <p14:tracePt t="28652" x="10101263" y="876300"/>
          <p14:tracePt t="28665" x="10088563" y="876300"/>
          <p14:tracePt t="28693" x="10088563" y="889000"/>
          <p14:tracePt t="28700" x="10075863" y="889000"/>
          <p14:tracePt t="28728" x="10075863" y="901700"/>
          <p14:tracePt t="28735" x="10064750" y="901700"/>
          <p14:tracePt t="28749" x="10052050" y="901700"/>
          <p14:tracePt t="28785" x="10039350" y="901700"/>
          <p14:tracePt t="28819" x="10026650" y="901700"/>
          <p14:tracePt t="28855" x="10026650" y="889000"/>
          <p14:tracePt t="28861" x="10039350" y="850900"/>
          <p14:tracePt t="28868" x="10039350" y="825500"/>
          <p14:tracePt t="28878" x="10064750" y="788988"/>
          <p14:tracePt t="28882" x="10075863" y="776288"/>
          <p14:tracePt t="28889" x="10075863" y="738188"/>
          <p14:tracePt t="28896" x="10088563" y="738188"/>
          <p14:tracePt t="28904" x="10101263" y="725488"/>
          <p14:tracePt t="28917" x="10101263" y="712788"/>
          <p14:tracePt t="28925" x="10101263" y="700088"/>
          <p14:tracePt t="28946" x="10101263" y="688975"/>
          <p14:tracePt t="28974" x="10101263" y="676275"/>
          <p14:tracePt t="28987" x="10088563" y="663575"/>
          <p14:tracePt t="29011" x="10064750" y="650875"/>
          <p14:tracePt t="29015" x="10039350" y="650875"/>
          <p14:tracePt t="29023" x="10013950" y="650875"/>
          <p14:tracePt t="29029" x="9988550" y="650875"/>
          <p14:tracePt t="29036" x="9963150" y="650875"/>
          <p14:tracePt t="29044" x="9939338" y="650875"/>
          <p14:tracePt t="29050" x="9913938" y="650875"/>
          <p14:tracePt t="29057" x="9875838" y="650875"/>
          <p14:tracePt t="29065" x="9863138" y="650875"/>
          <p14:tracePt t="29071" x="9839325" y="676275"/>
          <p14:tracePt t="29079" x="9813925" y="676275"/>
          <p14:tracePt t="29085" x="9788525" y="700088"/>
          <p14:tracePt t="29094" x="9763125" y="712788"/>
          <p14:tracePt t="29099" x="9750425" y="725488"/>
          <p14:tracePt t="29107" x="9726613" y="738188"/>
          <p14:tracePt t="29114" x="9726613" y="750888"/>
          <p14:tracePt t="29120" x="9713913" y="763588"/>
          <p14:tracePt t="29129" x="9713913" y="776288"/>
          <p14:tracePt t="29135" x="9701213" y="776288"/>
          <p14:tracePt t="29142" x="9701213" y="788988"/>
          <p14:tracePt t="29148" x="9688513" y="788988"/>
          <p14:tracePt t="29155" x="9688513" y="812800"/>
          <p14:tracePt t="29169" x="9688513" y="825500"/>
          <p14:tracePt t="29178" x="9688513" y="850900"/>
          <p14:tracePt t="29184" x="9688513" y="863600"/>
          <p14:tracePt t="29190" x="9701213" y="876300"/>
          <p14:tracePt t="29197" x="9726613" y="901700"/>
          <p14:tracePt t="29204" x="9775825" y="938213"/>
          <p14:tracePt t="29211" x="9839325" y="963613"/>
          <p14:tracePt t="29218" x="9913938" y="989013"/>
          <p14:tracePt t="29228" x="9988550" y="989013"/>
          <p14:tracePt t="29232" x="10064750" y="1001713"/>
          <p14:tracePt t="29239" x="10152063" y="1001713"/>
          <p14:tracePt t="29246" x="10213975" y="1001713"/>
          <p14:tracePt t="29253" x="10277475" y="989013"/>
          <p14:tracePt t="29261" x="10326688" y="989013"/>
          <p14:tracePt t="29267" x="10364788" y="963613"/>
          <p14:tracePt t="29278" x="10401300" y="950913"/>
          <p14:tracePt t="29281" x="10414000" y="938213"/>
          <p14:tracePt t="29288" x="10426700" y="925513"/>
          <p14:tracePt t="29296" x="10439400" y="912813"/>
          <p14:tracePt t="29302" x="10452100" y="901700"/>
          <p14:tracePt t="29323" x="10452100" y="876300"/>
          <p14:tracePt t="29330" x="10464800" y="876300"/>
          <p14:tracePt t="29337" x="10464800" y="863600"/>
          <p14:tracePt t="29351" x="10464800" y="850900"/>
          <p14:tracePt t="29361" x="10464800" y="825500"/>
          <p14:tracePt t="29373" x="10464800" y="801688"/>
          <p14:tracePt t="29379" x="10439400" y="776288"/>
          <p14:tracePt t="29386" x="10414000" y="750888"/>
          <p14:tracePt t="29394" x="10390188" y="725488"/>
          <p14:tracePt t="29400" x="10364788" y="712788"/>
          <p14:tracePt t="29408" x="10339388" y="688975"/>
          <p14:tracePt t="29414" x="10313988" y="676275"/>
          <p14:tracePt t="29421" x="10277475" y="663575"/>
          <p14:tracePt t="29429" x="10252075" y="650875"/>
          <p14:tracePt t="29435" x="10239375" y="650875"/>
          <p14:tracePt t="29444" x="10201275" y="650875"/>
          <p14:tracePt t="29449" x="10177463" y="638175"/>
          <p14:tracePt t="29456" x="10152063" y="638175"/>
          <p14:tracePt t="29463" x="10126663" y="638175"/>
          <p14:tracePt t="29470" x="10101263" y="638175"/>
          <p14:tracePt t="29479" x="10075863" y="638175"/>
          <p14:tracePt t="29485" x="10064750" y="638175"/>
          <p14:tracePt t="29493" x="10039350" y="638175"/>
          <p14:tracePt t="29505" x="10013950" y="650875"/>
          <p14:tracePt t="29519" x="10013950" y="663575"/>
          <p14:tracePt t="29528" x="10001250" y="663575"/>
          <p14:tracePt t="29540" x="9988550" y="663575"/>
          <p14:tracePt t="29554" x="9988550" y="676275"/>
          <p14:tracePt t="29568" x="9975850" y="676275"/>
          <p14:tracePt t="29589" x="9975850" y="688975"/>
          <p14:tracePt t="29610" x="9975850" y="700088"/>
          <p14:tracePt t="29617" x="9988550" y="700088"/>
          <p14:tracePt t="29625" x="10013950" y="700088"/>
          <p14:tracePt t="29631" x="10039350" y="700088"/>
          <p14:tracePt t="29638" x="10064750" y="700088"/>
          <p14:tracePt t="29645" x="10088563" y="700088"/>
          <p14:tracePt t="29652" x="10113963" y="700088"/>
          <p14:tracePt t="29660" x="10126663" y="688975"/>
          <p14:tracePt t="29666" x="10126663" y="676275"/>
          <p14:tracePt t="29673" x="10152063" y="676275"/>
          <p14:tracePt t="29687" x="10152063" y="663575"/>
          <p14:tracePt t="29694" x="10164763" y="663575"/>
          <p14:tracePt t="29701" x="10164763" y="650875"/>
          <p14:tracePt t="29715" x="10177463" y="638175"/>
          <p14:tracePt t="29722" x="10177463" y="625475"/>
          <p14:tracePt t="29730" x="10177463" y="612775"/>
          <p14:tracePt t="29744" x="10177463" y="600075"/>
          <p14:tracePt t="29750" x="10177463" y="588963"/>
          <p14:tracePt t="29758" x="10164763" y="576263"/>
          <p14:tracePt t="29765" x="10139363" y="563563"/>
          <p14:tracePt t="29771" x="10113963" y="550863"/>
          <p14:tracePt t="29778" x="10039350" y="525463"/>
          <p14:tracePt t="29785" x="9939338" y="512763"/>
          <p14:tracePt t="29793" x="9788525" y="487363"/>
          <p14:tracePt t="29799" x="9637713" y="487363"/>
          <p14:tracePt t="29806" x="9488488" y="500063"/>
          <p14:tracePt t="29813" x="9337675" y="512763"/>
          <p14:tracePt t="29820" x="9212263" y="538163"/>
          <p14:tracePt t="29828" x="9112250" y="563563"/>
          <p14:tracePt t="29835" x="9037638" y="588963"/>
          <p14:tracePt t="29843" x="8986838" y="612775"/>
          <p14:tracePt t="29848" x="8963025" y="638175"/>
          <p14:tracePt t="29856" x="8912225" y="638175"/>
          <p14:tracePt t="29862" x="8886825" y="663575"/>
          <p14:tracePt t="29869" x="8863013" y="676275"/>
          <p14:tracePt t="29877" x="8837613" y="688975"/>
          <p14:tracePt t="29883" x="8812213" y="700088"/>
          <p14:tracePt t="29890" x="8799513" y="712788"/>
          <p14:tracePt t="29897" x="8786813" y="712788"/>
          <p14:tracePt t="29904" x="8774113" y="725488"/>
          <p14:tracePt t="29918" x="8763000" y="738188"/>
          <p14:tracePt t="29927" x="8750300" y="738188"/>
          <p14:tracePt t="29939" x="8750300" y="750888"/>
          <p14:tracePt t="29960" x="8737600" y="750888"/>
          <p14:tracePt t="29967" x="8737600" y="763588"/>
          <p14:tracePt t="29988" x="8724900" y="763588"/>
          <p14:tracePt t="30002" x="8724900" y="776288"/>
          <p14:tracePt t="30024" x="8712200" y="776288"/>
          <p14:tracePt t="30065" x="8712200" y="788988"/>
          <p14:tracePt t="30093" x="8712200" y="801688"/>
          <p14:tracePt t="30100" x="8737600" y="801688"/>
          <p14:tracePt t="30108" x="8786813" y="801688"/>
          <p14:tracePt t="30115" x="8874125" y="812800"/>
          <p14:tracePt t="30121" x="9012238" y="812800"/>
          <p14:tracePt t="30129" x="9137650" y="812800"/>
          <p14:tracePt t="30135" x="9288463" y="812800"/>
          <p14:tracePt t="30143" x="9413875" y="812800"/>
          <p14:tracePt t="30149" x="9488488" y="801688"/>
          <p14:tracePt t="30156" x="9575800" y="776288"/>
          <p14:tracePt t="30163" x="9663113" y="763588"/>
          <p14:tracePt t="30170" x="9726613" y="750888"/>
          <p14:tracePt t="30178" x="9763125" y="738188"/>
          <p14:tracePt t="30185" x="9801225" y="738188"/>
          <p14:tracePt t="30193" x="9839325" y="725488"/>
          <p14:tracePt t="30198" x="9863138" y="712788"/>
          <p14:tracePt t="30205" x="9888538" y="712788"/>
          <p14:tracePt t="30212" x="9913938" y="712788"/>
          <p14:tracePt t="30219" x="9939338" y="700088"/>
          <p14:tracePt t="30233" x="9952038" y="700088"/>
          <p14:tracePt t="30255" x="9963150" y="700088"/>
          <p14:tracePt t="30277" x="9975850" y="700088"/>
          <p14:tracePt t="30311" x="9988550" y="700088"/>
          <p14:tracePt t="31627" x="9988550" y="712788"/>
          <p14:tracePt t="31635" x="9988550" y="750888"/>
          <p14:tracePt t="31642" x="9988550" y="812800"/>
          <p14:tracePt t="31648" x="9975850" y="863600"/>
          <p14:tracePt t="31655" x="9963150" y="912813"/>
          <p14:tracePt t="31662" x="9939338" y="976313"/>
          <p14:tracePt t="31669" x="9939338" y="1014413"/>
          <p14:tracePt t="31678" x="9913938" y="1063625"/>
          <p14:tracePt t="31683" x="9888538" y="1114425"/>
          <p14:tracePt t="31690" x="9875838" y="1150938"/>
          <p14:tracePt t="31697" x="9852025" y="1201738"/>
          <p14:tracePt t="31705" x="9813925" y="1250950"/>
          <p14:tracePt t="31711" x="9788525" y="1289050"/>
          <p14:tracePt t="31718" x="9763125" y="1327150"/>
          <p14:tracePt t="31727" x="9750425" y="1350963"/>
          <p14:tracePt t="31732" x="9739313" y="1363663"/>
          <p14:tracePt t="31739" x="9726613" y="1389063"/>
          <p14:tracePt t="31746" x="9713913" y="1389063"/>
          <p14:tracePt t="31754" x="9701213" y="1401763"/>
          <p14:tracePt t="31760" x="9675813" y="1427163"/>
          <p14:tracePt t="31776" x="9650413" y="1450975"/>
          <p14:tracePt t="31781" x="9637713" y="1450975"/>
          <p14:tracePt t="31788" x="9626600" y="1463675"/>
          <p14:tracePt t="31795" x="9601200" y="1489075"/>
          <p14:tracePt t="31802" x="9575800" y="1489075"/>
          <p14:tracePt t="31810" x="9563100" y="1501775"/>
          <p14:tracePt t="31816" x="9525000" y="1527175"/>
          <p14:tracePt t="31824" x="9488488" y="1539875"/>
          <p14:tracePt t="31830" x="9450388" y="1563688"/>
          <p14:tracePt t="31837" x="9388475" y="1576388"/>
          <p14:tracePt t="31845" x="9324975" y="1614488"/>
          <p14:tracePt t="31851" x="9237663" y="1639888"/>
          <p14:tracePt t="31860" x="9163050" y="1663700"/>
          <p14:tracePt t="31865" x="9099550" y="1676400"/>
          <p14:tracePt t="31872" x="9063038" y="1689100"/>
          <p14:tracePt t="31879" x="9024938" y="1714500"/>
          <p14:tracePt t="31886" x="8986838" y="1714500"/>
          <p14:tracePt t="31894" x="8963025" y="1714500"/>
          <p14:tracePt t="31900" x="8937625" y="1727200"/>
          <p14:tracePt t="31910" x="8937625" y="1739900"/>
          <p14:tracePt t="31915" x="8924925" y="1739900"/>
          <p14:tracePt t="31921" x="8912225" y="1739900"/>
          <p14:tracePt t="31929" x="8899525" y="1739900"/>
          <p14:tracePt t="31935" x="8886825" y="1739900"/>
          <p14:tracePt t="31943" x="8886825" y="1752600"/>
          <p14:tracePt t="31956" x="8874125" y="1752600"/>
          <p14:tracePt t="31970" x="8863013" y="1752600"/>
          <p14:tracePt t="31978" x="8850313" y="1765300"/>
          <p14:tracePt t="31984" x="8837613" y="1776413"/>
          <p14:tracePt t="31993" x="8824913" y="1789113"/>
          <p14:tracePt t="32009" x="8763000" y="1852613"/>
          <p14:tracePt t="32012" x="8724900" y="1889125"/>
          <p14:tracePt t="32019" x="8686800" y="1952625"/>
          <p14:tracePt t="32027" x="8650288" y="2014538"/>
          <p14:tracePt t="32033" x="8599488" y="2101850"/>
          <p14:tracePt t="32041" x="8561388" y="2165350"/>
          <p14:tracePt t="32047" x="8524875" y="2227263"/>
          <p14:tracePt t="32055" x="8499475" y="2290763"/>
          <p14:tracePt t="32061" x="8474075" y="2327275"/>
          <p14:tracePt t="32068" x="8461375" y="2378075"/>
          <p14:tracePt t="32076" x="8448675" y="2414588"/>
          <p14:tracePt t="32082" x="8435975" y="2452688"/>
          <p14:tracePt t="32089" x="8435975" y="2478088"/>
          <p14:tracePt t="32096" x="8435975" y="2490788"/>
          <p14:tracePt t="32103" x="8424863" y="2516188"/>
          <p14:tracePt t="32110" x="8424863" y="2527300"/>
          <p14:tracePt t="32117" x="8424863" y="2552700"/>
          <p14:tracePt t="32127" x="8424863" y="2565400"/>
          <p14:tracePt t="32131" x="8424863" y="2590800"/>
          <p14:tracePt t="32138" x="8424863" y="2603500"/>
          <p14:tracePt t="32145" x="8424863" y="2616200"/>
          <p14:tracePt t="32152" x="8424863" y="2627313"/>
          <p14:tracePt t="32159" x="8424863" y="2640013"/>
          <p14:tracePt t="32166" x="8435975" y="2652713"/>
          <p14:tracePt t="32175" x="8435975" y="2665413"/>
          <p14:tracePt t="32180" x="8448675" y="2678113"/>
          <p14:tracePt t="32187" x="8461375" y="2678113"/>
          <p14:tracePt t="32194" x="8474075" y="2690813"/>
          <p14:tracePt t="32201" x="8486775" y="2703513"/>
          <p14:tracePt t="32209" x="8512175" y="2728913"/>
          <p14:tracePt t="32215" x="8548688" y="2728913"/>
          <p14:tracePt t="32222" x="8586788" y="2752725"/>
          <p14:tracePt t="32229" x="8637588" y="2778125"/>
          <p14:tracePt t="32236" x="8712200" y="2790825"/>
          <p14:tracePt t="32245" x="8824913" y="2816225"/>
          <p14:tracePt t="32250" x="8986838" y="2828925"/>
          <p14:tracePt t="32260" x="9163050" y="2840038"/>
          <p14:tracePt t="32264" x="9324975" y="2840038"/>
          <p14:tracePt t="32271" x="9463088" y="2840038"/>
          <p14:tracePt t="32278" x="9575800" y="2840038"/>
          <p14:tracePt t="32285" x="9650413" y="2840038"/>
          <p14:tracePt t="32293" x="9739313" y="2816225"/>
          <p14:tracePt t="32299" x="9826625" y="2803525"/>
          <p14:tracePt t="32306" x="9913938" y="2765425"/>
          <p14:tracePt t="32313" x="9988550" y="2740025"/>
          <p14:tracePt t="32320" x="10039350" y="2703513"/>
          <p14:tracePt t="32328" x="10113963" y="2665413"/>
          <p14:tracePt t="32335" x="10188575" y="2627313"/>
          <p14:tracePt t="32343" x="10252075" y="2590800"/>
          <p14:tracePt t="32349" x="10301288" y="2565400"/>
          <p14:tracePt t="32355" x="10326688" y="2527300"/>
          <p14:tracePt t="32362" x="10352088" y="2516188"/>
          <p14:tracePt t="32369" x="10364788" y="2503488"/>
          <p14:tracePt t="32377" x="10377488" y="2503488"/>
          <p14:tracePt t="32383" x="10377488" y="2490788"/>
          <p14:tracePt t="32390" x="10390188" y="2490788"/>
          <p14:tracePt t="32397" x="10390188" y="2478088"/>
          <p14:tracePt t="32404" x="10390188" y="2465388"/>
          <p14:tracePt t="32411" x="10401300" y="2465388"/>
          <p14:tracePt t="32427" x="10401300" y="2452688"/>
          <p14:tracePt t="32432" x="10401300" y="2439988"/>
          <p14:tracePt t="32446" x="10401300" y="2414588"/>
          <p14:tracePt t="32453" x="10401300" y="2403475"/>
          <p14:tracePt t="32460" x="10401300" y="2378075"/>
          <p14:tracePt t="32467" x="10390188" y="2339975"/>
          <p14:tracePt t="32477" x="10364788" y="2278063"/>
          <p14:tracePt t="32481" x="10352088" y="2227263"/>
          <p14:tracePt t="32488" x="10301288" y="2165350"/>
          <p14:tracePt t="32495" x="10264775" y="2078038"/>
          <p14:tracePt t="32502" x="10213975" y="2001838"/>
          <p14:tracePt t="32510" x="10164763" y="1939925"/>
          <p14:tracePt t="32516" x="10113963" y="1889125"/>
          <p14:tracePt t="32525" x="10052050" y="1827213"/>
          <p14:tracePt t="32530" x="10026650" y="1789113"/>
          <p14:tracePt t="32537" x="9975850" y="1752600"/>
          <p14:tracePt t="32545" x="9939338" y="1727200"/>
          <p14:tracePt t="32551" x="9888538" y="1689100"/>
          <p14:tracePt t="32560" x="9839325" y="1652588"/>
          <p14:tracePt t="32565" x="9788525" y="1639888"/>
          <p14:tracePt t="32572" x="9763125" y="1601788"/>
          <p14:tracePt t="32579" x="9739313" y="1601788"/>
          <p14:tracePt t="32587" x="9701213" y="1576388"/>
          <p14:tracePt t="32595" x="9650413" y="1552575"/>
          <p14:tracePt t="32600" x="9626600" y="1552575"/>
          <p14:tracePt t="32610" x="9601200" y="1539875"/>
          <p14:tracePt t="32615" x="9575800" y="1514475"/>
          <p14:tracePt t="32621" x="9537700" y="1514475"/>
          <p14:tracePt t="32628" x="9513888" y="1514475"/>
          <p14:tracePt t="32635" x="9488488" y="1501775"/>
          <p14:tracePt t="32642" x="9463088" y="1489075"/>
          <p14:tracePt t="32649" x="9437688" y="1489075"/>
          <p14:tracePt t="32656" x="9413875" y="1476375"/>
          <p14:tracePt t="32663" x="9375775" y="1476375"/>
          <p14:tracePt t="32670" x="9337675" y="1476375"/>
          <p14:tracePt t="32677" x="9312275" y="1476375"/>
          <p14:tracePt t="32684" x="9275763" y="1476375"/>
          <p14:tracePt t="32692" x="9237663" y="1476375"/>
          <p14:tracePt t="32698" x="9199563" y="1476375"/>
          <p14:tracePt t="32705" x="9163050" y="1476375"/>
          <p14:tracePt t="32712" x="9124950" y="1489075"/>
          <p14:tracePt t="32719" x="9075738" y="1501775"/>
          <p14:tracePt t="32727" x="9012238" y="1514475"/>
          <p14:tracePt t="32734" x="8950325" y="1539875"/>
          <p14:tracePt t="32742" x="8874125" y="1563688"/>
          <p14:tracePt t="32747" x="8837613" y="1563688"/>
          <p14:tracePt t="32755" x="8799513" y="1576388"/>
          <p14:tracePt t="32761" x="8763000" y="1589088"/>
          <p14:tracePt t="32768" x="8750300" y="1601788"/>
          <p14:tracePt t="32776" x="8737600" y="1601788"/>
          <p14:tracePt t="32783" x="8712200" y="1614488"/>
          <p14:tracePt t="32789" x="8712200" y="1627188"/>
          <p14:tracePt t="32796" x="8699500" y="1627188"/>
          <p14:tracePt t="32804" x="8699500" y="1639888"/>
          <p14:tracePt t="32810" x="8686800" y="1639888"/>
          <p14:tracePt t="32817" x="8674100" y="1639888"/>
          <p14:tracePt t="32826" x="8674100" y="1652588"/>
          <p14:tracePt t="32831" x="8674100" y="1663700"/>
          <p14:tracePt t="32838" x="8661400" y="1676400"/>
          <p14:tracePt t="32845" x="8650288" y="1689100"/>
          <p14:tracePt t="32852" x="8637588" y="1714500"/>
          <p14:tracePt t="32860" x="8624888" y="1739900"/>
          <p14:tracePt t="32867" x="8612188" y="1801813"/>
          <p14:tracePt t="32875" x="8599488" y="1839913"/>
          <p14:tracePt t="32880" x="8574088" y="1876425"/>
          <p14:tracePt t="32887" x="8574088" y="1927225"/>
          <p14:tracePt t="32895" x="8561388" y="2001838"/>
          <p14:tracePt t="32901" x="8561388" y="2039938"/>
          <p14:tracePt t="32910" x="8548688" y="2078038"/>
          <p14:tracePt t="32915" x="8548688" y="2127250"/>
          <p14:tracePt t="32922" x="8548688" y="2165350"/>
          <p14:tracePt t="32929" x="8548688" y="2201863"/>
          <p14:tracePt t="32936" x="8548688" y="2239963"/>
          <p14:tracePt t="32943" x="8548688" y="2265363"/>
          <p14:tracePt t="32950" x="8548688" y="2290763"/>
          <p14:tracePt t="32959" x="8548688" y="2314575"/>
          <p14:tracePt t="32965" x="8561388" y="2339975"/>
          <p14:tracePt t="32971" x="8574088" y="2352675"/>
          <p14:tracePt t="32979" x="8586788" y="2390775"/>
          <p14:tracePt t="32986" x="8612188" y="2403475"/>
          <p14:tracePt t="32992" x="8612188" y="2414588"/>
          <p14:tracePt t="33008" x="8674100" y="2465388"/>
          <p14:tracePt t="33013" x="8699500" y="2490788"/>
          <p14:tracePt t="33020" x="8737600" y="2503488"/>
          <p14:tracePt t="33028" x="8786813" y="2527300"/>
          <p14:tracePt t="33035" x="8824913" y="2540000"/>
          <p14:tracePt t="33042" x="8850313" y="2540000"/>
          <p14:tracePt t="33048" x="8899525" y="2552700"/>
          <p14:tracePt t="33055" x="8937625" y="2565400"/>
          <p14:tracePt t="33062" x="8986838" y="2565400"/>
          <p14:tracePt t="33069" x="9075738" y="2565400"/>
          <p14:tracePt t="33076" x="9175750" y="2552700"/>
          <p14:tracePt t="33084" x="9263063" y="2540000"/>
          <p14:tracePt t="33092" x="9363075" y="2516188"/>
          <p14:tracePt t="33097" x="9463088" y="2478088"/>
          <p14:tracePt t="33105" x="9550400" y="2452688"/>
          <p14:tracePt t="33111" x="9613900" y="2427288"/>
          <p14:tracePt t="33118" x="9688513" y="2403475"/>
          <p14:tracePt t="33126" x="9763125" y="2378075"/>
          <p14:tracePt t="33133" x="9788525" y="2365375"/>
          <p14:tracePt t="33140" x="9801225" y="2352675"/>
          <p14:tracePt t="33146" x="9839325" y="2327275"/>
          <p14:tracePt t="33160" x="9863138" y="2327275"/>
          <p14:tracePt t="33167" x="9863138" y="2314575"/>
          <p14:tracePt t="33181" x="9875838" y="2314575"/>
          <p14:tracePt t="33188" x="9875838" y="2303463"/>
          <p14:tracePt t="33203" x="9875838" y="2290763"/>
          <p14:tracePt t="33209" x="9875838" y="2278063"/>
          <p14:tracePt t="33216" x="9875838" y="2265363"/>
          <p14:tracePt t="33226" x="9875838" y="2227263"/>
          <p14:tracePt t="33230" x="9875838" y="2178050"/>
          <p14:tracePt t="33237" x="9875838" y="2101850"/>
          <p14:tracePt t="33244" x="9863138" y="2014538"/>
          <p14:tracePt t="33251" x="9839325" y="1901825"/>
          <p14:tracePt t="33259" x="9801225" y="1801813"/>
          <p14:tracePt t="33265" x="9775825" y="1739900"/>
          <p14:tracePt t="33273" x="9739313" y="1689100"/>
          <p14:tracePt t="33279" x="9713913" y="1627188"/>
          <p14:tracePt t="33286" x="9675813" y="1589088"/>
          <p14:tracePt t="33293" x="9626600" y="1539875"/>
          <p14:tracePt t="33300" x="9601200" y="1514475"/>
          <p14:tracePt t="33310" x="9563100" y="1476375"/>
          <p14:tracePt t="33316" x="9513888" y="1439863"/>
          <p14:tracePt t="33321" x="9488488" y="1414463"/>
          <p14:tracePt t="33329" x="9450388" y="1401763"/>
          <p14:tracePt t="33335" x="9401175" y="1389063"/>
          <p14:tracePt t="33343" x="9363075" y="1363663"/>
          <p14:tracePt t="33349" x="9324975" y="1350963"/>
          <p14:tracePt t="33357" x="9263063" y="1350963"/>
          <p14:tracePt t="33363" x="9199563" y="1350963"/>
          <p14:tracePt t="33370" x="9137650" y="1350963"/>
          <p14:tracePt t="33378" x="9037638" y="1363663"/>
          <p14:tracePt t="33384" x="8912225" y="1389063"/>
          <p14:tracePt t="33392" x="8824913" y="1414463"/>
          <p14:tracePt t="33398" x="8724900" y="1439863"/>
          <p14:tracePt t="33405" x="8637588" y="1489075"/>
          <p14:tracePt t="33413" x="8548688" y="1514475"/>
          <p14:tracePt t="33419" x="8474075" y="1552575"/>
          <p14:tracePt t="33427" x="8399463" y="1601788"/>
          <p14:tracePt t="33434" x="8335963" y="1627188"/>
          <p14:tracePt t="33442" x="8261350" y="1676400"/>
          <p14:tracePt t="33447" x="8199438" y="1727200"/>
          <p14:tracePt t="33455" x="8135938" y="1776413"/>
          <p14:tracePt t="33461" x="8110538" y="1801813"/>
          <p14:tracePt t="33468" x="8086725" y="1852613"/>
          <p14:tracePt t="33475" x="8048625" y="1876425"/>
          <p14:tracePt t="33483" x="8035925" y="1914525"/>
          <p14:tracePt t="33489" x="7999413" y="1965325"/>
          <p14:tracePt t="33496" x="7974013" y="1989138"/>
          <p14:tracePt t="33503" x="7974013" y="2014538"/>
          <p14:tracePt t="33510" x="7948613" y="2052638"/>
          <p14:tracePt t="33517" x="7948613" y="2065338"/>
          <p14:tracePt t="33526" x="7948613" y="2078038"/>
          <p14:tracePt t="33532" x="7948613" y="2101850"/>
          <p14:tracePt t="33538" x="7935913" y="2114550"/>
          <p14:tracePt t="33553" x="7935913" y="2139950"/>
          <p14:tracePt t="33559" x="7935913" y="2152650"/>
          <p14:tracePt t="33566" x="7935913" y="2178050"/>
          <p14:tracePt t="33576" x="7961313" y="2201863"/>
          <p14:tracePt t="33580" x="7961313" y="2239963"/>
          <p14:tracePt t="33587" x="7986713" y="2278063"/>
          <p14:tracePt t="33595" x="8010525" y="2303463"/>
          <p14:tracePt t="33601" x="8035925" y="2327275"/>
          <p14:tracePt t="33609" x="8074025" y="2378075"/>
          <p14:tracePt t="33615" x="8123238" y="2403475"/>
          <p14:tracePt t="33623" x="8161338" y="2439988"/>
          <p14:tracePt t="33629" x="8223250" y="2478088"/>
          <p14:tracePt t="33637" x="8274050" y="2503488"/>
          <p14:tracePt t="33643" x="8348663" y="2516188"/>
          <p14:tracePt t="33650" x="8424863" y="2540000"/>
          <p14:tracePt t="33659" x="8474075" y="2552700"/>
          <p14:tracePt t="33665" x="8548688" y="2565400"/>
          <p14:tracePt t="33671" x="8637588" y="2565400"/>
          <p14:tracePt t="33679" x="8712200" y="2565400"/>
          <p14:tracePt t="33685" x="8799513" y="2565400"/>
          <p14:tracePt t="33693" x="8874125" y="2552700"/>
          <p14:tracePt t="33699" x="8937625" y="2540000"/>
          <p14:tracePt t="33707" x="9012238" y="2516188"/>
          <p14:tracePt t="33713" x="9088438" y="2478088"/>
          <p14:tracePt t="33720" x="9150350" y="2452688"/>
          <p14:tracePt t="33728" x="9188450" y="2427288"/>
          <p14:tracePt t="33734" x="9224963" y="2403475"/>
          <p14:tracePt t="33741" x="9263063" y="2378075"/>
          <p14:tracePt t="33748" x="9288463" y="2365375"/>
          <p14:tracePt t="33756" x="9312275" y="2339975"/>
          <p14:tracePt t="33762" x="9337675" y="2327275"/>
          <p14:tracePt t="33769" x="9337675" y="2314575"/>
          <p14:tracePt t="33776" x="9350375" y="2314575"/>
          <p14:tracePt t="33784" x="9350375" y="2303463"/>
          <p14:tracePt t="33804" x="9363075" y="2290763"/>
          <p14:tracePt t="33825" x="9363075" y="2278063"/>
          <p14:tracePt t="33840" x="9363075" y="2265363"/>
          <p14:tracePt t="33847" x="9363075" y="2252663"/>
          <p14:tracePt t="33853" x="9350375" y="2227263"/>
          <p14:tracePt t="33860" x="9337675" y="2214563"/>
          <p14:tracePt t="33867" x="9312275" y="2201863"/>
          <p14:tracePt t="33875" x="9301163" y="2165350"/>
          <p14:tracePt t="33882" x="9263063" y="2165350"/>
          <p14:tracePt t="33888" x="9237663" y="2139950"/>
          <p14:tracePt t="33895" x="9212263" y="2127250"/>
          <p14:tracePt t="33903" x="9188450" y="2127250"/>
          <p14:tracePt t="33910" x="9163050" y="2114550"/>
          <p14:tracePt t="33917" x="9124950" y="2114550"/>
          <p14:tracePt t="33925" x="9099550" y="2101850"/>
          <p14:tracePt t="33930" x="9075738" y="2101850"/>
          <p14:tracePt t="33939" x="9050338" y="2101850"/>
          <p14:tracePt t="33945" x="9012238" y="2101850"/>
          <p14:tracePt t="33952" x="8986838" y="2101850"/>
          <p14:tracePt t="33958" x="8963025" y="2114550"/>
          <p14:tracePt t="33966" x="8924925" y="2114550"/>
          <p14:tracePt t="33973" x="8899525" y="2139950"/>
          <p14:tracePt t="33979" x="8886825" y="2139950"/>
          <p14:tracePt t="33986" x="8863013" y="2152650"/>
          <p14:tracePt t="33993" x="8850313" y="2152650"/>
          <p14:tracePt t="34000" x="8837613" y="2178050"/>
          <p14:tracePt t="34009" x="8812213" y="2178050"/>
          <p14:tracePt t="34015" x="8812213" y="2190750"/>
          <p14:tracePt t="34021" x="8799513" y="2201863"/>
          <p14:tracePt t="34028" x="8786813" y="2214563"/>
          <p14:tracePt t="34035" x="8774113" y="2227263"/>
          <p14:tracePt t="34043" x="8774113" y="2239963"/>
          <p14:tracePt t="34049" x="8763000" y="2265363"/>
          <p14:tracePt t="34058" x="8750300" y="2278063"/>
          <p14:tracePt t="34064" x="8750300" y="2290763"/>
          <p14:tracePt t="34070" x="8750300" y="2314575"/>
          <p14:tracePt t="34077" x="8750300" y="2327275"/>
          <p14:tracePt t="34085" x="8750300" y="2339975"/>
          <p14:tracePt t="34091" x="8750300" y="2352675"/>
          <p14:tracePt t="34098" x="8750300" y="2390775"/>
          <p14:tracePt t="34105" x="8763000" y="2403475"/>
          <p14:tracePt t="34112" x="8774113" y="2427288"/>
          <p14:tracePt t="34119" x="8799513" y="2439988"/>
          <p14:tracePt t="34127" x="8824913" y="2452688"/>
          <p14:tracePt t="34134" x="8863013" y="2465388"/>
          <p14:tracePt t="34141" x="8912225" y="2465388"/>
          <p14:tracePt t="34147" x="8999538" y="2465388"/>
          <p14:tracePt t="34155" x="9137650" y="2452688"/>
          <p14:tracePt t="34161" x="9337675" y="2378075"/>
          <p14:tracePt t="34168" x="9563100" y="2252663"/>
          <p14:tracePt t="34175" x="9763125" y="2114550"/>
          <p14:tracePt t="34182" x="9875838" y="2014538"/>
          <p14:tracePt t="34190" x="9939338" y="1952625"/>
          <p14:tracePt t="34196" x="9963150" y="1927225"/>
          <p14:tracePt t="34203" x="9975850" y="1901825"/>
          <p14:tracePt t="34211" x="9988550" y="1889125"/>
          <p14:tracePt t="34217" x="9988550" y="1876425"/>
          <p14:tracePt t="34231" x="9988550" y="1865313"/>
          <p14:tracePt t="34253" x="9975850" y="1852613"/>
          <p14:tracePt t="34260" x="9939338" y="1852613"/>
          <p14:tracePt t="34266" x="9813925" y="1827213"/>
          <p14:tracePt t="34275" x="9475788" y="1889125"/>
          <p14:tracePt t="34280" x="8975725" y="2001838"/>
          <p14:tracePt t="34288" x="8586788" y="2152650"/>
          <p14:tracePt t="34295" x="8412163" y="2227263"/>
          <p14:tracePt t="34302" x="8299450" y="2303463"/>
          <p14:tracePt t="34309" x="8174038" y="2378075"/>
          <p14:tracePt t="34315" x="8099425" y="2452688"/>
          <p14:tracePt t="34323" x="8023225" y="2503488"/>
          <p14:tracePt t="34329" x="7999413" y="2527300"/>
          <p14:tracePt t="34337" x="7961313" y="2552700"/>
          <p14:tracePt t="34343" x="7948613" y="2578100"/>
          <p14:tracePt t="34350" x="7935913" y="2590800"/>
          <p14:tracePt t="34359" x="7935913" y="2603500"/>
          <p14:tracePt t="34365" x="7923213" y="2627313"/>
          <p14:tracePt t="34378" x="7923213" y="2640013"/>
          <p14:tracePt t="34385" x="7923213" y="2665413"/>
          <p14:tracePt t="34399" x="7923213" y="2690813"/>
          <p14:tracePt t="34408" x="7935913" y="2703513"/>
          <p14:tracePt t="34414" x="7961313" y="2716213"/>
          <p14:tracePt t="34420" x="7999413" y="2752725"/>
          <p14:tracePt t="34428" x="8110538" y="2803525"/>
          <p14:tracePt t="34435" x="8235950" y="2840038"/>
          <p14:tracePt t="34441" x="8348663" y="2890838"/>
          <p14:tracePt t="34448" x="8435975" y="2903538"/>
          <p14:tracePt t="34455" x="8486775" y="2903538"/>
          <p14:tracePt t="34462" x="8524875" y="2903538"/>
          <p14:tracePt t="34469" x="8561388" y="2903538"/>
          <p14:tracePt t="34477" x="8599488" y="2903538"/>
          <p14:tracePt t="34484" x="8624888" y="2890838"/>
          <p14:tracePt t="34491" x="8650288" y="2878138"/>
          <p14:tracePt t="34497" x="8661400" y="2878138"/>
          <p14:tracePt t="34507" x="8674100" y="2878138"/>
          <p14:tracePt t="34518" x="8699500" y="2865438"/>
          <p14:tracePt t="34533" x="8699500" y="2852738"/>
          <p14:tracePt t="34540" x="8712200" y="2852738"/>
          <p14:tracePt t="34547" x="8712200" y="2840038"/>
          <p14:tracePt t="34553" x="8724900" y="2828925"/>
          <p14:tracePt t="34567" x="8724900" y="2816225"/>
          <p14:tracePt t="34575" x="8737600" y="2790825"/>
          <p14:tracePt t="34582" x="8750300" y="2790825"/>
          <p14:tracePt t="34588" x="8750300" y="2765425"/>
          <p14:tracePt t="34595" x="8750300" y="2752725"/>
          <p14:tracePt t="34603" x="8750300" y="2740025"/>
          <p14:tracePt t="34609" x="8763000" y="2728913"/>
          <p14:tracePt t="34625" x="8763000" y="2703513"/>
          <p14:tracePt t="34645" x="8763000" y="2690813"/>
          <p14:tracePt t="34659" x="8763000" y="2678113"/>
          <p14:tracePt t="34674" x="8763000" y="2665413"/>
          <p14:tracePt t="34693" x="8763000" y="2652713"/>
          <p14:tracePt t="34728" x="8763000" y="2640013"/>
          <p14:tracePt t="34759" x="8763000" y="2627313"/>
          <p14:tracePt t="34792" x="8763000" y="2616200"/>
          <p14:tracePt t="34806" x="8763000" y="2603500"/>
          <p14:tracePt t="35547" x="8786813" y="2590800"/>
          <p14:tracePt t="35555" x="8824913" y="2552700"/>
          <p14:tracePt t="35561" x="8886825" y="2516188"/>
          <p14:tracePt t="35568" x="8950325" y="2490788"/>
          <p14:tracePt t="35576" x="9037638" y="2427288"/>
          <p14:tracePt t="35583" x="9112250" y="2378075"/>
          <p14:tracePt t="35591" x="9188450" y="2339975"/>
          <p14:tracePt t="35597" x="9224963" y="2327275"/>
          <p14:tracePt t="35604" x="9275763" y="2290763"/>
          <p14:tracePt t="35611" x="9301163" y="2278063"/>
          <p14:tracePt t="35617" x="9312275" y="2265363"/>
          <p14:tracePt t="35626" x="9324975" y="2252663"/>
          <p14:tracePt t="35647" x="9337675" y="2239963"/>
          <p14:tracePt t="35674" x="9337675" y="2227263"/>
          <p14:tracePt t="35680" x="9337675" y="2214563"/>
          <p14:tracePt t="35688" x="9337675" y="2190750"/>
          <p14:tracePt t="35696" x="9324975" y="2152650"/>
          <p14:tracePt t="35702" x="9288463" y="2127250"/>
          <p14:tracePt t="35709" x="9250363" y="2065338"/>
          <p14:tracePt t="35715" x="9188450" y="2001838"/>
          <p14:tracePt t="35725" x="9124950" y="1965325"/>
          <p14:tracePt t="35729" x="9063038" y="1914525"/>
          <p14:tracePt t="35738" x="8986838" y="1889125"/>
          <p14:tracePt t="35743" x="8924925" y="1865313"/>
          <p14:tracePt t="35750" x="8874125" y="1865313"/>
          <p14:tracePt t="35759" x="8824913" y="1865313"/>
          <p14:tracePt t="35765" x="8786813" y="1865313"/>
          <p14:tracePt t="35772" x="8774113" y="1865313"/>
          <p14:tracePt t="35786" x="8763000" y="1865313"/>
          <p14:tracePt t="35792" x="8750300" y="1865313"/>
          <p14:tracePt t="35799" x="8737600" y="1865313"/>
          <p14:tracePt t="35814" x="8724900" y="1876425"/>
          <p14:tracePt t="35821" x="8712200" y="1889125"/>
          <p14:tracePt t="35827" x="8699500" y="1927225"/>
          <p14:tracePt t="35835" x="8699500" y="1939925"/>
          <p14:tracePt t="35842" x="8686800" y="1965325"/>
          <p14:tracePt t="35848" x="8686800" y="1989138"/>
          <p14:tracePt t="35856" x="8686800" y="2027238"/>
          <p14:tracePt t="35863" x="8686800" y="2052638"/>
          <p14:tracePt t="35869" x="8686800" y="2089150"/>
          <p14:tracePt t="35877" x="8699500" y="2127250"/>
          <p14:tracePt t="35883" x="8724900" y="2139950"/>
          <p14:tracePt t="35891" x="8737600" y="2178050"/>
          <p14:tracePt t="35898" x="8774113" y="2201863"/>
          <p14:tracePt t="35905" x="8799513" y="2214563"/>
          <p14:tracePt t="35911" x="8874125" y="2252663"/>
          <p14:tracePt t="35918" x="8999538" y="2265363"/>
          <p14:tracePt t="35926" x="9112250" y="2265363"/>
          <p14:tracePt t="35933" x="9350375" y="2227263"/>
          <p14:tracePt t="35941" x="9701213" y="2114550"/>
          <p14:tracePt t="35946" x="10001250" y="1952625"/>
          <p14:tracePt t="35954" x="10177463" y="1827213"/>
          <p14:tracePt t="35960" x="10313988" y="1663700"/>
          <p14:tracePt t="35968" x="10426700" y="1539875"/>
          <p14:tracePt t="35975" x="10477500" y="1463675"/>
          <p14:tracePt t="35982" x="10502900" y="1414463"/>
          <p14:tracePt t="35992" x="10526713" y="1363663"/>
          <p14:tracePt t="35995" x="10539413" y="1339850"/>
          <p14:tracePt t="36002" x="10539413" y="1314450"/>
          <p14:tracePt t="36009" x="10539413" y="1301750"/>
          <p14:tracePt t="36024" x="10539413" y="1289050"/>
          <p14:tracePt t="36059" x="10514013" y="1276350"/>
          <p14:tracePt t="36066" x="10502900" y="1276350"/>
          <p14:tracePt t="36074" x="10464800" y="1263650"/>
          <p14:tracePt t="36079" x="10352088" y="1263650"/>
          <p14:tracePt t="36088" x="10113963" y="1289050"/>
          <p14:tracePt t="36095" x="9839325" y="1350963"/>
          <p14:tracePt t="36100" x="9688513" y="1401763"/>
          <p14:tracePt t="36108" x="9588500" y="1450975"/>
          <p14:tracePt t="36115" x="9513888" y="1476375"/>
          <p14:tracePt t="36123" x="9450388" y="1514475"/>
          <p14:tracePt t="36129" x="9424988" y="1527175"/>
          <p14:tracePt t="36135" x="9401175" y="1552575"/>
          <p14:tracePt t="36142" x="9375775" y="1563688"/>
          <p14:tracePt t="36149" x="9375775" y="1576388"/>
          <p14:tracePt t="36159" x="9363075" y="1589088"/>
          <p14:tracePt t="36164" x="9350375" y="1601788"/>
          <p14:tracePt t="36170" x="9337675" y="1601788"/>
          <p14:tracePt t="36177" x="9337675" y="1614488"/>
          <p14:tracePt t="36192" x="9324975" y="1627188"/>
          <p14:tracePt t="36206" x="9324975" y="1639888"/>
          <p14:tracePt t="36220" x="9312275" y="1639888"/>
          <p14:tracePt t="36240" x="9312275" y="1652588"/>
          <p14:tracePt t="36255" x="9301163" y="1663700"/>
          <p14:tracePt t="36290" x="9301163" y="1676400"/>
          <p14:tracePt t="36296" x="9288463" y="1676400"/>
          <p14:tracePt t="36388" x="9275763" y="1676400"/>
          <p14:tracePt t="36415" x="9263063" y="1676400"/>
          <p14:tracePt t="36703" x="9088438" y="1776413"/>
          <p14:tracePt t="36710" x="8724900" y="1952625"/>
          <p14:tracePt t="36717" x="8448675" y="2114550"/>
          <p14:tracePt t="36724" x="8148638" y="2303463"/>
          <p14:tracePt t="36730" x="8010525" y="2403475"/>
          <p14:tracePt t="36738" x="7874000" y="2452688"/>
          <p14:tracePt t="36745" x="7797800" y="2478088"/>
          <p14:tracePt t="36752" x="7761288" y="2503488"/>
          <p14:tracePt t="36758" x="7735888" y="2503488"/>
          <p14:tracePt t="36766" x="7710488" y="2503488"/>
          <p14:tracePt t="36774" x="7697788" y="2503488"/>
          <p14:tracePt t="36800" x="7685088" y="2503488"/>
          <p14:tracePt t="36842" x="7723188" y="2452688"/>
          <p14:tracePt t="36850" x="7999413" y="2201863"/>
          <p14:tracePt t="36858" x="8686800" y="1652588"/>
          <p14:tracePt t="36864" x="9401175" y="1089025"/>
          <p14:tracePt t="36870" x="9688513" y="812800"/>
          <p14:tracePt t="36878" x="9913938" y="612775"/>
          <p14:tracePt t="36885" x="10052050" y="463550"/>
          <p14:tracePt t="36892" x="10239375" y="287338"/>
          <p14:tracePt t="36899" x="10452100" y="138113"/>
          <p14:tracePt t="36909" x="10577513" y="38100"/>
          <p14:tracePt t="37257" x="9437688" y="61913"/>
          <p14:tracePt t="37263" x="9337675" y="112713"/>
          <p14:tracePt t="37270" x="9263063" y="125413"/>
          <p14:tracePt t="37277" x="9224963" y="161925"/>
          <p14:tracePt t="37284" x="9175750" y="187325"/>
          <p14:tracePt t="37291" x="9137650" y="200025"/>
          <p14:tracePt t="37298" x="9112250" y="225425"/>
          <p14:tracePt t="37305" x="9088438" y="238125"/>
          <p14:tracePt t="37312" x="9063038" y="250825"/>
          <p14:tracePt t="37319" x="9050338" y="263525"/>
          <p14:tracePt t="37326" x="9024938" y="263525"/>
          <p14:tracePt t="37333" x="8999538" y="287338"/>
          <p14:tracePt t="37347" x="8975725" y="300038"/>
          <p14:tracePt t="37360" x="8963025" y="312738"/>
          <p14:tracePt t="37368" x="8950325" y="325438"/>
          <p14:tracePt t="37375" x="8937625" y="338138"/>
          <p14:tracePt t="37382" x="8912225" y="350838"/>
          <p14:tracePt t="37389" x="8899525" y="363538"/>
          <p14:tracePt t="37396" x="8874125" y="387350"/>
          <p14:tracePt t="37403" x="8850313" y="400050"/>
          <p14:tracePt t="37409" x="8837613" y="425450"/>
          <p14:tracePt t="37417" x="8799513" y="450850"/>
          <p14:tracePt t="37424" x="8786813" y="463550"/>
          <p14:tracePt t="37431" x="8763000" y="500063"/>
          <p14:tracePt t="37438" x="8737600" y="512763"/>
          <p14:tracePt t="37446" x="8712200" y="538163"/>
          <p14:tracePt t="37452" x="8699500" y="550863"/>
          <p14:tracePt t="37459" x="8686800" y="563563"/>
          <p14:tracePt t="37466" x="8674100" y="563563"/>
          <p14:tracePt t="37474" x="8674100" y="576263"/>
          <p14:tracePt t="37480" x="8661400" y="576263"/>
          <p14:tracePt t="37487" x="8661400" y="588963"/>
          <p14:tracePt t="37494" x="8650288" y="600075"/>
          <p14:tracePt t="37508" x="8650288" y="612775"/>
          <p14:tracePt t="37523" x="8637588" y="612775"/>
          <p14:tracePt t="37536" x="8624888" y="612775"/>
          <p14:tracePt t="37543" x="8624888" y="625475"/>
          <p14:tracePt t="37564" x="8624888" y="638175"/>
          <p14:tracePt t="37592" x="8624888" y="650875"/>
          <p14:tracePt t="37613" x="8637588" y="663575"/>
          <p14:tracePt t="37626" x="8650288" y="663575"/>
          <p14:tracePt t="37640" x="8661400" y="663575"/>
          <p14:tracePt t="37648" x="8674100" y="663575"/>
          <p14:tracePt t="37655" x="8686800" y="676275"/>
          <p14:tracePt t="37669" x="8712200" y="676275"/>
          <p14:tracePt t="37676" x="8724900" y="676275"/>
          <p14:tracePt t="37691" x="8750300" y="676275"/>
          <p14:tracePt t="37697" x="8763000" y="676275"/>
          <p14:tracePt t="37704" x="8774113" y="676275"/>
          <p14:tracePt t="37710" x="8786813" y="676275"/>
          <p14:tracePt t="37717" x="8824913" y="676275"/>
          <p14:tracePt t="37725" x="8863013" y="676275"/>
          <p14:tracePt t="37732" x="8912225" y="676275"/>
          <p14:tracePt t="37741" x="8975725" y="676275"/>
          <p14:tracePt t="37746" x="9088438" y="676275"/>
          <p14:tracePt t="37753" x="9263063" y="663575"/>
          <p14:tracePt t="37760" x="9424988" y="663575"/>
          <p14:tracePt t="37767" x="9588500" y="650875"/>
          <p14:tracePt t="37774" x="9726613" y="638175"/>
          <p14:tracePt t="37781" x="9813925" y="625475"/>
          <p14:tracePt t="37788" x="9875838" y="625475"/>
          <p14:tracePt t="37795" x="9913938" y="612775"/>
          <p14:tracePt t="37802" x="9939338" y="612775"/>
          <p14:tracePt t="37809" x="9963150" y="612775"/>
          <p14:tracePt t="37815" x="10001250" y="612775"/>
          <p14:tracePt t="37824" x="10026650" y="612775"/>
          <p14:tracePt t="37829" x="10039350" y="612775"/>
          <p14:tracePt t="37837" x="10064750" y="612775"/>
          <p14:tracePt t="37844" x="10088563" y="612775"/>
          <p14:tracePt t="37858" x="10101263" y="612775"/>
          <p14:tracePt t="37865" x="10113963" y="612775"/>
          <p14:tracePt t="37874" x="10126663" y="612775"/>
          <p14:tracePt t="37886" x="10139363" y="612775"/>
          <p14:tracePt t="37893" x="10152063" y="612775"/>
          <p14:tracePt t="37900" x="10164763" y="612775"/>
          <p14:tracePt t="37928" x="10177463" y="612775"/>
          <p14:tracePt t="37941" x="10188575" y="612775"/>
          <p14:tracePt t="37956" x="10201275" y="612775"/>
          <p14:tracePt t="37970" x="10213975" y="612775"/>
          <p14:tracePt t="37984" x="10226675" y="612775"/>
          <p14:tracePt t="37997" x="10239375" y="612775"/>
          <p14:tracePt t="38033" x="10252075" y="612775"/>
          <p14:tracePt t="38047" x="10264775" y="612775"/>
          <p14:tracePt t="38131" x="10252075" y="612775"/>
          <p14:tracePt t="38145" x="10226675" y="612775"/>
          <p14:tracePt t="38151" x="10201275" y="612775"/>
          <p14:tracePt t="38159" x="10164763" y="612775"/>
          <p14:tracePt t="38166" x="10152063" y="625475"/>
          <p14:tracePt t="38175" x="10113963" y="625475"/>
          <p14:tracePt t="38179" x="10088563" y="625475"/>
          <p14:tracePt t="38187" x="10064750" y="638175"/>
          <p14:tracePt t="38194" x="10026650" y="638175"/>
          <p14:tracePt t="38201" x="10001250" y="638175"/>
          <p14:tracePt t="38208" x="9963150" y="638175"/>
          <p14:tracePt t="38215" x="9926638" y="650875"/>
          <p14:tracePt t="38225" x="9901238" y="650875"/>
          <p14:tracePt t="38228" x="9888538" y="663575"/>
          <p14:tracePt t="38236" x="9875838" y="663575"/>
          <p14:tracePt t="38243" x="9852025" y="663575"/>
          <p14:tracePt t="38250" x="9839325" y="663575"/>
          <p14:tracePt t="38258" x="9826625" y="663575"/>
          <p14:tracePt t="38264" x="9801225" y="676275"/>
          <p14:tracePt t="38271" x="9788525" y="676275"/>
          <p14:tracePt t="38278" x="9763125" y="688975"/>
          <p14:tracePt t="38286" x="9750425" y="688975"/>
          <p14:tracePt t="38292" x="9726613" y="688975"/>
          <p14:tracePt t="38299" x="9713913" y="688975"/>
          <p14:tracePt t="38308" x="9701213" y="688975"/>
          <p14:tracePt t="38313" x="9675813" y="700088"/>
          <p14:tracePt t="38320" x="9663113" y="700088"/>
          <p14:tracePt t="38327" x="9637713" y="712788"/>
          <p14:tracePt t="38334" x="9626600" y="712788"/>
          <p14:tracePt t="38341" x="9601200" y="712788"/>
          <p14:tracePt t="38348" x="9575800" y="712788"/>
          <p14:tracePt t="38357" x="9563100" y="712788"/>
          <p14:tracePt t="38362" x="9537700" y="712788"/>
          <p14:tracePt t="38369" x="9513888" y="725488"/>
          <p14:tracePt t="38376" x="9488488" y="725488"/>
          <p14:tracePt t="38383" x="9475788" y="738188"/>
          <p14:tracePt t="38391" x="9450388" y="738188"/>
          <p14:tracePt t="38397" x="9437688" y="738188"/>
          <p14:tracePt t="38404" x="9424988" y="738188"/>
          <p14:tracePt t="38410" x="9413875" y="738188"/>
          <p14:tracePt t="38418" x="9388475" y="738188"/>
          <p14:tracePt t="38432" x="9375775" y="738188"/>
          <p14:tracePt t="38440" x="9363075" y="738188"/>
          <p14:tracePt t="38446" x="9350375" y="750888"/>
          <p14:tracePt t="38460" x="9337675" y="750888"/>
          <p14:tracePt t="38474" x="9324975" y="750888"/>
          <p14:tracePt t="38480" x="9312275" y="750888"/>
          <p14:tracePt t="38495" x="9301163" y="763588"/>
          <p14:tracePt t="38509" x="9288463" y="763588"/>
          <p14:tracePt t="38523" x="9263063" y="763588"/>
          <p14:tracePt t="38530" x="9263063" y="776288"/>
          <p14:tracePt t="38537" x="9250363" y="776288"/>
          <p14:tracePt t="38544" x="9224963" y="776288"/>
          <p14:tracePt t="38558" x="9212263" y="788988"/>
          <p14:tracePt t="38574" x="9188450" y="788988"/>
          <p14:tracePt t="38586" x="9188450" y="801688"/>
          <p14:tracePt t="38593" x="9175750" y="801688"/>
          <p14:tracePt t="38600" x="9175750" y="812800"/>
          <p14:tracePt t="38607" x="9163050" y="812800"/>
          <p14:tracePt t="38628" x="9150350" y="812800"/>
          <p14:tracePt t="38635" x="9137650" y="825500"/>
          <p14:tracePt t="38656" x="9124950" y="825500"/>
          <p14:tracePt t="38670" x="9124950" y="838200"/>
          <p14:tracePt t="38684" x="9112250" y="838200"/>
          <p14:tracePt t="38719" x="9099550" y="838200"/>
          <p14:tracePt t="38740" x="9088438" y="838200"/>
          <p14:tracePt t="38747" x="9088438" y="850900"/>
          <p14:tracePt t="38761" x="9088438" y="863600"/>
          <p14:tracePt t="38796" x="9088438" y="876300"/>
          <p14:tracePt t="38817" x="9088438" y="889000"/>
          <p14:tracePt t="38831" x="9088438" y="901700"/>
          <p14:tracePt t="38839" x="9088438" y="912813"/>
          <p14:tracePt t="38845" x="9088438" y="925513"/>
          <p14:tracePt t="38851" x="9088438" y="938213"/>
          <p14:tracePt t="38858" x="9088438" y="950913"/>
          <p14:tracePt t="38866" x="9088438" y="989013"/>
          <p14:tracePt t="38874" x="9099550" y="1014413"/>
          <p14:tracePt t="38880" x="9099550" y="1038225"/>
          <p14:tracePt t="38887" x="9099550" y="1050925"/>
          <p14:tracePt t="38894" x="9099550" y="1063625"/>
          <p14:tracePt t="38901" x="9099550" y="1076325"/>
          <p14:tracePt t="38915" x="9099550" y="1089025"/>
          <p14:tracePt t="38929" x="9099550" y="1101725"/>
          <p14:tracePt t="38943" x="9099550" y="1114425"/>
          <p14:tracePt t="38964" x="9099550" y="1125538"/>
          <p14:tracePt t="38978" x="9099550" y="1138238"/>
          <p14:tracePt t="38985" x="9099550" y="1150938"/>
          <p14:tracePt t="39006" x="9099550" y="1163638"/>
          <p14:tracePt t="39020" x="9099550" y="1176338"/>
          <p14:tracePt t="39027" x="9099550" y="1189038"/>
          <p14:tracePt t="39034" x="9099550" y="1201738"/>
          <p14:tracePt t="39048" x="9099550" y="1214438"/>
          <p14:tracePt t="39057" x="9099550" y="1227138"/>
          <p14:tracePt t="39061" x="9099550" y="1238250"/>
          <p14:tracePt t="39076" x="9099550" y="1250950"/>
          <p14:tracePt t="39097" x="9099550" y="1263650"/>
          <p14:tracePt t="39111" x="9099550" y="1276350"/>
          <p14:tracePt t="39118" x="9099550" y="1289050"/>
          <p14:tracePt t="39225" x="9099550" y="1401763"/>
          <p14:tracePt t="39237" x="9099550" y="1414463"/>
          <p14:tracePt t="39244" x="9099550" y="1427163"/>
          <p14:tracePt t="39279" x="9124950" y="1427163"/>
          <p14:tracePt t="39286" x="9137650" y="1401763"/>
          <p14:tracePt t="39293" x="9163050" y="1363663"/>
          <p14:tracePt t="39300" x="9199563" y="1314450"/>
          <p14:tracePt t="39307" x="9250363" y="1238250"/>
          <p14:tracePt t="39314" x="9288463" y="1163638"/>
          <p14:tracePt t="39323" x="9337675" y="1101725"/>
          <p14:tracePt t="39328" x="9375775" y="1025525"/>
          <p14:tracePt t="39335" x="9413875" y="976313"/>
          <p14:tracePt t="39342" x="9437688" y="912813"/>
          <p14:tracePt t="39349" x="9437688" y="889000"/>
          <p14:tracePt t="39357" x="9463088" y="863600"/>
          <p14:tracePt t="39363" x="9463088" y="838200"/>
          <p14:tracePt t="39384" x="9463088" y="825500"/>
          <p14:tracePt t="39496" x="9475788" y="825500"/>
          <p14:tracePt t="39510" x="9488488" y="838200"/>
          <p14:tracePt t="39517" x="9488488" y="850900"/>
          <p14:tracePt t="39531" x="9501188" y="863600"/>
          <p14:tracePt t="39540" x="9501188" y="876300"/>
          <p14:tracePt t="39545" x="9525000" y="889000"/>
          <p14:tracePt t="39552" x="9537700" y="901700"/>
          <p14:tracePt t="39559" x="9563100" y="912813"/>
          <p14:tracePt t="39566" x="9575800" y="938213"/>
          <p14:tracePt t="39573" x="9588500" y="950913"/>
          <p14:tracePt t="39580" x="9626600" y="976313"/>
          <p14:tracePt t="39587" x="9637713" y="989013"/>
          <p14:tracePt t="39594" x="9663113" y="1014413"/>
          <p14:tracePt t="39601" x="9701213" y="1025525"/>
          <p14:tracePt t="39609" x="9726613" y="1050925"/>
          <p14:tracePt t="39615" x="9739313" y="1063625"/>
          <p14:tracePt t="39623" x="9763125" y="1089025"/>
          <p14:tracePt t="39629" x="9788525" y="1089025"/>
          <p14:tracePt t="39636" x="9801225" y="1114425"/>
          <p14:tracePt t="39643" x="9813925" y="1114425"/>
          <p14:tracePt t="39657" x="9826625" y="1125538"/>
          <p14:tracePt t="39671" x="9839325" y="1138238"/>
          <p14:tracePt t="39685" x="9852025" y="1150938"/>
          <p14:tracePt t="39699" x="9863138" y="1150938"/>
          <p14:tracePt t="39720" x="9875838" y="1163638"/>
          <p14:tracePt t="39727" x="9888538" y="1163638"/>
          <p14:tracePt t="39757" x="9901238" y="1163638"/>
          <p14:tracePt t="39776" x="9913938" y="1163638"/>
          <p14:tracePt t="39805" x="9926638" y="1163638"/>
          <p14:tracePt t="39840" x="9926638" y="1150938"/>
          <p14:tracePt t="39846" x="9926638" y="1138238"/>
          <p14:tracePt t="39860" x="9926638" y="1125538"/>
          <p14:tracePt t="39867" x="9913938" y="1101725"/>
          <p14:tracePt t="39874" x="9901238" y="1101725"/>
          <p14:tracePt t="39881" x="9863138" y="1076325"/>
          <p14:tracePt t="39890" x="9826625" y="1063625"/>
          <p14:tracePt t="39895" x="9775825" y="1050925"/>
          <p14:tracePt t="39902" x="9688513" y="1038225"/>
          <p14:tracePt t="39909" x="9626600" y="1038225"/>
          <p14:tracePt t="39917" x="9588500" y="1038225"/>
          <p14:tracePt t="39924" x="9537700" y="1038225"/>
          <p14:tracePt t="39930" x="9475788" y="1038225"/>
          <p14:tracePt t="39937" x="9437688" y="1050925"/>
          <p14:tracePt t="39944" x="9401175" y="1063625"/>
          <p14:tracePt t="39951" x="9363075" y="1076325"/>
          <p14:tracePt t="39958" x="9324975" y="1089025"/>
          <p14:tracePt t="39965" x="9288463" y="1101725"/>
          <p14:tracePt t="39973" x="9237663" y="1125538"/>
          <p14:tracePt t="39979" x="9199563" y="1138238"/>
          <p14:tracePt t="39986" x="9175750" y="1163638"/>
          <p14:tracePt t="39993" x="9150350" y="1176338"/>
          <p14:tracePt t="40000" x="9112250" y="1189038"/>
          <p14:tracePt t="40008" x="9099550" y="1201738"/>
          <p14:tracePt t="40014" x="9088438" y="1214438"/>
          <p14:tracePt t="40022" x="9075738" y="1227138"/>
          <p14:tracePt t="40028" x="9063038" y="1227138"/>
          <p14:tracePt t="40035" x="9037638" y="1238250"/>
          <p14:tracePt t="40042" x="9037638" y="1250950"/>
          <p14:tracePt t="40049" x="9024938" y="1263650"/>
          <p14:tracePt t="40057" x="9012238" y="1276350"/>
          <p14:tracePt t="40070" x="8999538" y="1289050"/>
          <p14:tracePt t="40085" x="8986838" y="1289050"/>
          <p14:tracePt t="40091" x="8986838" y="1301750"/>
          <p14:tracePt t="40107" x="8975725" y="1314450"/>
          <p14:tracePt t="40112" x="8975725" y="1327150"/>
          <p14:tracePt t="40126" x="8975725" y="1339850"/>
          <p14:tracePt t="40140" x="8975725" y="1363663"/>
          <p14:tracePt t="40147" x="8975725" y="1376363"/>
          <p14:tracePt t="40159" x="8986838" y="1389063"/>
          <p14:tracePt t="40161" x="8986838" y="1401763"/>
          <p14:tracePt t="40168" x="8999538" y="1401763"/>
          <p14:tracePt t="40175" x="9012238" y="1414463"/>
          <p14:tracePt t="40182" x="9024938" y="1427163"/>
          <p14:tracePt t="40190" x="9037638" y="1439863"/>
          <p14:tracePt t="40196" x="9063038" y="1450975"/>
          <p14:tracePt t="40203" x="9075738" y="1450975"/>
          <p14:tracePt t="40210" x="9099550" y="1463675"/>
          <p14:tracePt t="40217" x="9137650" y="1476375"/>
          <p14:tracePt t="40224" x="9163050" y="1489075"/>
          <p14:tracePt t="40231" x="9199563" y="1489075"/>
          <p14:tracePt t="40240" x="9250363" y="1489075"/>
          <p14:tracePt t="40245" x="9301163" y="1489075"/>
          <p14:tracePt t="40252" x="9388475" y="1489075"/>
          <p14:tracePt t="40259" x="9475788" y="1476375"/>
          <p14:tracePt t="40266" x="9537700" y="1463675"/>
          <p14:tracePt t="40273" x="9613900" y="1463675"/>
          <p14:tracePt t="40280" x="9688513" y="1439863"/>
          <p14:tracePt t="40288" x="9739313" y="1414463"/>
          <p14:tracePt t="40294" x="9788525" y="1376363"/>
          <p14:tracePt t="40301" x="9826625" y="1363663"/>
          <p14:tracePt t="40308" x="9875838" y="1314450"/>
          <p14:tracePt t="40315" x="9913938" y="1276350"/>
          <p14:tracePt t="40323" x="9952038" y="1238250"/>
          <p14:tracePt t="40329" x="10001250" y="1176338"/>
          <p14:tracePt t="40336" x="10026650" y="1114425"/>
          <p14:tracePt t="40343" x="10064750" y="1063625"/>
          <p14:tracePt t="40350" x="10088563" y="1014413"/>
          <p14:tracePt t="40357" x="10101263" y="976313"/>
          <p14:tracePt t="40364" x="10101263" y="938213"/>
          <p14:tracePt t="40373" x="10101263" y="912813"/>
          <p14:tracePt t="40378" x="10113963" y="912813"/>
          <p14:tracePt t="40385" x="10113963" y="889000"/>
          <p14:tracePt t="40399" x="10113963" y="876300"/>
          <p14:tracePt t="40434" x="10113963" y="863600"/>
          <p14:tracePt t="40448" x="10101263" y="850900"/>
          <p14:tracePt t="40462" x="10088563" y="850900"/>
          <p14:tracePt t="40469" x="10075863" y="850900"/>
          <p14:tracePt t="40477" x="10064750" y="850900"/>
          <p14:tracePt t="40485" x="10039350" y="838200"/>
          <p14:tracePt t="40490" x="10001250" y="838200"/>
          <p14:tracePt t="40497" x="9975850" y="838200"/>
          <p14:tracePt t="40507" x="9926638" y="850900"/>
          <p14:tracePt t="40511" x="9852025" y="876300"/>
          <p14:tracePt t="40518" x="9763125" y="912813"/>
          <p14:tracePt t="40525" x="9688513" y="950913"/>
          <p14:tracePt t="40532" x="9626600" y="976313"/>
          <p14:tracePt t="40540" x="9525000" y="1038225"/>
          <p14:tracePt t="40547" x="9424988" y="1114425"/>
          <p14:tracePt t="40553" x="9337675" y="1176338"/>
          <p14:tracePt t="40560" x="9263063" y="1238250"/>
          <p14:tracePt t="40567" x="9199563" y="1301750"/>
          <p14:tracePt t="40574" x="9150350" y="1350963"/>
          <p14:tracePt t="40581" x="9112250" y="1401763"/>
          <p14:tracePt t="40590" x="9075738" y="1427163"/>
          <p14:tracePt t="40595" x="9050338" y="1463675"/>
          <p14:tracePt t="40602" x="9012238" y="1501775"/>
          <p14:tracePt t="40609" x="8999538" y="1514475"/>
          <p14:tracePt t="40616" x="8975725" y="1539875"/>
          <p14:tracePt t="40624" x="8937625" y="1563688"/>
          <p14:tracePt t="40630" x="8924925" y="1576388"/>
          <p14:tracePt t="40638" x="8912225" y="1614488"/>
          <p14:tracePt t="40644" x="8886825" y="1614488"/>
          <p14:tracePt t="40651" x="8886825" y="1627188"/>
          <p14:tracePt t="40658" x="8874125" y="1639888"/>
          <p14:tracePt t="40665" x="8863013" y="1652588"/>
          <p14:tracePt t="40679" x="8850313" y="1652588"/>
          <p14:tracePt t="40686" x="8850313" y="1663700"/>
          <p14:tracePt t="40693" x="8837613" y="1663700"/>
          <p14:tracePt t="40714" x="8837613" y="1676400"/>
          <p14:tracePt t="40728" x="8824913" y="1676400"/>
          <p14:tracePt t="40742" x="8812213" y="1689100"/>
          <p14:tracePt t="40749" x="8812213" y="1701800"/>
          <p14:tracePt t="40763" x="8799513" y="1714500"/>
          <p14:tracePt t="40777" x="8786813" y="1727200"/>
          <p14:tracePt t="40798" x="8774113" y="1739900"/>
          <p14:tracePt t="40806" x="8763000" y="1752600"/>
          <p14:tracePt t="40819" x="8763000" y="1765300"/>
          <p14:tracePt t="40826" x="8750300" y="1765300"/>
          <p14:tracePt t="40840" x="8750300" y="1776413"/>
          <p14:tracePt t="40856" x="8750300" y="1789113"/>
          <p14:tracePt t="40861" x="8737600" y="1801813"/>
          <p14:tracePt t="40875" x="8737600" y="1814513"/>
          <p14:tracePt t="40889" x="8737600" y="1827213"/>
          <p14:tracePt t="40903" x="8737600" y="1839913"/>
          <p14:tracePt t="40910" x="8750300" y="1852613"/>
          <p14:tracePt t="40917" x="8750300" y="1865313"/>
          <p14:tracePt t="40924" x="8763000" y="1865313"/>
          <p14:tracePt t="40931" x="8774113" y="1889125"/>
          <p14:tracePt t="40945" x="8799513" y="1901825"/>
          <p14:tracePt t="40952" x="8824913" y="1914525"/>
          <p14:tracePt t="40959" x="8837613" y="1927225"/>
          <p14:tracePt t="40966" x="8863013" y="1939925"/>
          <p14:tracePt t="40973" x="8886825" y="1952625"/>
          <p14:tracePt t="40980" x="8912225" y="1965325"/>
          <p14:tracePt t="40987" x="8950325" y="1978025"/>
          <p14:tracePt t="40994" x="8986838" y="1978025"/>
          <p14:tracePt t="41001" x="9050338" y="2001838"/>
          <p14:tracePt t="41008" x="9088438" y="2014538"/>
          <p14:tracePt t="41015" x="9137650" y="2027238"/>
          <p14:tracePt t="41023" x="9188450" y="2039938"/>
          <p14:tracePt t="41029" x="9224963" y="2052638"/>
          <p14:tracePt t="41036" x="9288463" y="2065338"/>
          <p14:tracePt t="41043" x="9337675" y="2078038"/>
          <p14:tracePt t="41050" x="9375775" y="2078038"/>
          <p14:tracePt t="41057" x="9413875" y="2078038"/>
          <p14:tracePt t="41064" x="9463088" y="2078038"/>
          <p14:tracePt t="41072" x="9501188" y="2078038"/>
          <p14:tracePt t="41078" x="9537700" y="2078038"/>
          <p14:tracePt t="41085" x="9575800" y="2078038"/>
          <p14:tracePt t="41092" x="9626600" y="2078038"/>
          <p14:tracePt t="41099" x="9663113" y="2078038"/>
          <p14:tracePt t="41107" x="9701213" y="2078038"/>
          <p14:tracePt t="41113" x="9739313" y="2078038"/>
          <p14:tracePt t="41121" x="9775825" y="2078038"/>
          <p14:tracePt t="41129" x="9826625" y="2078038"/>
          <p14:tracePt t="41134" x="9875838" y="2065338"/>
          <p14:tracePt t="41141" x="9913938" y="2065338"/>
          <p14:tracePt t="41148" x="9952038" y="2052638"/>
          <p14:tracePt t="41156" x="10001250" y="2039938"/>
          <p14:tracePt t="41162" x="10039350" y="2027238"/>
          <p14:tracePt t="41169" x="10075863" y="2027238"/>
          <p14:tracePt t="41176" x="10101263" y="2027238"/>
          <p14:tracePt t="41183" x="10139363" y="2014538"/>
          <p14:tracePt t="41190" x="10164763" y="2001838"/>
          <p14:tracePt t="41197" x="10188575" y="2001838"/>
          <p14:tracePt t="41208" x="10201275" y="2001838"/>
          <p14:tracePt t="41211" x="10213975" y="2001838"/>
          <p14:tracePt t="41218" x="10239375" y="2001838"/>
          <p14:tracePt t="41226" x="10252075" y="1989138"/>
          <p14:tracePt t="41232" x="10264775" y="1989138"/>
          <p14:tracePt t="41240" x="10264775" y="1978025"/>
          <p14:tracePt t="41254" x="10277475" y="1978025"/>
          <p14:tracePt t="41267" x="10288588" y="1978025"/>
          <p14:tracePt t="41275" x="10301288" y="1978025"/>
          <p14:tracePt t="41290" x="10313988" y="1978025"/>
          <p14:tracePt t="41323" x="10326688" y="1978025"/>
          <p14:tracePt t="41387" x="10301288" y="1965325"/>
          <p14:tracePt t="41393" x="10277475" y="1952625"/>
          <p14:tracePt t="41400" x="10213975" y="1952625"/>
          <p14:tracePt t="41408" x="10064750" y="1939925"/>
          <p14:tracePt t="41414" x="9888538" y="1939925"/>
          <p14:tracePt t="41422" x="9626600" y="1914525"/>
          <p14:tracePt t="41428" x="9350375" y="1914525"/>
          <p14:tracePt t="41435" x="9175750" y="1914525"/>
          <p14:tracePt t="41442" x="9037638" y="1914525"/>
          <p14:tracePt t="41449" x="8937625" y="1901825"/>
          <p14:tracePt t="41456" x="8850313" y="1889125"/>
          <p14:tracePt t="41463" x="8786813" y="1889125"/>
          <p14:tracePt t="41471" x="8737600" y="1876425"/>
          <p14:tracePt t="41477" x="8699500" y="1876425"/>
          <p14:tracePt t="41485" x="8661400" y="1876425"/>
          <p14:tracePt t="41491" x="8637588" y="1876425"/>
          <p14:tracePt t="41498" x="8612188" y="1876425"/>
          <p14:tracePt t="41505" x="8599488" y="1876425"/>
          <p14:tracePt t="41512" x="8574088" y="1876425"/>
          <p14:tracePt t="41526" x="8561388" y="1876425"/>
          <p14:tracePt t="41533" x="8548688" y="1876425"/>
          <p14:tracePt t="41561" x="8537575" y="1876425"/>
          <p14:tracePt t="41575" x="8524875" y="1876425"/>
          <p14:tracePt t="41610" x="8524875" y="1889125"/>
          <p14:tracePt t="41631" x="8524875" y="1914525"/>
          <p14:tracePt t="41645" x="8524875" y="1927225"/>
          <p14:tracePt t="41652" x="8537575" y="1927225"/>
          <p14:tracePt t="41659" x="8548688" y="1952625"/>
          <p14:tracePt t="41666" x="8586788" y="1989138"/>
          <p14:tracePt t="41673" x="8637588" y="2014538"/>
          <p14:tracePt t="41680" x="8712200" y="2065338"/>
          <p14:tracePt t="41689" x="8837613" y="2101850"/>
          <p14:tracePt t="41695" x="8975725" y="2127250"/>
          <p14:tracePt t="41701" x="9163050" y="2127250"/>
          <p14:tracePt t="41708" x="9424988" y="2089150"/>
          <p14:tracePt t="41715" x="9726613" y="2039938"/>
          <p14:tracePt t="41722" x="9875838" y="2001838"/>
          <p14:tracePt t="41729" x="9975850" y="1989138"/>
          <p14:tracePt t="41736" x="10064750" y="1965325"/>
          <p14:tracePt t="41743" x="10139363" y="1952625"/>
          <p14:tracePt t="41750" x="10188575" y="1939925"/>
          <p14:tracePt t="41757" x="10239375" y="1927225"/>
          <p14:tracePt t="41764" x="10277475" y="1914525"/>
          <p14:tracePt t="41772" x="10288588" y="1901825"/>
          <p14:tracePt t="41778" x="10301288" y="1901825"/>
          <p14:tracePt t="41785" x="10313988" y="1889125"/>
          <p14:tracePt t="41792" x="10326688" y="1889125"/>
          <p14:tracePt t="41841" x="10326688" y="1876425"/>
          <p14:tracePt t="41855" x="10326688" y="1865313"/>
          <p14:tracePt t="41869" x="10326688" y="1852613"/>
          <p14:tracePt t="41883" x="10326688" y="1839913"/>
          <p14:tracePt t="41890" x="10326688" y="1827213"/>
          <p14:tracePt t="41897" x="10313988" y="1801813"/>
          <p14:tracePt t="41906" x="10301288" y="1776413"/>
          <p14:tracePt t="41911" x="10288588" y="1765300"/>
          <p14:tracePt t="41918" x="10277475" y="1739900"/>
          <p14:tracePt t="41925" x="10264775" y="1714500"/>
          <p14:tracePt t="41932" x="10239375" y="1701800"/>
          <p14:tracePt t="41939" x="10213975" y="1676400"/>
          <p14:tracePt t="41946" x="10201275" y="1663700"/>
          <p14:tracePt t="41958" x="10177463" y="1652588"/>
          <p14:tracePt t="41960" x="10152063" y="1639888"/>
          <p14:tracePt t="41967" x="10126663" y="1627188"/>
          <p14:tracePt t="41974" x="10113963" y="1614488"/>
          <p14:tracePt t="41981" x="10075863" y="1601788"/>
          <p14:tracePt t="41991" x="10026650" y="1601788"/>
          <p14:tracePt t="41995" x="9975850" y="1589088"/>
          <p14:tracePt t="42002" x="9926638" y="1589088"/>
          <p14:tracePt t="42009" x="9888538" y="1589088"/>
          <p14:tracePt t="42016" x="9839325" y="1589088"/>
          <p14:tracePt t="42024" x="9801225" y="1589088"/>
          <p14:tracePt t="42030" x="9763125" y="1589088"/>
          <p14:tracePt t="42039" x="9739313" y="1589088"/>
          <p14:tracePt t="42045" x="9713913" y="1589088"/>
          <p14:tracePt t="42051" x="9688513" y="1589088"/>
          <p14:tracePt t="42058" x="9675813" y="1589088"/>
          <p14:tracePt t="42065" x="9675813" y="1601788"/>
          <p14:tracePt t="42072" x="9663113" y="1601788"/>
          <p14:tracePt t="42079" x="9650413" y="1601788"/>
          <p14:tracePt t="42093" x="9637713" y="1614488"/>
          <p14:tracePt t="42114" x="9626600" y="1627188"/>
          <p14:tracePt t="42135" x="9613900" y="1627188"/>
          <p14:tracePt t="42149" x="9613900" y="1639888"/>
          <p14:tracePt t="42156" x="9601200" y="1639888"/>
          <p14:tracePt t="42177" x="9601200" y="1652588"/>
          <p14:tracePt t="42185" x="9588500" y="1652588"/>
          <p14:tracePt t="42219" x="9575800" y="1652588"/>
          <p14:tracePt t="42310" x="9575800" y="1639888"/>
          <p14:tracePt t="42982" x="9550400" y="1627188"/>
          <p14:tracePt t="42997" x="9525000" y="1614488"/>
          <p14:tracePt t="43004" x="9525000" y="1601788"/>
          <p14:tracePt t="43010" x="9501188" y="1589088"/>
          <p14:tracePt t="43018" x="9488488" y="1589088"/>
          <p14:tracePt t="43025" x="9475788" y="1589088"/>
          <p14:tracePt t="43031" x="9450388" y="1576388"/>
          <p14:tracePt t="43038" x="9424988" y="1563688"/>
          <p14:tracePt t="43045" x="9375775" y="1552575"/>
          <p14:tracePt t="43052" x="9337675" y="1539875"/>
          <p14:tracePt t="43059" x="9288463" y="1527175"/>
          <p14:tracePt t="43067" x="9237663" y="1527175"/>
          <p14:tracePt t="43073" x="9175750" y="1527175"/>
          <p14:tracePt t="43080" x="9099550" y="1527175"/>
          <p14:tracePt t="43089" x="9012238" y="1527175"/>
          <p14:tracePt t="43095" x="8924925" y="1539875"/>
          <p14:tracePt t="43101" x="8850313" y="1563688"/>
          <p14:tracePt t="43108" x="8799513" y="1576388"/>
          <p14:tracePt t="43115" x="8750300" y="1589088"/>
          <p14:tracePt t="43123" x="8712200" y="1601788"/>
          <p14:tracePt t="43130" x="8674100" y="1639888"/>
          <p14:tracePt t="43140" x="8650288" y="1652588"/>
          <p14:tracePt t="43143" x="8612188" y="1663700"/>
          <p14:tracePt t="43150" x="8574088" y="1676400"/>
          <p14:tracePt t="43157" x="8548688" y="1714500"/>
          <p14:tracePt t="43165" x="8537575" y="1727200"/>
          <p14:tracePt t="43172" x="8499475" y="1752600"/>
          <p14:tracePt t="43178" x="8486775" y="1789113"/>
          <p14:tracePt t="43185" x="8461375" y="1801813"/>
          <p14:tracePt t="43192" x="8461375" y="1814513"/>
          <p14:tracePt t="43199" x="8448675" y="1827213"/>
          <p14:tracePt t="43207" x="8448675" y="1839913"/>
          <p14:tracePt t="43213" x="8424863" y="1865313"/>
          <p14:tracePt t="43227" x="8424863" y="1889125"/>
          <p14:tracePt t="43235" x="8412163" y="1889125"/>
          <p14:tracePt t="43241" x="8399463" y="1901825"/>
          <p14:tracePt t="43248" x="8399463" y="1914525"/>
          <p14:tracePt t="43256" x="8399463" y="1927225"/>
          <p14:tracePt t="43270" x="8399463" y="1939925"/>
          <p14:tracePt t="43278" x="8399463" y="1952625"/>
          <p14:tracePt t="43291" x="8399463" y="1978025"/>
          <p14:tracePt t="43297" x="8399463" y="1989138"/>
          <p14:tracePt t="43305" x="8399463" y="2001838"/>
          <p14:tracePt t="43312" x="8399463" y="2027238"/>
          <p14:tracePt t="43318" x="8412163" y="2039938"/>
          <p14:tracePt t="43325" x="8435975" y="2078038"/>
          <p14:tracePt t="43333" x="8474075" y="2127250"/>
          <p14:tracePt t="43339" x="8499475" y="2152650"/>
          <p14:tracePt t="43346" x="8574088" y="2214563"/>
          <p14:tracePt t="43355" x="8674100" y="2265363"/>
          <p14:tracePt t="43360" x="8774113" y="2339975"/>
          <p14:tracePt t="43367" x="8886825" y="2378075"/>
          <p14:tracePt t="43374" x="8975725" y="2403475"/>
          <p14:tracePt t="43381" x="9088438" y="2427288"/>
          <p14:tracePt t="43389" x="9224963" y="2439988"/>
          <p14:tracePt t="43395" x="9388475" y="2439988"/>
          <p14:tracePt t="43403" x="9525000" y="2439988"/>
          <p14:tracePt t="43409" x="9675813" y="2414588"/>
          <p14:tracePt t="43416" x="9826625" y="2339975"/>
          <p14:tracePt t="43423" x="9952038" y="2290763"/>
          <p14:tracePt t="43430" x="10088563" y="2214563"/>
          <p14:tracePt t="43439" x="10177463" y="2165350"/>
          <p14:tracePt t="43445" x="10277475" y="2127250"/>
          <p14:tracePt t="43451" x="10326688" y="2089150"/>
          <p14:tracePt t="43458" x="10377488" y="2078038"/>
          <p14:tracePt t="43465" x="10390188" y="2065338"/>
          <p14:tracePt t="43473" x="10401300" y="2039938"/>
          <p14:tracePt t="43479" x="10414000" y="2039938"/>
          <p14:tracePt t="43489" x="10426700" y="2039938"/>
          <p14:tracePt t="43542" x="10426700" y="2027238"/>
          <p14:tracePt t="43570" x="10426700" y="2014538"/>
          <p14:tracePt t="43577" x="10414000" y="2014538"/>
          <p14:tracePt t="43585" x="10414000" y="2001838"/>
          <p14:tracePt t="43591" x="10401300" y="1989138"/>
          <p14:tracePt t="43606" x="10377488" y="1978025"/>
          <p14:tracePt t="43612" x="10364788" y="1965325"/>
          <p14:tracePt t="43620" x="10339388" y="1939925"/>
          <p14:tracePt t="43626" x="10313988" y="1927225"/>
          <p14:tracePt t="43633" x="10277475" y="1901825"/>
          <p14:tracePt t="43640" x="10252075" y="1889125"/>
          <p14:tracePt t="43647" x="10226675" y="1876425"/>
          <p14:tracePt t="43654" x="10188575" y="1865313"/>
          <p14:tracePt t="43661" x="10152063" y="1865313"/>
          <p14:tracePt t="43668" x="10113963" y="1852613"/>
          <p14:tracePt t="43675" x="10026650" y="1852613"/>
          <p14:tracePt t="43682" x="9926638" y="1865313"/>
          <p14:tracePt t="43689" x="9813925" y="1889125"/>
          <p14:tracePt t="43696" x="9726613" y="1914525"/>
          <p14:tracePt t="43705" x="9637713" y="1952625"/>
          <p14:tracePt t="43710" x="9575800" y="2001838"/>
          <p14:tracePt t="43717" x="9501188" y="2039938"/>
          <p14:tracePt t="43724" x="9450388" y="2101850"/>
          <p14:tracePt t="43732" x="9375775" y="2178050"/>
          <p14:tracePt t="43739" x="9301163" y="2265363"/>
          <p14:tracePt t="43746" x="9237663" y="2378075"/>
          <p14:tracePt t="43756" x="9163050" y="2503488"/>
          <p14:tracePt t="43759" x="9112250" y="2627313"/>
          <p14:tracePt t="43766" x="9075738" y="2728913"/>
          <p14:tracePt t="43773" x="9050338" y="2803525"/>
          <p14:tracePt t="43780" x="9037638" y="2890838"/>
          <p14:tracePt t="43789" x="9012238" y="2978150"/>
          <p14:tracePt t="43795" x="8999538" y="3041650"/>
          <p14:tracePt t="43801" x="8999538" y="3116263"/>
          <p14:tracePt t="43808" x="8999538" y="3165475"/>
          <p14:tracePt t="43816" x="8999538" y="3216275"/>
          <p14:tracePt t="43823" x="8999538" y="3267075"/>
          <p14:tracePt t="43829" x="8999538" y="3290888"/>
          <p14:tracePt t="43839" x="8999538" y="3316288"/>
          <p14:tracePt t="43843" x="9012238" y="3354388"/>
          <p14:tracePt t="43850" x="9024938" y="3378200"/>
          <p14:tracePt t="43857" x="9024938" y="3390900"/>
          <p14:tracePt t="43865" x="9024938" y="3403600"/>
          <p14:tracePt t="43871" x="9037638" y="3416300"/>
          <p14:tracePt t="43878" x="9037638" y="3429000"/>
          <p14:tracePt t="43885" x="9037638" y="3441700"/>
          <p14:tracePt t="43899" x="9037638" y="3454400"/>
          <p14:tracePt t="43921" x="9037638" y="3467100"/>
          <p14:tracePt t="43927" x="9037638" y="3479800"/>
          <p14:tracePt t="43963" x="9037638" y="3490913"/>
          <p14:tracePt t="43997" x="9037638" y="3503613"/>
          <p14:tracePt t="44025" x="9050338" y="3516313"/>
          <p14:tracePt t="44109" x="9050338" y="3503613"/>
          <p14:tracePt t="44123" x="9037638" y="3503613"/>
          <p14:tracePt t="44130" x="9037638" y="3490913"/>
          <p14:tracePt t="44145" x="9024938" y="3467100"/>
          <p14:tracePt t="44158" x="9012238" y="3454400"/>
          <p14:tracePt t="44172" x="8999538" y="3441700"/>
          <p14:tracePt t="44188" x="8986838" y="3441700"/>
          <p14:tracePt t="44193" x="8986838" y="3429000"/>
          <p14:tracePt t="44215" x="8986838" y="3416300"/>
          <p14:tracePt t="44222" x="8975725" y="3416300"/>
          <p14:tracePt t="44242" x="8975725" y="3403600"/>
          <p14:tracePt t="44256" x="8963025" y="3403600"/>
          <p14:tracePt t="44277" x="8963025" y="3390900"/>
          <p14:tracePt t="44284" x="8950325" y="3390900"/>
          <p14:tracePt t="44313" x="8950325" y="3378200"/>
          <p14:tracePt t="44327" x="8950325" y="3367088"/>
          <p14:tracePt t="44361" x="8950325" y="3354388"/>
          <p14:tracePt t="44642" x="8963025" y="3354388"/>
          <p14:tracePt t="44648" x="8975725" y="3354388"/>
          <p14:tracePt t="44655" x="8986838" y="3341688"/>
          <p14:tracePt t="44671" x="8999538" y="3341688"/>
          <p14:tracePt t="44677" x="9012238" y="3341688"/>
          <p14:tracePt t="44690" x="9024938" y="3341688"/>
          <p14:tracePt t="44697" x="9037638" y="3341688"/>
          <p14:tracePt t="44719" x="9050338" y="3341688"/>
          <p14:tracePt t="44733" x="9063038" y="3341688"/>
          <p14:tracePt t="44747" x="9075738" y="3341688"/>
          <p14:tracePt t="44760" x="9088438" y="3341688"/>
          <p14:tracePt t="44767" x="9099550" y="3341688"/>
          <p14:tracePt t="44781" x="9112250" y="3341688"/>
          <p14:tracePt t="44790" x="9124950" y="3341688"/>
          <p14:tracePt t="44795" x="9137650" y="3341688"/>
          <p14:tracePt t="44804" x="9163050" y="3341688"/>
          <p14:tracePt t="44809" x="9199563" y="3341688"/>
          <p14:tracePt t="44817" x="9224963" y="3341688"/>
          <p14:tracePt t="44823" x="9263063" y="3328988"/>
          <p14:tracePt t="44830" x="9312275" y="3328988"/>
          <p14:tracePt t="44838" x="9363075" y="3316288"/>
          <p14:tracePt t="44845" x="9413875" y="3316288"/>
          <p14:tracePt t="44851" x="9463088" y="3303588"/>
          <p14:tracePt t="44858" x="9513888" y="3303588"/>
          <p14:tracePt t="44865" x="9563100" y="3303588"/>
          <p14:tracePt t="44872" x="9601200" y="3290888"/>
          <p14:tracePt t="44879" x="9650413" y="3290888"/>
          <p14:tracePt t="44888" x="9688513" y="3290888"/>
          <p14:tracePt t="44894" x="9726613" y="3290888"/>
          <p14:tracePt t="44900" x="9763125" y="3278188"/>
          <p14:tracePt t="44907" x="9801225" y="3278188"/>
          <p14:tracePt t="44915" x="9813925" y="3278188"/>
          <p14:tracePt t="44921" x="9852025" y="3278188"/>
          <p14:tracePt t="44928" x="9863138" y="3278188"/>
          <p14:tracePt t="44943" x="9888538" y="3278188"/>
          <p14:tracePt t="44964" x="9901238" y="3278188"/>
          <p14:tracePt t="44978" x="9913938" y="3278188"/>
          <p14:tracePt t="44991" x="9926638" y="3278188"/>
          <p14:tracePt t="45007" x="9939338" y="3278188"/>
          <p14:tracePt t="45021" x="9952038" y="3278188"/>
          <p14:tracePt t="45034" x="9963150" y="3278188"/>
          <p14:tracePt t="45047" x="9988550" y="3278188"/>
          <p14:tracePt t="45062" x="10001250" y="3278188"/>
          <p14:tracePt t="45075" x="10026650" y="3278188"/>
          <p14:tracePt t="45090" x="10039350" y="3278188"/>
          <p14:tracePt t="45096" x="10064750" y="3278188"/>
          <p14:tracePt t="45104" x="10075863" y="3267075"/>
          <p14:tracePt t="45110" x="10088563" y="3267075"/>
          <p14:tracePt t="45117" x="10101263" y="3267075"/>
          <p14:tracePt t="45127" x="10113963" y="3254375"/>
          <p14:tracePt t="45131" x="10139363" y="3254375"/>
          <p14:tracePt t="45139" x="10164763" y="3254375"/>
          <p14:tracePt t="45145" x="10177463" y="3254375"/>
          <p14:tracePt t="45156" x="10188575" y="3254375"/>
          <p14:tracePt t="45159" x="10213975" y="3254375"/>
          <p14:tracePt t="45168" x="10226675" y="3241675"/>
          <p14:tracePt t="45174" x="10239375" y="3241675"/>
          <p14:tracePt t="45180" x="10264775" y="3228975"/>
          <p14:tracePt t="45188" x="10288588" y="3228975"/>
          <p14:tracePt t="45195" x="10339388" y="3228975"/>
          <p14:tracePt t="45202" x="10352088" y="3228975"/>
          <p14:tracePt t="45208" x="10377488" y="3228975"/>
          <p14:tracePt t="45216" x="10401300" y="3216275"/>
          <p14:tracePt t="45222" x="10426700" y="3216275"/>
          <p14:tracePt t="45229" x="10452100" y="3203575"/>
          <p14:tracePt t="45238" x="10464800" y="3203575"/>
          <p14:tracePt t="45243" x="10477500" y="3203575"/>
          <p14:tracePt t="45250" x="10490200" y="3203575"/>
          <p14:tracePt t="45272" x="10502900" y="3203575"/>
          <p14:tracePt t="45278" x="10514013" y="3203575"/>
          <p14:tracePt t="45293" x="10526713" y="3203575"/>
          <p14:tracePt t="45299" x="10526713" y="3190875"/>
          <p14:tracePt t="45314" x="10526713" y="3178175"/>
          <p14:tracePt t="45327" x="10526713" y="3165475"/>
          <p14:tracePt t="45335" x="10526713" y="3141663"/>
          <p14:tracePt t="45342" x="10526713" y="3116263"/>
          <p14:tracePt t="45348" x="10502900" y="3090863"/>
          <p14:tracePt t="45356" x="10490200" y="3065463"/>
          <p14:tracePt t="45363" x="10464800" y="3028950"/>
          <p14:tracePt t="45371" x="10452100" y="3016250"/>
          <p14:tracePt t="45378" x="10426700" y="2990850"/>
          <p14:tracePt t="45383" x="10414000" y="2952750"/>
          <p14:tracePt t="45391" x="10401300" y="2928938"/>
          <p14:tracePt t="45397" x="10390188" y="2916238"/>
          <p14:tracePt t="45405" x="10390188" y="2890838"/>
          <p14:tracePt t="45412" x="10377488" y="2878138"/>
          <p14:tracePt t="45420" x="10377488" y="2865438"/>
          <p14:tracePt t="45425" x="10364788" y="2852738"/>
          <p14:tracePt t="45433" x="10352088" y="2840038"/>
          <p14:tracePt t="45439" x="10352088" y="2816225"/>
          <p14:tracePt t="45454" x="10339388" y="2803525"/>
          <p14:tracePt t="45460" x="10326688" y="2778125"/>
          <p14:tracePt t="45475" x="10326688" y="2752725"/>
          <p14:tracePt t="45482" x="10313988" y="2728913"/>
          <p14:tracePt t="45489" x="10301288" y="2716213"/>
          <p14:tracePt t="45495" x="10301288" y="2690813"/>
          <p14:tracePt t="45504" x="10288588" y="2665413"/>
          <p14:tracePt t="45509" x="10277475" y="2652713"/>
          <p14:tracePt t="45517" x="10277475" y="2640013"/>
          <p14:tracePt t="45524" x="10264775" y="2616200"/>
          <p14:tracePt t="45530" x="10264775" y="2603500"/>
          <p14:tracePt t="45538" x="10252075" y="2590800"/>
          <p14:tracePt t="45545" x="10239375" y="2565400"/>
          <p14:tracePt t="45552" x="10226675" y="2540000"/>
          <p14:tracePt t="45559" x="10213975" y="2527300"/>
          <p14:tracePt t="45565" x="10213975" y="2503488"/>
          <p14:tracePt t="45572" x="10188575" y="2490788"/>
          <p14:tracePt t="45579" x="10177463" y="2465388"/>
          <p14:tracePt t="45588" x="10164763" y="2452688"/>
          <p14:tracePt t="45593" x="10152063" y="2439988"/>
          <p14:tracePt t="45600" x="10152063" y="2427288"/>
          <p14:tracePt t="45608" x="10139363" y="2414588"/>
          <p14:tracePt t="45615" x="10126663" y="2390775"/>
          <p14:tracePt t="45622" x="10113963" y="2390775"/>
          <p14:tracePt t="45628" x="10113963" y="2378075"/>
          <p14:tracePt t="45639" x="10088563" y="2352675"/>
          <p14:tracePt t="45649" x="10088563" y="2339975"/>
          <p14:tracePt t="45656" x="10075863" y="2327275"/>
          <p14:tracePt t="45663" x="10064750" y="2327275"/>
          <p14:tracePt t="45671" x="10064750" y="2314575"/>
          <p14:tracePt t="45678" x="10052050" y="2314575"/>
          <p14:tracePt t="45685" x="10052050" y="2303463"/>
          <p14:tracePt t="45692" x="10039350" y="2303463"/>
          <p14:tracePt t="45699" x="10039350" y="2290763"/>
          <p14:tracePt t="45713" x="10026650" y="2278063"/>
          <p14:tracePt t="45721" x="10013950" y="2278063"/>
          <p14:tracePt t="45726" x="10013950" y="2265363"/>
          <p14:tracePt t="45734" x="10001250" y="2265363"/>
          <p14:tracePt t="45740" x="10001250" y="2252663"/>
          <p14:tracePt t="45747" x="9988550" y="2252663"/>
          <p14:tracePt t="45762" x="9988550" y="2227263"/>
          <p14:tracePt t="45769" x="9975850" y="2227263"/>
          <p14:tracePt t="45776" x="9963150" y="2214563"/>
          <p14:tracePt t="45789" x="9952038" y="2190750"/>
          <p14:tracePt t="45798" x="9939338" y="2178050"/>
          <p14:tracePt t="45804" x="9926638" y="2165350"/>
          <p14:tracePt t="45810" x="9913938" y="2152650"/>
          <p14:tracePt t="45817" x="9913938" y="2139950"/>
          <p14:tracePt t="45825" x="9901238" y="2139950"/>
          <p14:tracePt t="45831" x="9888538" y="2127250"/>
          <p14:tracePt t="45838" x="9875838" y="2101850"/>
          <p14:tracePt t="45845" x="9863138" y="2101850"/>
          <p14:tracePt t="45854" x="9852025" y="2078038"/>
          <p14:tracePt t="45859" x="9826625" y="2065338"/>
          <p14:tracePt t="45867" x="9813925" y="2052638"/>
          <p14:tracePt t="45874" x="9801225" y="2039938"/>
          <p14:tracePt t="45880" x="9788525" y="2027238"/>
          <p14:tracePt t="45889" x="9775825" y="2014538"/>
          <p14:tracePt t="45895" x="9739313" y="2001838"/>
          <p14:tracePt t="45902" x="9726613" y="1989138"/>
          <p14:tracePt t="45908" x="9713913" y="1989138"/>
          <p14:tracePt t="45916" x="9701213" y="1965325"/>
          <p14:tracePt t="45922" x="9688513" y="1965325"/>
          <p14:tracePt t="45929" x="9663113" y="1952625"/>
          <p14:tracePt t="45938" x="9650413" y="1939925"/>
          <p14:tracePt t="45944" x="9637713" y="1939925"/>
          <p14:tracePt t="45950" x="9613900" y="1927225"/>
          <p14:tracePt t="45958" x="9601200" y="1914525"/>
          <p14:tracePt t="45965" x="9588500" y="1914525"/>
          <p14:tracePt t="45972" x="9575800" y="1914525"/>
          <p14:tracePt t="45978" x="9563100" y="1901825"/>
          <p14:tracePt t="45988" x="9537700" y="1901825"/>
          <p14:tracePt t="45999" x="9525000" y="1889125"/>
          <p14:tracePt t="46006" x="9513888" y="1889125"/>
          <p14:tracePt t="46014" x="9501188" y="1889125"/>
          <p14:tracePt t="46021" x="9488488" y="1889125"/>
          <p14:tracePt t="46027" x="9488488" y="1876425"/>
          <p14:tracePt t="46036" x="9475788" y="1876425"/>
          <p14:tracePt t="46041" x="9463088" y="1876425"/>
          <p14:tracePt t="46048" x="9450388" y="1876425"/>
          <p14:tracePt t="46063" x="9437688" y="1876425"/>
          <p14:tracePt t="46071" x="9424988" y="1876425"/>
          <p14:tracePt t="46077" x="9413875" y="1876425"/>
          <p14:tracePt t="46091" x="9401175" y="1876425"/>
          <p14:tracePt t="46098" x="9388475" y="1876425"/>
          <p14:tracePt t="46112" x="9363075" y="1876425"/>
          <p14:tracePt t="46126" x="9350375" y="1876425"/>
          <p14:tracePt t="46133" x="9324975" y="1876425"/>
          <p14:tracePt t="46147" x="9312275" y="1876425"/>
          <p14:tracePt t="46154" x="9301163" y="1876425"/>
          <p14:tracePt t="46160" x="9288463" y="1876425"/>
          <p14:tracePt t="46175" x="9275763" y="1876425"/>
          <p14:tracePt t="46182" x="9263063" y="1876425"/>
          <p14:tracePt t="46189" x="9250363" y="1876425"/>
          <p14:tracePt t="46205" x="9237663" y="1876425"/>
          <p14:tracePt t="46210" x="9224963" y="1876425"/>
          <p14:tracePt t="46217" x="9212263" y="1889125"/>
          <p14:tracePt t="46238" x="9199563" y="1889125"/>
          <p14:tracePt t="46253" x="9188450" y="1889125"/>
          <p14:tracePt t="46273" x="9175750" y="1889125"/>
          <p14:tracePt t="46300" x="9163050" y="1889125"/>
          <p14:tracePt t="46321" x="9163050" y="1876425"/>
          <p14:tracePt t="46329" x="9163050" y="1839913"/>
          <p14:tracePt t="46337" x="9175750" y="1814513"/>
          <p14:tracePt t="46343" x="9188450" y="1801813"/>
          <p14:tracePt t="46350" x="9188450" y="1776413"/>
          <p14:tracePt t="46357" x="9199563" y="1765300"/>
          <p14:tracePt t="46363" x="9199563" y="1752600"/>
          <p14:tracePt t="46371" x="9212263" y="1739900"/>
          <p14:tracePt t="46385" x="9212263" y="1727200"/>
          <p14:tracePt t="46399" x="9212263" y="1714500"/>
          <p14:tracePt t="46406" x="9212263" y="1701800"/>
          <p14:tracePt t="46427" x="9212263" y="1689100"/>
          <p14:tracePt t="46440" x="9212263" y="1676400"/>
          <p14:tracePt t="46455" x="9212263" y="1652588"/>
          <p14:tracePt t="46462" x="9212263" y="1639888"/>
          <p14:tracePt t="46471" x="9212263" y="1627188"/>
          <p14:tracePt t="46475" x="9212263" y="1601788"/>
          <p14:tracePt t="46483" x="9212263" y="1589088"/>
          <p14:tracePt t="46490" x="9199563" y="1563688"/>
          <p14:tracePt t="46497" x="9188450" y="1539875"/>
          <p14:tracePt t="46504" x="9188450" y="1527175"/>
          <p14:tracePt t="46510" x="9188450" y="1514475"/>
          <p14:tracePt t="46518" x="9175750" y="1489075"/>
          <p14:tracePt t="46525" x="9163050" y="1476375"/>
          <p14:tracePt t="46532" x="9163050" y="1450975"/>
          <p14:tracePt t="46539" x="9150350" y="1439863"/>
          <p14:tracePt t="46546" x="9137650" y="1414463"/>
          <p14:tracePt t="46554" x="9137650" y="1401763"/>
          <p14:tracePt t="46559" x="9112250" y="1376363"/>
          <p14:tracePt t="46567" x="9112250" y="1363663"/>
          <p14:tracePt t="46574" x="9099550" y="1350963"/>
          <p14:tracePt t="46580" x="9088438" y="1327150"/>
          <p14:tracePt t="46589" x="9075738" y="1314450"/>
          <p14:tracePt t="46595" x="9063038" y="1301750"/>
          <p14:tracePt t="46603" x="9063038" y="1289050"/>
          <p14:tracePt t="46609" x="9037638" y="1276350"/>
          <p14:tracePt t="46616" x="9037638" y="1263650"/>
          <p14:tracePt t="46622" x="9024938" y="1250950"/>
          <p14:tracePt t="46629" x="9012238" y="1238250"/>
          <p14:tracePt t="46638" x="8986838" y="1227138"/>
          <p14:tracePt t="46643" x="8975725" y="1227138"/>
          <p14:tracePt t="46650" x="8963025" y="1214438"/>
          <p14:tracePt t="46665" x="8950325" y="1201738"/>
          <p14:tracePt t="46672" x="8937625" y="1189038"/>
          <p14:tracePt t="46679" x="8924925" y="1189038"/>
          <p14:tracePt t="46692" x="8912225" y="1176338"/>
          <p14:tracePt t="46714" x="8899525" y="1176338"/>
          <p14:tracePt t="46721" x="8886825" y="1176338"/>
          <p14:tracePt t="46728" x="8886825" y="1163638"/>
          <p14:tracePt t="46735" x="8874125" y="1163638"/>
          <p14:tracePt t="46756" x="8863013" y="1163638"/>
          <p14:tracePt t="46763" x="8863013" y="1150938"/>
          <p14:tracePt t="46777" x="8863013" y="1138238"/>
          <p14:tracePt t="46783" x="8850313" y="1138238"/>
          <p14:tracePt t="46798" x="8837613" y="1138238"/>
          <p14:tracePt t="46833" x="8824913" y="1138238"/>
          <p14:tracePt t="46860" x="8812213" y="1138238"/>
          <p14:tracePt t="46924" x="8812213" y="1150938"/>
          <p14:tracePt t="46938" x="8812213" y="1163638"/>
          <p14:tracePt t="46959" x="8812213" y="1176338"/>
          <p14:tracePt t="46972" x="8812213" y="1189038"/>
          <p14:tracePt t="46979" x="8812213" y="1201738"/>
          <p14:tracePt t="46993" x="8824913" y="1214438"/>
          <p14:tracePt t="47000" x="8837613" y="1227138"/>
          <p14:tracePt t="47007" x="8850313" y="1238250"/>
          <p14:tracePt t="47014" x="8886825" y="1250950"/>
          <p14:tracePt t="47022" x="8924925" y="1263650"/>
          <p14:tracePt t="47028" x="8963025" y="1289050"/>
          <p14:tracePt t="47037" x="9012238" y="1301750"/>
          <p14:tracePt t="47043" x="9063038" y="1314450"/>
          <p14:tracePt t="47049" x="9124950" y="1339850"/>
          <p14:tracePt t="47056" x="9175750" y="1363663"/>
          <p14:tracePt t="47064" x="9212263" y="1376363"/>
          <p14:tracePt t="47071" x="9263063" y="1389063"/>
          <p14:tracePt t="47078" x="9288463" y="1414463"/>
          <p14:tracePt t="47087" x="9301163" y="1414463"/>
          <p14:tracePt t="47092" x="9324975" y="1427163"/>
          <p14:tracePt t="47098" x="9324975" y="1439863"/>
          <p14:tracePt t="47105" x="9337675" y="1439863"/>
          <p14:tracePt t="47113" x="9363075" y="1463675"/>
          <p14:tracePt t="47127" x="9388475" y="1489075"/>
          <p14:tracePt t="47134" x="9388475" y="1501775"/>
          <p14:tracePt t="47140" x="9413875" y="1514475"/>
          <p14:tracePt t="47148" x="9413875" y="1552575"/>
          <p14:tracePt t="47156" x="9424988" y="1589088"/>
          <p14:tracePt t="47162" x="9437688" y="1627188"/>
          <p14:tracePt t="47171" x="9450388" y="1676400"/>
          <p14:tracePt t="47175" x="9450388" y="1765300"/>
          <p14:tracePt t="47183" x="9450388" y="1827213"/>
          <p14:tracePt t="47189" x="9450388" y="1901825"/>
          <p14:tracePt t="47198" x="9424988" y="1939925"/>
          <p14:tracePt t="47204" x="9424988" y="1978025"/>
          <p14:tracePt t="47211" x="9413875" y="2001838"/>
          <p14:tracePt t="47218" x="9401175" y="2039938"/>
          <p14:tracePt t="47225" x="9388475" y="2052638"/>
          <p14:tracePt t="47232" x="9388475" y="2065338"/>
          <p14:tracePt t="47245" x="9375775" y="2078038"/>
          <p14:tracePt t="47267" x="9375775" y="2089150"/>
          <p14:tracePt t="47280" x="9363075" y="2089150"/>
          <p14:tracePt t="47302" x="9363075" y="2101850"/>
          <p14:tracePt t="47316" x="9350375" y="2101850"/>
          <p14:tracePt t="47330" x="9337675" y="2114550"/>
          <p14:tracePt t="47350" x="9324975" y="2114550"/>
          <p14:tracePt t="47365" x="9301163" y="2114550"/>
          <p14:tracePt t="47372" x="9288463" y="2114550"/>
          <p14:tracePt t="47379" x="9263063" y="2089150"/>
          <p14:tracePt t="47387" x="9237663" y="2089150"/>
          <p14:tracePt t="47393" x="9199563" y="2052638"/>
          <p14:tracePt t="47399" x="9175750" y="2039938"/>
          <p14:tracePt t="47406" x="9150350" y="2014538"/>
          <p14:tracePt t="47414" x="9124950" y="2001838"/>
          <p14:tracePt t="47421" x="9088438" y="1978025"/>
          <p14:tracePt t="47428" x="9063038" y="1965325"/>
          <p14:tracePt t="47437" x="9037638" y="1939925"/>
          <p14:tracePt t="47442" x="9012238" y="1927225"/>
          <p14:tracePt t="47448" x="8986838" y="1901825"/>
          <p14:tracePt t="47456" x="8963025" y="1901825"/>
          <p14:tracePt t="47463" x="8950325" y="1889125"/>
          <p14:tracePt t="47471" x="8937625" y="1876425"/>
          <p14:tracePt t="47477" x="8924925" y="1876425"/>
          <p14:tracePt t="47484" x="8912225" y="1876425"/>
          <p14:tracePt t="47490" x="8912225" y="1865313"/>
          <p14:tracePt t="47498" x="8899525" y="1865313"/>
          <p14:tracePt t="47512" x="8886825" y="1865313"/>
          <p14:tracePt t="47520" x="8874125" y="1865313"/>
          <p14:tracePt t="47539" x="8863013" y="1865313"/>
          <p14:tracePt t="47560" x="8850313" y="1865313"/>
          <p14:tracePt t="47588" x="8837613" y="1865313"/>
          <p14:tracePt t="47609" x="8824913" y="1865313"/>
          <p14:tracePt t="47693" x="8837613" y="1865313"/>
          <p14:tracePt t="47700" x="8837613" y="1876425"/>
          <p14:tracePt t="47708" x="8850313" y="1876425"/>
          <p14:tracePt t="47715" x="8863013" y="1889125"/>
          <p14:tracePt t="47722" x="8874125" y="1889125"/>
          <p14:tracePt t="47729" x="8899525" y="1889125"/>
          <p14:tracePt t="47737" x="8937625" y="1889125"/>
          <p14:tracePt t="47743" x="9012238" y="1889125"/>
          <p14:tracePt t="47750" x="9112250" y="1901825"/>
          <p14:tracePt t="47757" x="9263063" y="1901825"/>
          <p14:tracePt t="47763" x="9475788" y="1901825"/>
          <p14:tracePt t="47771" x="9650413" y="1889125"/>
          <p14:tracePt t="47778" x="9801225" y="1865313"/>
          <p14:tracePt t="47787" x="9901238" y="1852613"/>
          <p14:tracePt t="47791" x="9975850" y="1839913"/>
          <p14:tracePt t="47798" x="10013950" y="1839913"/>
          <p14:tracePt t="47805" x="10026650" y="1827213"/>
          <p14:tracePt t="47813" x="10052050" y="1827213"/>
          <p14:tracePt t="47821" x="10064750" y="1827213"/>
          <p14:tracePt t="47827" x="10075863" y="1827213"/>
          <p14:tracePt t="47840" x="10088563" y="1827213"/>
          <p14:tracePt t="47876" x="10101263" y="1827213"/>
          <p14:tracePt t="47905" x="10113963" y="1827213"/>
          <p14:tracePt t="47919" x="10126663" y="1827213"/>
          <p14:tracePt t="47932" x="10139363" y="1827213"/>
          <p14:tracePt t="47939" x="10164763" y="1827213"/>
          <p14:tracePt t="47946" x="10188575" y="1839913"/>
          <p14:tracePt t="47953" x="10201275" y="1839913"/>
          <p14:tracePt t="47959" x="10226675" y="1839913"/>
          <p14:tracePt t="47967" x="10252075" y="1839913"/>
          <p14:tracePt t="47974" x="10264775" y="1839913"/>
          <p14:tracePt t="47980" x="10288588" y="1839913"/>
          <p14:tracePt t="47988" x="10301288" y="1839913"/>
          <p14:tracePt t="47994" x="10313988" y="1839913"/>
          <p14:tracePt t="48021" x="10339388" y="1839913"/>
          <p14:tracePt t="48029" x="10352088" y="1839913"/>
          <p14:tracePt t="48051" x="10364788" y="1839913"/>
          <p14:tracePt t="48086" x="10377488" y="1839913"/>
          <p14:tracePt t="48128" x="10364788" y="1839913"/>
          <p14:tracePt t="48136" x="10326688" y="1839913"/>
          <p14:tracePt t="48141" x="10277475" y="1852613"/>
          <p14:tracePt t="48149" x="10201275" y="1852613"/>
          <p14:tracePt t="48156" x="10075863" y="1865313"/>
          <p14:tracePt t="48163" x="9926638" y="1865313"/>
          <p14:tracePt t="48171" x="9813925" y="1876425"/>
          <p14:tracePt t="48177" x="9713913" y="1901825"/>
          <p14:tracePt t="48186" x="9613900" y="1901825"/>
          <p14:tracePt t="48190" x="9501188" y="1927225"/>
          <p14:tracePt t="48198" x="9413875" y="1939925"/>
          <p14:tracePt t="48205" x="9363075" y="1939925"/>
          <p14:tracePt t="48212" x="9288463" y="1965325"/>
          <p14:tracePt t="48220" x="9224963" y="1965325"/>
          <p14:tracePt t="48225" x="9188450" y="1978025"/>
          <p14:tracePt t="48233" x="9150350" y="1978025"/>
          <p14:tracePt t="48240" x="9124950" y="1989138"/>
          <p14:tracePt t="48247" x="9099550" y="1989138"/>
          <p14:tracePt t="48254" x="9088438" y="1989138"/>
          <p14:tracePt t="48260" x="9075738" y="1989138"/>
          <p14:tracePt t="48269" x="9063038" y="1989138"/>
          <p14:tracePt t="48282" x="9050338" y="1989138"/>
          <p14:tracePt t="48310" x="9037638" y="1989138"/>
          <p14:tracePt t="48324" x="9024938" y="1989138"/>
          <p14:tracePt t="48359" x="9012238" y="1989138"/>
          <p14:tracePt t="48394" x="8999538" y="1989138"/>
          <p14:tracePt t="48534" x="9012238" y="1989138"/>
          <p14:tracePt t="48541" x="9024938" y="1989138"/>
          <p14:tracePt t="48548" x="9050338" y="1989138"/>
          <p14:tracePt t="48555" x="9099550" y="1989138"/>
          <p14:tracePt t="48562" x="9137650" y="1989138"/>
          <p14:tracePt t="48569" x="9212263" y="1989138"/>
          <p14:tracePt t="48575" x="9275763" y="1978025"/>
          <p14:tracePt t="48583" x="9363075" y="1978025"/>
          <p14:tracePt t="48590" x="9450388" y="1965325"/>
          <p14:tracePt t="48596" x="9537700" y="1952625"/>
          <p14:tracePt t="48604" x="9601200" y="1939925"/>
          <p14:tracePt t="48610" x="9675813" y="1939925"/>
          <p14:tracePt t="48620" x="9739313" y="1927225"/>
          <p14:tracePt t="48625" x="9775825" y="1927225"/>
          <p14:tracePt t="48632" x="9813925" y="1927225"/>
          <p14:tracePt t="48638" x="9839325" y="1927225"/>
          <p14:tracePt t="48646" x="9863138" y="1927225"/>
          <p14:tracePt t="48653" x="9875838" y="1927225"/>
          <p14:tracePt t="48659" x="9901238" y="1927225"/>
          <p14:tracePt t="48667" x="9939338" y="1939925"/>
          <p14:tracePt t="48674" x="9963150" y="1939925"/>
          <p14:tracePt t="48680" x="9988550" y="1939925"/>
          <p14:tracePt t="48688" x="10026650" y="1939925"/>
          <p14:tracePt t="48695" x="10052050" y="1939925"/>
          <p14:tracePt t="48703" x="10088563" y="1952625"/>
          <p14:tracePt t="48708" x="10101263" y="1952625"/>
          <p14:tracePt t="48716" x="10126663" y="1952625"/>
          <p14:tracePt t="48722" x="10139363" y="1952625"/>
          <p14:tracePt t="48729" x="10152063" y="1952625"/>
          <p14:tracePt t="48738" x="10164763" y="1952625"/>
          <p14:tracePt t="48751" x="10177463" y="1952625"/>
          <p14:tracePt t="48757" x="10188575" y="1952625"/>
          <p14:tracePt t="48764" x="10201275" y="1952625"/>
          <p14:tracePt t="48772" x="10213975" y="1952625"/>
          <p14:tracePt t="48779" x="10239375" y="1952625"/>
          <p14:tracePt t="48787" x="10252075" y="1952625"/>
          <p14:tracePt t="48792" x="10277475" y="1952625"/>
          <p14:tracePt t="48800" x="10288588" y="1952625"/>
          <p14:tracePt t="48807" x="10301288" y="1952625"/>
          <p14:tracePt t="48814" x="10313988" y="1952625"/>
          <p14:tracePt t="48828" x="10326688" y="1952625"/>
          <p14:tracePt t="48848" x="10339388" y="1952625"/>
          <p14:tracePt t="48855" x="10352088" y="1952625"/>
          <p14:tracePt t="48877" x="10364788" y="1952625"/>
          <p14:tracePt t="48925" x="10352088" y="1952625"/>
          <p14:tracePt t="48932" x="10326688" y="1952625"/>
          <p14:tracePt t="48939" x="10288588" y="1952625"/>
          <p14:tracePt t="48947" x="10226675" y="1939925"/>
          <p14:tracePt t="48954" x="10164763" y="1939925"/>
          <p14:tracePt t="48960" x="10101263" y="1939925"/>
          <p14:tracePt t="48970" x="10039350" y="1939925"/>
          <p14:tracePt t="48975" x="9988550" y="1939925"/>
          <p14:tracePt t="48982" x="9913938" y="1939925"/>
          <p14:tracePt t="48988" x="9839325" y="1939925"/>
          <p14:tracePt t="48995" x="9775825" y="1939925"/>
          <p14:tracePt t="49003" x="9726613" y="1952625"/>
          <p14:tracePt t="49009" x="9650413" y="1965325"/>
          <p14:tracePt t="49017" x="9601200" y="1978025"/>
          <p14:tracePt t="49024" x="9537700" y="1989138"/>
          <p14:tracePt t="49030" x="9501188" y="1989138"/>
          <p14:tracePt t="49038" x="9463088" y="1989138"/>
          <p14:tracePt t="49045" x="9424988" y="1989138"/>
          <p14:tracePt t="49053" x="9401175" y="2001838"/>
          <p14:tracePt t="49066" x="9375775" y="2014538"/>
          <p14:tracePt t="49080" x="9363075" y="2014538"/>
          <p14:tracePt t="49094" x="9350375" y="2014538"/>
          <p14:tracePt t="49122" x="9337675" y="2014538"/>
          <p14:tracePt t="49143" x="9324975" y="2027238"/>
          <p14:tracePt t="49178" x="9312275" y="2027238"/>
          <p14:tracePt t="49192" x="9312275" y="2039938"/>
          <p14:tracePt t="49212" x="9312275" y="2052638"/>
          <p14:tracePt t="49240" x="9312275" y="2065338"/>
          <p14:tracePt t="49276" x="9312275" y="2078038"/>
          <p14:tracePt t="49289" x="9312275" y="2089150"/>
          <p14:tracePt t="49297" x="9324975" y="2101850"/>
          <p14:tracePt t="49303" x="9350375" y="2127250"/>
          <p14:tracePt t="49310" x="9388475" y="2139950"/>
          <p14:tracePt t="49320" x="9424988" y="2165350"/>
          <p14:tracePt t="49325" x="9475788" y="2190750"/>
          <p14:tracePt t="49332" x="9550400" y="2214563"/>
          <p14:tracePt t="49338" x="9626600" y="2227263"/>
          <p14:tracePt t="49346" x="9688513" y="2239963"/>
          <p14:tracePt t="49353" x="9750425" y="2239963"/>
          <p14:tracePt t="49359" x="9813925" y="2239963"/>
          <p14:tracePt t="49367" x="9852025" y="2239963"/>
          <p14:tracePt t="49374" x="9888538" y="2239963"/>
          <p14:tracePt t="49380" x="9913938" y="2239963"/>
          <p14:tracePt t="49387" x="9952038" y="2239963"/>
          <p14:tracePt t="49395" x="9988550" y="2239963"/>
          <p14:tracePt t="49403" x="10013950" y="2227263"/>
          <p14:tracePt t="49408" x="10052050" y="2214563"/>
          <p14:tracePt t="49415" x="10075863" y="2201863"/>
          <p14:tracePt t="49422" x="10088563" y="2201863"/>
          <p14:tracePt t="49429" x="10101263" y="2190750"/>
          <p14:tracePt t="49437" x="10113963" y="2190750"/>
          <p14:tracePt t="49444" x="10126663" y="2190750"/>
          <p14:tracePt t="49452" x="10139363" y="2178050"/>
          <p14:tracePt t="49465" x="10152063" y="2178050"/>
          <p14:tracePt t="49471" x="10164763" y="2165350"/>
          <p14:tracePt t="49487" x="10177463" y="2165350"/>
          <p14:tracePt t="49493" x="10177463" y="2152650"/>
          <p14:tracePt t="49507" x="10177463" y="2139950"/>
          <p14:tracePt t="49514" x="10188575" y="2139950"/>
          <p14:tracePt t="49527" x="10188575" y="2114550"/>
          <p14:tracePt t="49536" x="10201275" y="2114550"/>
          <p14:tracePt t="49542" x="10213975" y="2089150"/>
          <p14:tracePt t="49549" x="10213975" y="2078038"/>
          <p14:tracePt t="49555" x="10213975" y="2039938"/>
          <p14:tracePt t="49563" x="10213975" y="2027238"/>
          <p14:tracePt t="49570" x="10226675" y="2001838"/>
          <p14:tracePt t="49576" x="10226675" y="1989138"/>
          <p14:tracePt t="49588" x="10226675" y="1965325"/>
          <p14:tracePt t="49590" x="10226675" y="1927225"/>
          <p14:tracePt t="49598" x="10226675" y="1914525"/>
          <p14:tracePt t="49606" x="10226675" y="1889125"/>
          <p14:tracePt t="49612" x="10226675" y="1876425"/>
          <p14:tracePt t="49620" x="10226675" y="1852613"/>
          <p14:tracePt t="49626" x="10213975" y="1839913"/>
          <p14:tracePt t="49633" x="10201275" y="1814513"/>
          <p14:tracePt t="49639" x="10201275" y="1789113"/>
          <p14:tracePt t="49646" x="10201275" y="1776413"/>
          <p14:tracePt t="49654" x="10177463" y="1765300"/>
          <p14:tracePt t="49660" x="10177463" y="1739900"/>
          <p14:tracePt t="49670" x="10164763" y="1727200"/>
          <p14:tracePt t="49675" x="10139363" y="1701800"/>
          <p14:tracePt t="49682" x="10139363" y="1689100"/>
          <p14:tracePt t="49689" x="10113963" y="1676400"/>
          <p14:tracePt t="49696" x="10101263" y="1652588"/>
          <p14:tracePt t="49703" x="10088563" y="1652588"/>
          <p14:tracePt t="49709" x="10075863" y="1627188"/>
          <p14:tracePt t="49716" x="10052050" y="1614488"/>
          <p14:tracePt t="49723" x="10026650" y="1601788"/>
          <p14:tracePt t="49730" x="10013950" y="1589088"/>
          <p14:tracePt t="49737" x="10001250" y="1576388"/>
          <p14:tracePt t="49745" x="9988550" y="1563688"/>
          <p14:tracePt t="49752" x="9963150" y="1552575"/>
          <p14:tracePt t="49759" x="9939338" y="1539875"/>
          <p14:tracePt t="49765" x="9913938" y="1539875"/>
          <p14:tracePt t="49773" x="9875838" y="1527175"/>
          <p14:tracePt t="49779" x="9839325" y="1514475"/>
          <p14:tracePt t="49787" x="9801225" y="1514475"/>
          <p14:tracePt t="49794" x="9763125" y="1501775"/>
          <p14:tracePt t="49803" x="9713913" y="1501775"/>
          <p14:tracePt t="49808" x="9626600" y="1501775"/>
          <p14:tracePt t="49815" x="9525000" y="1501775"/>
          <p14:tracePt t="49822" x="9437688" y="1501775"/>
          <p14:tracePt t="49829" x="9388475" y="1501775"/>
          <p14:tracePt t="49837" x="9337675" y="1514475"/>
          <p14:tracePt t="49843" x="9275763" y="1527175"/>
          <p14:tracePt t="49849" x="9224963" y="1539875"/>
          <p14:tracePt t="49857" x="9188450" y="1539875"/>
          <p14:tracePt t="49863" x="9150350" y="1552575"/>
          <p14:tracePt t="49871" x="9124950" y="1563688"/>
          <p14:tracePt t="49877" x="9088438" y="1576388"/>
          <p14:tracePt t="49885" x="9075738" y="1576388"/>
          <p14:tracePt t="49892" x="9050338" y="1589088"/>
          <p14:tracePt t="49899" x="9037638" y="1601788"/>
          <p14:tracePt t="49905" x="9024938" y="1601788"/>
          <p14:tracePt t="49926" x="9012238" y="1601788"/>
          <p14:tracePt t="49934" x="8999538" y="1614488"/>
          <p14:tracePt t="49948" x="8986838" y="1614488"/>
          <p14:tracePt t="49955" x="8986838" y="1627188"/>
          <p14:tracePt t="49962" x="8986838" y="1639888"/>
          <p14:tracePt t="49970" x="8975725" y="1639888"/>
          <p14:tracePt t="49976" x="8975725" y="1652588"/>
          <p14:tracePt t="49983" x="8950325" y="1676400"/>
          <p14:tracePt t="49989" x="8937625" y="1689100"/>
          <p14:tracePt t="49996" x="8937625" y="1714500"/>
          <p14:tracePt t="50003" x="8924925" y="1739900"/>
          <p14:tracePt t="50010" x="8912225" y="1765300"/>
          <p14:tracePt t="50020" x="8912225" y="1789113"/>
          <p14:tracePt t="50025" x="8912225" y="1814513"/>
          <p14:tracePt t="50031" x="8899525" y="1839913"/>
          <p14:tracePt t="50039" x="8899525" y="1876425"/>
          <p14:tracePt t="50045" x="8899525" y="1901825"/>
          <p14:tracePt t="50053" x="8899525" y="1927225"/>
          <p14:tracePt t="50060" x="8899525" y="1952625"/>
          <p14:tracePt t="50068" x="8899525" y="1978025"/>
          <p14:tracePt t="50074" x="8899525" y="2001838"/>
          <p14:tracePt t="50080" x="8899525" y="2039938"/>
          <p14:tracePt t="50088" x="8912225" y="2065338"/>
          <p14:tracePt t="50095" x="8924925" y="2089150"/>
          <p14:tracePt t="50102" x="8963025" y="2127250"/>
          <p14:tracePt t="50108" x="8975725" y="2152650"/>
          <p14:tracePt t="50115" x="9012238" y="2190750"/>
          <p14:tracePt t="50122" x="9037638" y="2214563"/>
          <p14:tracePt t="50129" x="9088438" y="2252663"/>
          <p14:tracePt t="50137" x="9124950" y="2278063"/>
          <p14:tracePt t="50144" x="9163050" y="2303463"/>
          <p14:tracePt t="50152" x="9250363" y="2339975"/>
          <p14:tracePt t="50157" x="9375775" y="2378075"/>
          <p14:tracePt t="50165" x="9475788" y="2403475"/>
          <p14:tracePt t="50171" x="9563100" y="2427288"/>
          <p14:tracePt t="50178" x="9626600" y="2439988"/>
          <p14:tracePt t="50186" x="9663113" y="2439988"/>
          <p14:tracePt t="50193" x="9701213" y="2452688"/>
          <p14:tracePt t="50200" x="9726613" y="2452688"/>
          <p14:tracePt t="50206" x="9750425" y="2452688"/>
          <p14:tracePt t="50213" x="9763125" y="2452688"/>
          <p14:tracePt t="50220" x="9788525" y="2452688"/>
          <p14:tracePt t="50227" x="9801225" y="2452688"/>
          <p14:tracePt t="50236" x="9813925" y="2452688"/>
          <p14:tracePt t="50248" x="9826625" y="2452688"/>
          <p14:tracePt t="50255" x="9839325" y="2452688"/>
          <p14:tracePt t="50270" x="9852025" y="2452688"/>
          <p14:tracePt t="50277" x="9863138" y="2452688"/>
          <p14:tracePt t="50285" x="9875838" y="2452688"/>
          <p14:tracePt t="50290" x="9888538" y="2439988"/>
          <p14:tracePt t="50298" x="9913938" y="2427288"/>
          <p14:tracePt t="50305" x="9939338" y="2427288"/>
          <p14:tracePt t="50312" x="9963150" y="2403475"/>
          <p14:tracePt t="50320" x="9975850" y="2403475"/>
          <p14:tracePt t="50326" x="10001250" y="2390775"/>
          <p14:tracePt t="50333" x="10039350" y="2365375"/>
          <p14:tracePt t="50340" x="10039350" y="2352675"/>
          <p14:tracePt t="50347" x="10075863" y="2327275"/>
          <p14:tracePt t="50353" x="10088563" y="2314575"/>
          <p14:tracePt t="50360" x="10101263" y="2303463"/>
          <p14:tracePt t="50370" x="10126663" y="2278063"/>
          <p14:tracePt t="50375" x="10152063" y="2265363"/>
          <p14:tracePt t="50382" x="10164763" y="2227263"/>
          <p14:tracePt t="50389" x="10177463" y="2214563"/>
          <p14:tracePt t="50396" x="10201275" y="2190750"/>
          <p14:tracePt t="50403" x="10213975" y="2152650"/>
          <p14:tracePt t="50409" x="10226675" y="2101850"/>
          <p14:tracePt t="50417" x="10239375" y="2065338"/>
          <p14:tracePt t="50424" x="10252075" y="2039938"/>
          <p14:tracePt t="50430" x="10264775" y="1989138"/>
          <p14:tracePt t="50438" x="10264775" y="1952625"/>
          <p14:tracePt t="50445" x="10264775" y="1901825"/>
          <p14:tracePt t="50452" x="10264775" y="1865313"/>
          <p14:tracePt t="50459" x="10264775" y="1827213"/>
          <p14:tracePt t="50465" x="10264775" y="1789113"/>
          <p14:tracePt t="50472" x="10264775" y="1752600"/>
          <p14:tracePt t="50479" x="10264775" y="1727200"/>
          <p14:tracePt t="50486" x="10264775" y="1701800"/>
          <p14:tracePt t="50494" x="10252075" y="1676400"/>
          <p14:tracePt t="50508" x="10239375" y="1663700"/>
          <p14:tracePt t="50515" x="10226675" y="1639888"/>
          <p14:tracePt t="50528" x="10226675" y="1627188"/>
          <p14:tracePt t="50536" x="10213975" y="1627188"/>
          <p14:tracePt t="50543" x="10201275" y="1601788"/>
          <p14:tracePt t="50557" x="10201275" y="1589088"/>
          <p14:tracePt t="50564" x="10188575" y="1589088"/>
          <p14:tracePt t="50570" x="10188575" y="1576388"/>
          <p14:tracePt t="50578" x="10164763" y="1563688"/>
          <p14:tracePt t="50592" x="10152063" y="1552575"/>
          <p14:tracePt t="50599" x="10139363" y="1552575"/>
          <p14:tracePt t="50606" x="10126663" y="1539875"/>
          <p14:tracePt t="50613" x="10101263" y="1527175"/>
          <p14:tracePt t="50620" x="10075863" y="1514475"/>
          <p14:tracePt t="50627" x="10026650" y="1501775"/>
          <p14:tracePt t="50638" x="9975850" y="1489075"/>
          <p14:tracePt t="50640" x="9901238" y="1476375"/>
          <p14:tracePt t="50648" x="9813925" y="1476375"/>
          <p14:tracePt t="50655" x="9750425" y="1476375"/>
          <p14:tracePt t="50662" x="9663113" y="1476375"/>
          <p14:tracePt t="50669" x="9613900" y="1476375"/>
          <p14:tracePt t="50676" x="9537700" y="1501775"/>
          <p14:tracePt t="50683" x="9450388" y="1527175"/>
          <p14:tracePt t="50690" x="9375775" y="1552575"/>
          <p14:tracePt t="50698" x="9324975" y="1576388"/>
          <p14:tracePt t="50704" x="9250363" y="1614488"/>
          <p14:tracePt t="50711" x="9188450" y="1639888"/>
          <p14:tracePt t="50720" x="9137650" y="1663700"/>
          <p14:tracePt t="50725" x="9088438" y="1701800"/>
          <p14:tracePt t="50732" x="9063038" y="1714500"/>
          <p14:tracePt t="50739" x="9037638" y="1752600"/>
          <p14:tracePt t="50746" x="8999538" y="1765300"/>
          <p14:tracePt t="50753" x="8975725" y="1789113"/>
          <p14:tracePt t="50760" x="8950325" y="1827213"/>
          <p14:tracePt t="50769" x="8912225" y="1852613"/>
          <p14:tracePt t="50774" x="8899525" y="1876425"/>
          <p14:tracePt t="50780" x="8874125" y="1914525"/>
          <p14:tracePt t="50788" x="8850313" y="1939925"/>
          <p14:tracePt t="50795" x="8837613" y="1965325"/>
          <p14:tracePt t="50802" x="8824913" y="1989138"/>
          <p14:tracePt t="50809" x="8799513" y="2027238"/>
          <p14:tracePt t="50816" x="8799513" y="2052638"/>
          <p14:tracePt t="50823" x="8786813" y="2078038"/>
          <p14:tracePt t="50830" x="8774113" y="2101850"/>
          <p14:tracePt t="50837" x="8774113" y="2127250"/>
          <p14:tracePt t="50844" x="8774113" y="2152650"/>
          <p14:tracePt t="50852" x="8774113" y="2190750"/>
          <p14:tracePt t="50858" x="8774113" y="2214563"/>
          <p14:tracePt t="50865" x="8774113" y="2252663"/>
          <p14:tracePt t="50872" x="8786813" y="2290763"/>
          <p14:tracePt t="50879" x="8799513" y="2327275"/>
          <p14:tracePt t="50886" x="8837613" y="2390775"/>
          <p14:tracePt t="50893" x="8874125" y="2465388"/>
          <p14:tracePt t="50900" x="8924925" y="2516188"/>
          <p14:tracePt t="50907" x="8975725" y="2578100"/>
          <p14:tracePt t="50914" x="9024938" y="2640013"/>
          <p14:tracePt t="50921" x="9075738" y="2703513"/>
          <p14:tracePt t="50928" x="9112250" y="2740025"/>
          <p14:tracePt t="50936" x="9137650" y="2765425"/>
          <p14:tracePt t="50942" x="9175750" y="2790825"/>
          <p14:tracePt t="50949" x="9199563" y="2816225"/>
          <p14:tracePt t="50956" x="9224963" y="2828925"/>
          <p14:tracePt t="50963" x="9250363" y="2852738"/>
          <p14:tracePt t="50970" x="9263063" y="2852738"/>
          <p14:tracePt t="50977" x="9275763" y="2865438"/>
          <p14:tracePt t="50987" x="9301163" y="2878138"/>
          <p14:tracePt t="50996" x="9312275" y="2890838"/>
          <p14:tracePt t="50997" x="9337675" y="2916238"/>
          <p14:tracePt t="51005" x="9350375" y="2916238"/>
          <p14:tracePt t="51012" x="9363075" y="2928938"/>
          <p14:tracePt t="51019" x="9388475" y="2941638"/>
          <p14:tracePt t="51026" x="9388475" y="2965450"/>
          <p14:tracePt t="51033" x="9401175" y="2965450"/>
          <p14:tracePt t="51040" x="9401175" y="2978150"/>
          <p14:tracePt t="51048" x="9413875" y="2978150"/>
          <p14:tracePt t="51054" x="9424988" y="2990850"/>
          <p14:tracePt t="51061" x="9424988" y="3003550"/>
          <p14:tracePt t="51069" x="9424988" y="3016250"/>
          <p14:tracePt t="51082" x="9437688" y="3016250"/>
          <p14:tracePt t="51089" x="9437688" y="3028950"/>
          <p14:tracePt t="51103" x="9437688" y="3041650"/>
          <p14:tracePt t="51110" x="9450388" y="3041650"/>
          <p14:tracePt t="51122" x="9450388" y="3054350"/>
          <p14:tracePt t="51131" x="9450388" y="3065463"/>
          <p14:tracePt t="51145" x="9463088" y="3078163"/>
          <p14:tracePt t="51159" x="9475788" y="3090863"/>
          <p14:tracePt t="51180" x="9475788" y="3103563"/>
          <p14:tracePt t="51194" x="9475788" y="3116263"/>
          <p14:tracePt t="51229" x="9475788" y="3128963"/>
          <p14:tracePt t="51251" x="9488488" y="3128963"/>
          <p14:tracePt t="51264" x="9488488" y="3141663"/>
          <p14:tracePt t="51285" x="9501188" y="3141663"/>
          <p14:tracePt t="51291" x="9501188" y="3154363"/>
          <p14:tracePt t="51306" x="9513888" y="3154363"/>
          <p14:tracePt t="51313" x="9525000" y="3165475"/>
          <p14:tracePt t="51320" x="9537700" y="3165475"/>
          <p14:tracePt t="51327" x="9550400" y="3165475"/>
          <p14:tracePt t="51335" x="9563100" y="3165475"/>
          <p14:tracePt t="51341" x="9588500" y="3165475"/>
          <p14:tracePt t="51348" x="9626600" y="3165475"/>
          <p14:tracePt t="51355" x="9675813" y="3165475"/>
          <p14:tracePt t="51362" x="9739313" y="3165475"/>
          <p14:tracePt t="51369" x="9788525" y="3165475"/>
          <p14:tracePt t="51376" x="9875838" y="3165475"/>
          <p14:tracePt t="51384" x="9963150" y="3165475"/>
          <p14:tracePt t="51390" x="10052050" y="3154363"/>
          <p14:tracePt t="51397" x="10139363" y="3141663"/>
          <p14:tracePt t="51404" x="10188575" y="3128963"/>
          <p14:tracePt t="51411" x="10239375" y="3128963"/>
          <p14:tracePt t="51420" x="10288588" y="3128963"/>
          <p14:tracePt t="51425" x="10313988" y="3116263"/>
          <p14:tracePt t="51432" x="10352088" y="3103563"/>
          <p14:tracePt t="51439" x="10390188" y="3103563"/>
          <p14:tracePt t="51446" x="10426700" y="3103563"/>
          <p14:tracePt t="51453" x="10452100" y="3103563"/>
          <p14:tracePt t="51460" x="10477500" y="3090863"/>
          <p14:tracePt t="51469" x="10514013" y="3078163"/>
          <p14:tracePt t="51474" x="10526713" y="3078163"/>
          <p14:tracePt t="51481" x="10552113" y="3065463"/>
          <p14:tracePt t="51488" x="10564813" y="3065463"/>
          <p14:tracePt t="51495" x="10577513" y="3065463"/>
          <p14:tracePt t="51503" x="10590213" y="3065463"/>
          <p14:tracePt t="51509" x="10614025" y="3065463"/>
          <p14:tracePt t="51516" x="10626725" y="3065463"/>
          <p14:tracePt t="51523" x="10639425" y="3065463"/>
          <p14:tracePt t="51530" x="10664825" y="3065463"/>
          <p14:tracePt t="51537" x="10677525" y="3065463"/>
          <p14:tracePt t="51544" x="10690225" y="3065463"/>
          <p14:tracePt t="51552" x="10715625" y="3054350"/>
          <p14:tracePt t="51558" x="10739438" y="3054350"/>
          <p14:tracePt t="51565" x="10752138" y="3054350"/>
          <p14:tracePt t="51572" x="10777538" y="3054350"/>
          <p14:tracePt t="51579" x="10802938" y="3054350"/>
          <p14:tracePt t="51586" x="10839450" y="3054350"/>
          <p14:tracePt t="51593" x="10864850" y="3054350"/>
          <p14:tracePt t="51600" x="10902950" y="3054350"/>
          <p14:tracePt t="51607" x="10928350" y="3054350"/>
          <p14:tracePt t="51614" x="10952163" y="3041650"/>
          <p14:tracePt t="51621" x="10990263" y="3041650"/>
          <p14:tracePt t="51628" x="11028363" y="3041650"/>
          <p14:tracePt t="51636" x="11052175" y="3041650"/>
          <p14:tracePt t="51642" x="11090275" y="3041650"/>
          <p14:tracePt t="51649" x="11128375" y="3041650"/>
          <p14:tracePt t="51656" x="11153775" y="3041650"/>
          <p14:tracePt t="51663" x="11190288" y="3041650"/>
          <p14:tracePt t="51670" x="11228388" y="3041650"/>
          <p14:tracePt t="51677" x="11253788" y="3041650"/>
          <p14:tracePt t="51685" x="11290300" y="3041650"/>
          <p14:tracePt t="51691" x="11328400" y="3041650"/>
          <p14:tracePt t="51698" x="11353800" y="3041650"/>
          <p14:tracePt t="51705" x="11377613" y="3041650"/>
          <p14:tracePt t="51712" x="11403013" y="3041650"/>
          <p14:tracePt t="51719" x="11415713" y="3041650"/>
          <p14:tracePt t="51726" x="11428413" y="3041650"/>
          <p14:tracePt t="51735" x="11441113" y="3041650"/>
          <p14:tracePt t="51740" x="11453813" y="3041650"/>
          <p14:tracePt t="51747" x="11466513" y="3041650"/>
          <p14:tracePt t="51755" x="11479213" y="3041650"/>
          <p14:tracePt t="51770" x="11490325" y="3041650"/>
          <p14:tracePt t="51775" x="11503025" y="3041650"/>
          <p14:tracePt t="51782" x="11515725" y="3041650"/>
          <p14:tracePt t="51796" x="11528425" y="3041650"/>
          <p14:tracePt t="51803" x="11541125" y="3041650"/>
          <p14:tracePt t="51810" x="11553825" y="3041650"/>
          <p14:tracePt t="51824" x="11566525" y="3041650"/>
          <p14:tracePt t="51831" x="11579225" y="3041650"/>
          <p14:tracePt t="51838" x="11591925" y="3041650"/>
          <p14:tracePt t="51852" x="11603038" y="3041650"/>
          <p14:tracePt t="51859" x="11615738" y="3041650"/>
          <p14:tracePt t="51866" x="11628438" y="3041650"/>
          <p14:tracePt t="51880" x="11641138" y="3041650"/>
          <p14:tracePt t="51887" x="11653838" y="3041650"/>
          <p14:tracePt t="51902" x="11666538" y="3041650"/>
          <p14:tracePt t="51908" x="11679238" y="3041650"/>
          <p14:tracePt t="51929" x="11691938" y="3041650"/>
          <p14:tracePt t="51943" x="11703050" y="3041650"/>
          <p14:tracePt t="52006" x="11679238" y="3041650"/>
          <p14:tracePt t="52013" x="11628438" y="3054350"/>
          <p14:tracePt t="52020" x="11541125" y="3065463"/>
          <p14:tracePt t="52027" x="11428413" y="3090863"/>
          <p14:tracePt t="52035" x="11277600" y="3116263"/>
          <p14:tracePt t="52041" x="11128375" y="3141663"/>
          <p14:tracePt t="52048" x="11002963" y="3154363"/>
          <p14:tracePt t="52055" x="10902950" y="3178175"/>
          <p14:tracePt t="52062" x="10815638" y="3178175"/>
          <p14:tracePt t="52069" x="10726738" y="3190875"/>
          <p14:tracePt t="52076" x="10639425" y="3203575"/>
          <p14:tracePt t="52087" x="10577513" y="3216275"/>
          <p14:tracePt t="52090" x="10502900" y="3216275"/>
          <p14:tracePt t="52097" x="10439400" y="3216275"/>
          <p14:tracePt t="52105" x="10390188" y="3216275"/>
          <p14:tracePt t="52111" x="10339388" y="3216275"/>
          <p14:tracePt t="52120" x="10301288" y="3216275"/>
          <p14:tracePt t="52125" x="10264775" y="3216275"/>
          <p14:tracePt t="52132" x="10226675" y="3216275"/>
          <p14:tracePt t="52139" x="10188575" y="3216275"/>
          <p14:tracePt t="52146" x="10164763" y="3216275"/>
          <p14:tracePt t="52153" x="10126663" y="3216275"/>
          <p14:tracePt t="52160" x="10101263" y="3216275"/>
          <p14:tracePt t="52170" x="10075863" y="3216275"/>
          <p14:tracePt t="52175" x="10052050" y="3203575"/>
          <p14:tracePt t="52181" x="10026650" y="3203575"/>
          <p14:tracePt t="52188" x="9988550" y="3203575"/>
          <p14:tracePt t="52195" x="9975850" y="3190875"/>
          <p14:tracePt t="52209" x="9952038" y="3190875"/>
          <p14:tracePt t="52216" x="9939338" y="3190875"/>
          <p14:tracePt t="52223" x="9926638" y="3178175"/>
          <p14:tracePt t="52230" x="9913938" y="3178175"/>
          <p14:tracePt t="52244" x="9901238" y="3178175"/>
          <p14:tracePt t="52258" x="9888538" y="3178175"/>
          <p14:tracePt t="52272" x="9875838" y="3178175"/>
          <p14:tracePt t="52286" x="9863138" y="3178175"/>
          <p14:tracePt t="52307" x="9852025" y="3178175"/>
          <p14:tracePt t="52314" x="9839325" y="3178175"/>
          <p14:tracePt t="52342" x="9826625" y="3178175"/>
          <p14:tracePt t="52378" x="9813925" y="3178175"/>
          <p14:tracePt t="52412" x="9801225" y="3178175"/>
          <p14:tracePt t="52552" x="9813925" y="3178175"/>
          <p14:tracePt t="52559" x="9826625" y="3178175"/>
          <p14:tracePt t="52566" x="9852025" y="3178175"/>
          <p14:tracePt t="52573" x="9863138" y="3178175"/>
          <p14:tracePt t="52580" x="9888538" y="3178175"/>
          <p14:tracePt t="52587" x="9926638" y="3178175"/>
          <p14:tracePt t="52594" x="9975850" y="3178175"/>
          <p14:tracePt t="52601" x="10039350" y="3178175"/>
          <p14:tracePt t="52608" x="10101263" y="3178175"/>
          <p14:tracePt t="52615" x="10188575" y="3178175"/>
          <p14:tracePt t="52622" x="10239375" y="3165475"/>
          <p14:tracePt t="52629" x="10288588" y="3165475"/>
          <p14:tracePt t="52636" x="10352088" y="3154363"/>
          <p14:tracePt t="52643" x="10390188" y="3154363"/>
          <p14:tracePt t="52651" x="10414000" y="3154363"/>
          <p14:tracePt t="52657" x="10426700" y="3154363"/>
          <p14:tracePt t="52664" x="10439400" y="3154363"/>
          <p14:tracePt t="52671" x="10452100" y="3154363"/>
          <p14:tracePt t="52699" x="10464800" y="3154363"/>
          <p14:tracePt t="52734" x="10477500" y="3154363"/>
          <p14:tracePt t="52748" x="10490200" y="3154363"/>
          <p14:tracePt t="53028" x="10502900" y="3154363"/>
          <p14:tracePt t="53042" x="10502900" y="3141663"/>
          <p14:tracePt t="53056" x="10514013" y="3128963"/>
          <p14:tracePt t="53063" x="10514013" y="3116263"/>
          <p14:tracePt t="53070" x="10514013" y="3103563"/>
          <p14:tracePt t="53077" x="10539413" y="3103563"/>
          <p14:tracePt t="53084" x="10539413" y="3090863"/>
          <p14:tracePt t="53091" x="10552113" y="3090863"/>
          <p14:tracePt t="53098" x="10552113" y="3078163"/>
          <p14:tracePt t="53105" x="10564813" y="3078163"/>
          <p14:tracePt t="53112" x="10577513" y="3065463"/>
          <p14:tracePt t="53126" x="10590213" y="3065463"/>
          <p14:tracePt t="53147" x="10602913" y="3054350"/>
          <p14:tracePt t="53168" x="10614025" y="3041650"/>
          <p14:tracePt t="53175" x="10626725" y="3041650"/>
          <p14:tracePt t="53183" x="10626725" y="3028950"/>
          <p14:tracePt t="53189" x="10639425" y="3028950"/>
          <p14:tracePt t="53196" x="10639425" y="3016250"/>
          <p14:tracePt t="53210" x="10652125" y="3003550"/>
          <p14:tracePt t="53224" x="10652125" y="2990850"/>
          <p14:tracePt t="53231" x="10664825" y="2978150"/>
          <p14:tracePt t="53238" x="10677525" y="2965450"/>
          <p14:tracePt t="53245" x="10677525" y="2952750"/>
          <p14:tracePt t="53252" x="10690225" y="2941638"/>
          <p14:tracePt t="53259" x="10690225" y="2928938"/>
          <p14:tracePt t="53270" x="10690225" y="2916238"/>
          <p14:tracePt t="53273" x="10690225" y="2903538"/>
          <p14:tracePt t="53280" x="10702925" y="2890838"/>
          <p14:tracePt t="53287" x="10702925" y="2878138"/>
          <p14:tracePt t="53294" x="10715625" y="2852738"/>
          <p14:tracePt t="53301" x="10715625" y="2840038"/>
          <p14:tracePt t="53316" x="10715625" y="2816225"/>
          <p14:tracePt t="53322" x="10715625" y="2803525"/>
          <p14:tracePt t="53336" x="10715625" y="2778125"/>
          <p14:tracePt t="53343" x="10715625" y="2765425"/>
          <p14:tracePt t="53351" x="10715625" y="2752725"/>
          <p14:tracePt t="53357" x="10715625" y="2740025"/>
          <p14:tracePt t="53371" x="10702925" y="2716213"/>
          <p14:tracePt t="53378" x="10690225" y="2716213"/>
          <p14:tracePt t="53392" x="10677525" y="2703513"/>
          <p14:tracePt t="53400" x="10677525" y="2690813"/>
          <p14:tracePt t="53406" x="10677525" y="2678113"/>
          <p14:tracePt t="53413" x="10664825" y="2678113"/>
          <p14:tracePt t="53420" x="10652125" y="2665413"/>
          <p14:tracePt t="53427" x="10652125" y="2652713"/>
          <p14:tracePt t="53434" x="10639425" y="2640013"/>
          <p14:tracePt t="53441" x="10626725" y="2640013"/>
          <p14:tracePt t="53449" x="10614025" y="2627313"/>
          <p14:tracePt t="53455" x="10614025" y="2616200"/>
          <p14:tracePt t="53462" x="10602913" y="2603500"/>
          <p14:tracePt t="53469" x="10590213" y="2603500"/>
          <p14:tracePt t="53476" x="10577513" y="2603500"/>
          <p14:tracePt t="53485" x="10564813" y="2590800"/>
          <p14:tracePt t="53497" x="10539413" y="2578100"/>
          <p14:tracePt t="53504" x="10514013" y="2565400"/>
          <p14:tracePt t="53511" x="10502900" y="2552700"/>
          <p14:tracePt t="53520" x="10464800" y="2540000"/>
          <p14:tracePt t="53525" x="10414000" y="2527300"/>
          <p14:tracePt t="53534" x="10364788" y="2516188"/>
          <p14:tracePt t="53539" x="10301288" y="2516188"/>
          <p14:tracePt t="53547" x="10226675" y="2516188"/>
          <p14:tracePt t="53553" x="10177463" y="2516188"/>
          <p14:tracePt t="53560" x="10101263" y="2527300"/>
          <p14:tracePt t="53569" x="10052050" y="2540000"/>
          <p14:tracePt t="53574" x="10013950" y="2565400"/>
          <p14:tracePt t="53581" x="9963150" y="2578100"/>
          <p14:tracePt t="53588" x="9939338" y="2603500"/>
          <p14:tracePt t="53595" x="9913938" y="2616200"/>
          <p14:tracePt t="53602" x="9901238" y="2616200"/>
          <p14:tracePt t="53609" x="9888538" y="2640013"/>
          <p14:tracePt t="53619" x="9875838" y="2652713"/>
          <p14:tracePt t="53623" x="9863138" y="2665413"/>
          <p14:tracePt t="53630" x="9839325" y="2690813"/>
          <p14:tracePt t="53637" x="9839325" y="2703513"/>
          <p14:tracePt t="53644" x="9839325" y="2728913"/>
          <p14:tracePt t="53652" x="9826625" y="2740025"/>
          <p14:tracePt t="53658" x="9826625" y="2752725"/>
          <p14:tracePt t="53665" x="9826625" y="2778125"/>
          <p14:tracePt t="53672" x="9826625" y="2816225"/>
          <p14:tracePt t="53679" x="9826625" y="2828925"/>
          <p14:tracePt t="53686" x="9839325" y="2840038"/>
          <p14:tracePt t="53693" x="9863138" y="2865438"/>
          <p14:tracePt t="53701" x="9888538" y="2903538"/>
          <p14:tracePt t="53707" x="9913938" y="2916238"/>
          <p14:tracePt t="53714" x="9952038" y="2941638"/>
          <p14:tracePt t="53721" x="10001250" y="2952750"/>
          <p14:tracePt t="53728" x="10064750" y="2965450"/>
          <p14:tracePt t="53735" x="10139363" y="2965450"/>
          <p14:tracePt t="53742" x="10188575" y="2965450"/>
          <p14:tracePt t="53751" x="10239375" y="2965450"/>
          <p14:tracePt t="53756" x="10301288" y="2952750"/>
          <p14:tracePt t="53763" x="10352088" y="2916238"/>
          <p14:tracePt t="53770" x="10426700" y="2865438"/>
          <p14:tracePt t="53777" x="10477500" y="2803525"/>
          <p14:tracePt t="53784" x="10526713" y="2765425"/>
          <p14:tracePt t="53791" x="10577513" y="2703513"/>
          <p14:tracePt t="53798" x="10602913" y="2652713"/>
          <p14:tracePt t="53805" x="10626725" y="2603500"/>
          <p14:tracePt t="53812" x="10639425" y="2527300"/>
          <p14:tracePt t="53819" x="10652125" y="2439988"/>
          <p14:tracePt t="53826" x="10652125" y="2365375"/>
          <p14:tracePt t="53834" x="10652125" y="2252663"/>
          <p14:tracePt t="53840" x="10639425" y="2127250"/>
          <p14:tracePt t="53848" x="10614025" y="1965325"/>
          <p14:tracePt t="53854" x="10577513" y="1852613"/>
          <p14:tracePt t="53861" x="10514013" y="1739900"/>
          <p14:tracePt t="53869" x="10477500" y="1663700"/>
          <p14:tracePt t="53875" x="10439400" y="1576388"/>
          <p14:tracePt t="53884" x="10414000" y="1527175"/>
          <p14:tracePt t="53889" x="10390188" y="1450975"/>
          <p14:tracePt t="53896" x="10326688" y="1363663"/>
          <p14:tracePt t="53903" x="10288588" y="1263650"/>
          <p14:tracePt t="53910" x="10264775" y="1201738"/>
          <p14:tracePt t="53919" x="10226675" y="1125538"/>
          <p14:tracePt t="53924" x="10201275" y="1063625"/>
          <p14:tracePt t="53931" x="10164763" y="1001713"/>
          <p14:tracePt t="53938" x="10126663" y="950913"/>
          <p14:tracePt t="53945" x="10113963" y="925513"/>
          <p14:tracePt t="53952" x="10088563" y="889000"/>
          <p14:tracePt t="53959" x="10075863" y="863600"/>
          <p14:tracePt t="53968" x="10064750" y="850900"/>
          <p14:tracePt t="53973" x="10039350" y="825500"/>
          <p14:tracePt t="53980" x="10026650" y="812800"/>
          <p14:tracePt t="53987" x="10013950" y="788988"/>
          <p14:tracePt t="53994" x="10001250" y="776288"/>
          <p14:tracePt t="54002" x="9988550" y="763588"/>
          <p14:tracePt t="54008" x="9975850" y="763588"/>
          <p14:tracePt t="54016" x="9963150" y="738188"/>
          <p14:tracePt t="54029" x="9952038" y="738188"/>
          <p14:tracePt t="54036" x="9952038" y="725488"/>
          <p14:tracePt t="54043" x="9939338" y="725488"/>
          <p14:tracePt t="54067" x="9913938" y="712788"/>
          <p14:tracePt t="54078" x="9901238" y="700088"/>
          <p14:tracePt t="54092" x="9888538" y="700088"/>
          <p14:tracePt t="54101" x="9888538" y="688975"/>
          <p14:tracePt t="54113" x="9875838" y="688975"/>
          <p14:tracePt t="54120" x="9863138" y="688975"/>
          <p14:tracePt t="54135" x="9852025" y="688975"/>
          <p14:tracePt t="54155" x="9839325" y="688975"/>
          <p14:tracePt t="54169" x="9826625" y="688975"/>
          <p14:tracePt t="54177" x="9813925" y="688975"/>
          <p14:tracePt t="54183" x="9801225" y="688975"/>
          <p14:tracePt t="54197" x="9788525" y="688975"/>
          <p14:tracePt t="54204" x="9775825" y="688975"/>
          <p14:tracePt t="54211" x="9763125" y="688975"/>
          <p14:tracePt t="54225" x="9750425" y="688975"/>
          <p14:tracePt t="54234" x="9739313" y="688975"/>
          <p14:tracePt t="54239" x="9726613" y="688975"/>
          <p14:tracePt t="54247" x="9701213" y="676275"/>
          <p14:tracePt t="54260" x="9688513" y="676275"/>
          <p14:tracePt t="54269" x="9663113" y="676275"/>
          <p14:tracePt t="54275" x="9650413" y="676275"/>
          <p14:tracePt t="54281" x="9637713" y="676275"/>
          <p14:tracePt t="54288" x="9626600" y="663575"/>
          <p14:tracePt t="54295" x="9613900" y="663575"/>
          <p14:tracePt t="54302" x="9601200" y="663575"/>
          <p14:tracePt t="54309" x="9575800" y="650875"/>
          <p14:tracePt t="54318" x="9563100" y="650875"/>
          <p14:tracePt t="54323" x="9550400" y="650875"/>
          <p14:tracePt t="54330" x="9525000" y="650875"/>
          <p14:tracePt t="54337" x="9513888" y="638175"/>
          <p14:tracePt t="54344" x="9501188" y="638175"/>
          <p14:tracePt t="54351" x="9475788" y="638175"/>
          <p14:tracePt t="54358" x="9463088" y="625475"/>
          <p14:tracePt t="54367" x="9450388" y="625475"/>
          <p14:tracePt t="54372" x="9424988" y="625475"/>
          <p14:tracePt t="54379" x="9401175" y="625475"/>
          <p14:tracePt t="54386" x="9388475" y="625475"/>
          <p14:tracePt t="54393" x="9375775" y="612775"/>
          <p14:tracePt t="54400" x="9350375" y="612775"/>
          <p14:tracePt t="54407" x="9337675" y="600075"/>
          <p14:tracePt t="54415" x="9324975" y="600075"/>
          <p14:tracePt t="54421" x="9301163" y="600075"/>
          <p14:tracePt t="54428" x="9288463" y="600075"/>
          <p14:tracePt t="54435" x="9275763" y="600075"/>
          <p14:tracePt t="54442" x="9250363" y="600075"/>
          <p14:tracePt t="54451" x="9224963" y="600075"/>
          <p14:tracePt t="54456" x="9199563" y="600075"/>
          <p14:tracePt t="54463" x="9175750" y="600075"/>
          <p14:tracePt t="54470" x="9150350" y="600075"/>
          <p14:tracePt t="54477" x="9124950" y="600075"/>
          <p14:tracePt t="54485" x="9099550" y="600075"/>
          <p14:tracePt t="54491" x="9063038" y="600075"/>
          <p14:tracePt t="54499" x="9037638" y="600075"/>
          <p14:tracePt t="54505" x="8999538" y="612775"/>
          <p14:tracePt t="54512" x="8975725" y="612775"/>
          <p14:tracePt t="54519" x="8950325" y="625475"/>
          <p14:tracePt t="54526" x="8924925" y="638175"/>
          <p14:tracePt t="54534" x="8886825" y="650875"/>
          <p14:tracePt t="54540" x="8863013" y="676275"/>
          <p14:tracePt t="54547" x="8850313" y="688975"/>
          <p14:tracePt t="54555" x="8812213" y="700088"/>
          <p14:tracePt t="54569" x="8799513" y="712788"/>
          <p14:tracePt t="54584" x="8786813" y="712788"/>
          <p14:tracePt t="54589" x="8786813" y="725488"/>
          <p14:tracePt t="54596" x="8774113" y="725488"/>
          <p14:tracePt t="54603" x="8763000" y="725488"/>
          <p14:tracePt t="54619" x="8750300" y="725488"/>
          <p14:tracePt t="54625" x="8750300" y="738188"/>
          <p14:tracePt t="54638" x="8750300" y="750888"/>
          <p14:tracePt t="54645" x="8737600" y="750888"/>
          <p14:tracePt t="54673" x="8737600" y="763588"/>
          <p14:tracePt t="54680" x="8724900" y="763588"/>
          <p14:tracePt t="54687" x="8724900" y="776288"/>
          <p14:tracePt t="54701" x="8724900" y="788988"/>
          <p14:tracePt t="54717" x="8724900" y="801688"/>
          <p14:tracePt t="54729" x="8724900" y="812800"/>
          <p14:tracePt t="54736" x="8724900" y="825500"/>
          <p14:tracePt t="54743" x="8750300" y="838200"/>
          <p14:tracePt t="54751" x="8786813" y="838200"/>
          <p14:tracePt t="54757" x="8812213" y="850900"/>
          <p14:tracePt t="54765" x="8850313" y="863600"/>
          <p14:tracePt t="54771" x="8899525" y="876300"/>
          <p14:tracePt t="54778" x="8950325" y="876300"/>
          <p14:tracePt t="54785" x="9024938" y="889000"/>
          <p14:tracePt t="54792" x="9075738" y="889000"/>
          <p14:tracePt t="54801" x="9124950" y="889000"/>
          <p14:tracePt t="54806" x="9163050" y="889000"/>
          <p14:tracePt t="54813" x="9199563" y="889000"/>
          <p14:tracePt t="54820" x="9224963" y="889000"/>
          <p14:tracePt t="54827" x="9250363" y="889000"/>
          <p14:tracePt t="54836" x="9275763" y="889000"/>
          <p14:tracePt t="54841" x="9288463" y="889000"/>
          <p14:tracePt t="54849" x="9301163" y="889000"/>
          <p14:tracePt t="54855" x="9312275" y="889000"/>
          <p14:tracePt t="54862" x="9324975" y="889000"/>
          <p14:tracePt t="54869" x="9337675" y="889000"/>
          <p14:tracePt t="54884" x="9350375" y="889000"/>
          <p14:tracePt t="54897" x="9363075" y="889000"/>
          <p14:tracePt t="54905" x="9375775" y="889000"/>
          <p14:tracePt t="54918" x="9388475" y="889000"/>
          <p14:tracePt t="54939" x="9401175" y="889000"/>
          <p14:tracePt t="54947" x="9424988" y="889000"/>
          <p14:tracePt t="54953" x="9450388" y="889000"/>
          <p14:tracePt t="54960" x="9488488" y="889000"/>
          <p14:tracePt t="54968" x="9550400" y="889000"/>
          <p14:tracePt t="54975" x="9650413" y="889000"/>
          <p14:tracePt t="54982" x="9750425" y="889000"/>
          <p14:tracePt t="54988" x="9888538" y="876300"/>
          <p14:tracePt t="54995" x="10039350" y="863600"/>
          <p14:tracePt t="55003" x="10188575" y="838200"/>
          <p14:tracePt t="55009" x="10352088" y="801688"/>
          <p14:tracePt t="55018" x="10514013" y="763588"/>
          <p14:tracePt t="55023" x="10614025" y="750888"/>
          <p14:tracePt t="55030" x="10664825" y="725488"/>
          <p14:tracePt t="55037" x="10702925" y="712788"/>
          <p14:tracePt t="55044" x="10726738" y="700088"/>
          <p14:tracePt t="55052" x="10739438" y="700088"/>
          <p14:tracePt t="55058" x="10752138" y="688975"/>
          <p14:tracePt t="55068" x="10764838" y="688975"/>
          <p14:tracePt t="55072" x="10777538" y="688975"/>
          <p14:tracePt t="55107" x="10777538" y="676275"/>
          <p14:tracePt t="55121" x="10777538" y="663575"/>
          <p14:tracePt t="55142" x="10777538" y="650875"/>
          <p14:tracePt t="55150" x="10777538" y="638175"/>
          <p14:tracePt t="55157" x="10777538" y="625475"/>
          <p14:tracePt t="55163" x="10777538" y="612775"/>
          <p14:tracePt t="55170" x="10777538" y="576263"/>
          <p14:tracePt t="55177" x="10764838" y="538163"/>
          <p14:tracePt t="55185" x="10739438" y="500063"/>
          <p14:tracePt t="55191" x="10726738" y="476250"/>
          <p14:tracePt t="55199" x="10690225" y="425450"/>
          <p14:tracePt t="55205" x="10639425" y="387350"/>
          <p14:tracePt t="55212" x="10552113" y="312738"/>
          <p14:tracePt t="55220" x="10452100" y="263525"/>
          <p14:tracePt t="55227" x="10352088" y="225425"/>
          <p14:tracePt t="55233" x="10213975" y="187325"/>
          <p14:tracePt t="55240" x="10075863" y="161925"/>
          <p14:tracePt t="55247" x="9939338" y="150813"/>
          <p14:tracePt t="55255" x="9826625" y="138113"/>
          <p14:tracePt t="55261" x="9701213" y="138113"/>
          <p14:tracePt t="55268" x="9601200" y="138113"/>
          <p14:tracePt t="55275" x="9501188" y="150813"/>
          <p14:tracePt t="55284" x="9413875" y="150813"/>
          <p14:tracePt t="55289" x="9350375" y="150813"/>
          <p14:tracePt t="55296" x="9301163" y="150813"/>
          <p14:tracePt t="55303" x="9224963" y="161925"/>
          <p14:tracePt t="55310" x="9150350" y="174625"/>
          <p14:tracePt t="55319" x="9088438" y="187325"/>
          <p14:tracePt t="55324" x="9024938" y="212725"/>
          <p14:tracePt t="55332" x="8975725" y="212725"/>
          <p14:tracePt t="55338" x="8950325" y="225425"/>
          <p14:tracePt t="55345" x="8937625" y="225425"/>
          <p14:tracePt t="55352" x="8899525" y="238125"/>
          <p14:tracePt t="55359" x="8886825" y="238125"/>
          <p14:tracePt t="55368" x="8874125" y="250825"/>
          <p14:tracePt t="55373" x="8850313" y="250825"/>
          <p14:tracePt t="55387" x="8837613" y="263525"/>
          <p14:tracePt t="55401" x="8812213" y="274638"/>
          <p14:tracePt t="55418" x="8799513" y="274638"/>
          <p14:tracePt t="55422" x="8799513" y="287338"/>
          <p14:tracePt t="55429" x="8774113" y="287338"/>
          <p14:tracePt t="55436" x="8774113" y="300038"/>
          <p14:tracePt t="55443" x="8763000" y="312738"/>
          <p14:tracePt t="55451" x="8737600" y="312738"/>
          <p14:tracePt t="55457" x="8737600" y="325438"/>
          <p14:tracePt t="55464" x="8712200" y="338138"/>
          <p14:tracePt t="55471" x="8699500" y="338138"/>
          <p14:tracePt t="55478" x="8674100" y="363538"/>
          <p14:tracePt t="55485" x="8650288" y="374650"/>
          <p14:tracePt t="55492" x="8624888" y="387350"/>
          <p14:tracePt t="55500" x="8612188" y="400050"/>
          <p14:tracePt t="55506" x="8586788" y="412750"/>
          <p14:tracePt t="55513" x="8574088" y="425450"/>
          <p14:tracePt t="55520" x="8561388" y="425450"/>
          <p14:tracePt t="55527" x="8548688" y="438150"/>
          <p14:tracePt t="55541" x="8548688" y="450850"/>
          <p14:tracePt t="55550" x="8537575" y="463550"/>
          <p14:tracePt t="55562" x="8524875" y="463550"/>
          <p14:tracePt t="55569" x="8512175" y="476250"/>
          <p14:tracePt t="55584" x="8512175" y="487363"/>
          <p14:tracePt t="55597" x="8499475" y="512763"/>
          <p14:tracePt t="55604" x="8499475" y="525463"/>
          <p14:tracePt t="55611" x="8499475" y="538163"/>
          <p14:tracePt t="55618" x="8499475" y="563563"/>
          <p14:tracePt t="55625" x="8499475" y="588963"/>
          <p14:tracePt t="55634" x="8499475" y="612775"/>
          <p14:tracePt t="55639" x="8499475" y="625475"/>
          <p14:tracePt t="55646" x="8512175" y="650875"/>
          <p14:tracePt t="55653" x="8524875" y="688975"/>
          <p14:tracePt t="55660" x="8537575" y="712788"/>
          <p14:tracePt t="55669" x="8548688" y="738188"/>
          <p14:tracePt t="55674" x="8561388" y="763588"/>
          <p14:tracePt t="55682" x="8574088" y="788988"/>
          <p14:tracePt t="55688" x="8586788" y="812800"/>
          <p14:tracePt t="55696" x="8612188" y="825500"/>
          <p14:tracePt t="55702" x="8612188" y="850900"/>
          <p14:tracePt t="55709" x="8637588" y="863600"/>
          <p14:tracePt t="55717" x="8637588" y="876300"/>
          <p14:tracePt t="55723" x="8650288" y="876300"/>
          <p14:tracePt t="55730" x="8661400" y="889000"/>
          <p14:tracePt t="55737" x="8674100" y="901700"/>
          <p14:tracePt t="55745" x="8674100" y="912813"/>
          <p14:tracePt t="55751" x="8699500" y="912813"/>
          <p14:tracePt t="55758" x="8712200" y="925513"/>
          <p14:tracePt t="55767" x="8724900" y="938213"/>
          <p14:tracePt t="55772" x="8737600" y="938213"/>
          <p14:tracePt t="55779" x="8763000" y="950913"/>
          <p14:tracePt t="55786" x="8774113" y="963613"/>
          <p14:tracePt t="55794" x="8812213" y="963613"/>
          <p14:tracePt t="55800" x="8863013" y="963613"/>
          <p14:tracePt t="55807" x="8912225" y="963613"/>
          <p14:tracePt t="55815" x="8963025" y="963613"/>
          <p14:tracePt t="55821" x="9024938" y="963613"/>
          <p14:tracePt t="55828" x="9150350" y="963613"/>
          <p14:tracePt t="55835" x="9275763" y="938213"/>
          <p14:tracePt t="55842" x="9401175" y="912813"/>
          <p14:tracePt t="55851" x="9488488" y="876300"/>
          <p14:tracePt t="55857" x="9550400" y="863600"/>
          <p14:tracePt t="55863" x="9588500" y="838200"/>
          <p14:tracePt t="55870" x="9626600" y="838200"/>
          <p14:tracePt t="55877" x="9650413" y="825500"/>
          <p14:tracePt t="55884" x="9675813" y="812800"/>
          <p14:tracePt t="55891" x="9701213" y="801688"/>
          <p14:tracePt t="55901" x="9713913" y="801688"/>
          <p14:tracePt t="55905" x="9726613" y="801688"/>
          <p14:tracePt t="55912" x="9750425" y="801688"/>
          <p14:tracePt t="55919" x="9763125" y="788988"/>
          <p14:tracePt t="55926" x="9775825" y="776288"/>
          <p14:tracePt t="55934" x="9801225" y="776288"/>
          <p14:tracePt t="55940" x="9813925" y="776288"/>
          <p14:tracePt t="55948" x="9839325" y="763588"/>
          <p14:tracePt t="55956" x="9863138" y="750888"/>
          <p14:tracePt t="55961" x="9888538" y="750888"/>
          <p14:tracePt t="55968" x="9901238" y="750888"/>
          <p14:tracePt t="55975" x="9913938" y="738188"/>
          <p14:tracePt t="55983" x="9939338" y="725488"/>
          <p14:tracePt t="55989" x="9963150" y="725488"/>
          <p14:tracePt t="55996" x="9988550" y="712788"/>
          <p14:tracePt t="56003" x="10013950" y="700088"/>
          <p14:tracePt t="56010" x="10052050" y="688975"/>
          <p14:tracePt t="56018" x="10064750" y="676275"/>
          <p14:tracePt t="56025" x="10088563" y="663575"/>
          <p14:tracePt t="56035" x="10113963" y="650875"/>
          <p14:tracePt t="56045" x="10126663" y="638175"/>
          <p14:tracePt t="56052" x="10139363" y="638175"/>
          <p14:tracePt t="56080" x="10152063" y="625475"/>
          <p14:tracePt t="56095" x="10164763" y="612775"/>
          <p14:tracePt t="56108" x="10164763" y="600075"/>
          <p14:tracePt t="56118" x="10164763" y="576263"/>
          <p14:tracePt t="56122" x="10152063" y="550863"/>
          <p14:tracePt t="56129" x="10139363" y="512763"/>
          <p14:tracePt t="56137" x="10088563" y="450850"/>
          <p14:tracePt t="56143" x="9988550" y="387350"/>
          <p14:tracePt t="56151" x="9901238" y="325438"/>
          <p14:tracePt t="56157" x="9775825" y="263525"/>
          <p14:tracePt t="56165" x="9637713" y="212725"/>
          <p14:tracePt t="56171" x="9550400" y="187325"/>
          <p14:tracePt t="56178" x="9450388" y="161925"/>
          <p14:tracePt t="56185" x="9363075" y="150813"/>
          <p14:tracePt t="56193" x="9288463" y="138113"/>
          <p14:tracePt t="56200" x="9212263" y="138113"/>
          <p14:tracePt t="56207" x="9137650" y="150813"/>
          <p14:tracePt t="56214" x="9088438" y="150813"/>
          <p14:tracePt t="56220" x="9012238" y="174625"/>
          <p14:tracePt t="56227" x="8975725" y="187325"/>
          <p14:tracePt t="56234" x="8937625" y="187325"/>
          <p14:tracePt t="56242" x="8912225" y="212725"/>
          <p14:tracePt t="56251" x="8874125" y="225425"/>
          <p14:tracePt t="56255" x="8824913" y="238125"/>
          <p14:tracePt t="56263" x="8799513" y="250825"/>
          <p14:tracePt t="56269" x="8774113" y="263525"/>
          <p14:tracePt t="56278" x="8750300" y="274638"/>
          <p14:tracePt t="56284" x="8737600" y="287338"/>
          <p14:tracePt t="56290" x="8724900" y="300038"/>
          <p14:tracePt t="56299" x="8712200" y="300038"/>
          <p14:tracePt t="56305" x="8699500" y="312738"/>
          <p14:tracePt t="56311" x="8674100" y="325438"/>
          <p14:tracePt t="56319" x="8674100" y="338138"/>
          <p14:tracePt t="56326" x="8650288" y="363538"/>
          <p14:tracePt t="56333" x="8650288" y="374650"/>
          <p14:tracePt t="56339" x="8637588" y="400050"/>
          <p14:tracePt t="56347" x="8612188" y="450850"/>
          <p14:tracePt t="56354" x="8612188" y="476250"/>
          <p14:tracePt t="56360" x="8586788" y="500063"/>
          <p14:tracePt t="56368" x="8574088" y="538163"/>
          <p14:tracePt t="56375" x="8574088" y="563563"/>
          <p14:tracePt t="56383" x="8574088" y="600075"/>
          <p14:tracePt t="56388" x="8574088" y="625475"/>
          <p14:tracePt t="56395" x="8574088" y="663575"/>
          <p14:tracePt t="56403" x="8574088" y="700088"/>
          <p14:tracePt t="56409" x="8574088" y="712788"/>
          <p14:tracePt t="56417" x="8574088" y="738188"/>
          <p14:tracePt t="56424" x="8574088" y="750888"/>
          <p14:tracePt t="56430" x="8574088" y="776288"/>
          <p14:tracePt t="56437" x="8574088" y="801688"/>
          <p14:tracePt t="56445" x="8586788" y="825500"/>
          <p14:tracePt t="56451" x="8586788" y="838200"/>
          <p14:tracePt t="56458" x="8624888" y="889000"/>
          <p14:tracePt t="56467" x="8650288" y="912813"/>
          <p14:tracePt t="56473" x="8699500" y="950913"/>
          <p14:tracePt t="56479" x="8737600" y="989013"/>
          <p14:tracePt t="56487" x="8812213" y="1025525"/>
          <p14:tracePt t="56493" x="8899525" y="1063625"/>
          <p14:tracePt t="56501" x="8986838" y="1101725"/>
          <p14:tracePt t="56507" x="9099550" y="1138238"/>
          <p14:tracePt t="56517" x="9199563" y="1176338"/>
          <p14:tracePt t="56521" x="9288463" y="1201738"/>
          <p14:tracePt t="56528" x="9375775" y="1214438"/>
          <p14:tracePt t="56536" x="9424988" y="1214438"/>
          <p14:tracePt t="56543" x="9463088" y="1214438"/>
          <p14:tracePt t="56550" x="9501188" y="1214438"/>
          <p14:tracePt t="56557" x="9563100" y="1214438"/>
          <p14:tracePt t="56564" x="9637713" y="1214438"/>
          <p14:tracePt t="56570" x="9688513" y="1214438"/>
          <p14:tracePt t="56577" x="9739313" y="1201738"/>
          <p14:tracePt t="56584" x="9801225" y="1189038"/>
          <p14:tracePt t="56592" x="9852025" y="1176338"/>
          <p14:tracePt t="56600" x="9901238" y="1163638"/>
          <p14:tracePt t="56606" x="9939338" y="1163638"/>
          <p14:tracePt t="56613" x="9963150" y="1150938"/>
          <p14:tracePt t="56620" x="10001250" y="1150938"/>
          <p14:tracePt t="56627" x="10026650" y="1138238"/>
          <p14:tracePt t="56634" x="10064750" y="1125538"/>
          <p14:tracePt t="56640" x="10088563" y="1114425"/>
          <p14:tracePt t="56649" x="10126663" y="1089025"/>
          <p14:tracePt t="56655" x="10164763" y="1076325"/>
          <p14:tracePt t="56662" x="10188575" y="1050925"/>
          <p14:tracePt t="56669" x="10201275" y="1038225"/>
          <p14:tracePt t="56675" x="10226675" y="1025525"/>
          <p14:tracePt t="56683" x="10226675" y="1014413"/>
          <p14:tracePt t="56689" x="10239375" y="1001713"/>
          <p14:tracePt t="56697" x="10252075" y="989013"/>
          <p14:tracePt t="56704" x="10264775" y="989013"/>
          <p14:tracePt t="56711" x="10264775" y="976313"/>
          <p14:tracePt t="56725" x="10277475" y="976313"/>
          <p14:tracePt t="56733" x="10288588" y="950913"/>
          <p14:tracePt t="56745" x="10288588" y="938213"/>
          <p14:tracePt t="56753" x="10288588" y="925513"/>
          <p14:tracePt t="56768" x="10288588" y="901700"/>
          <p14:tracePt t="56774" x="10288588" y="889000"/>
          <p14:tracePt t="56780" x="10288588" y="876300"/>
          <p14:tracePt t="56788" x="10264775" y="825500"/>
          <p14:tracePt t="56795" x="10239375" y="801688"/>
          <p14:tracePt t="56802" x="10188575" y="738188"/>
          <p14:tracePt t="56808" x="10113963" y="688975"/>
          <p14:tracePt t="56816" x="10026650" y="638175"/>
          <p14:tracePt t="56823" x="9913938" y="600075"/>
          <p14:tracePt t="56830" x="9813925" y="563563"/>
          <p14:tracePt t="56836" x="9701213" y="525463"/>
          <p14:tracePt t="56843" x="9637713" y="512763"/>
          <p14:tracePt t="56851" x="9563100" y="500063"/>
          <p14:tracePt t="56858" x="9525000" y="487363"/>
          <p14:tracePt t="56868" x="9513888" y="476250"/>
          <p14:tracePt t="56871" x="9475788" y="476250"/>
          <p14:tracePt t="56878" x="9450388" y="476250"/>
          <p14:tracePt t="56885" x="9424988" y="476250"/>
          <p14:tracePt t="56893" x="9388475" y="476250"/>
          <p14:tracePt t="56900" x="9350375" y="476250"/>
          <p14:tracePt t="56908" x="9324975" y="476250"/>
          <p14:tracePt t="56914" x="9288463" y="487363"/>
          <p14:tracePt t="56921" x="9250363" y="487363"/>
          <p14:tracePt t="56928" x="9224963" y="500063"/>
          <p14:tracePt t="56935" x="9188450" y="512763"/>
          <p14:tracePt t="56942" x="9150350" y="525463"/>
          <p14:tracePt t="56950" x="9112250" y="538163"/>
          <p14:tracePt t="56956" x="9075738" y="563563"/>
          <p14:tracePt t="56963" x="9037638" y="576263"/>
          <p14:tracePt t="56970" x="8999538" y="588963"/>
          <p14:tracePt t="56977" x="8975725" y="600075"/>
          <p14:tracePt t="56986" x="8950325" y="612775"/>
          <p14:tracePt t="56991" x="8924925" y="625475"/>
          <p14:tracePt t="57002" x="8912225" y="625475"/>
          <p14:tracePt t="57005" x="8899525" y="638175"/>
          <p14:tracePt t="57012" x="8886825" y="638175"/>
          <p14:tracePt t="57019" x="8874125" y="650875"/>
          <p14:tracePt t="57026" x="8874125" y="663575"/>
          <p14:tracePt t="57033" x="8863013" y="663575"/>
          <p14:tracePt t="57040" x="8850313" y="663575"/>
          <p14:tracePt t="57047" x="8850313" y="676275"/>
          <p14:tracePt t="57055" x="8837613" y="676275"/>
          <p14:tracePt t="57061" x="8837613" y="688975"/>
          <p14:tracePt t="57069" x="8824913" y="688975"/>
          <p14:tracePt t="57075" x="8812213" y="712788"/>
          <p14:tracePt t="57083" x="8799513" y="712788"/>
          <p14:tracePt t="57088" x="8799513" y="738188"/>
          <p14:tracePt t="57097" x="8786813" y="750888"/>
          <p14:tracePt t="57103" x="8774113" y="763588"/>
          <p14:tracePt t="57110" x="8774113" y="788988"/>
          <p14:tracePt t="57118" x="8774113" y="825500"/>
          <p14:tracePt t="57124" x="8774113" y="863600"/>
          <p14:tracePt t="57131" x="8774113" y="889000"/>
          <p14:tracePt t="57138" x="8786813" y="912813"/>
          <p14:tracePt t="57145" x="8799513" y="938213"/>
          <p14:tracePt t="57152" x="8837613" y="963613"/>
          <p14:tracePt t="57158" x="8863013" y="989013"/>
          <p14:tracePt t="57167" x="8899525" y="1025525"/>
          <p14:tracePt t="57172" x="8937625" y="1025525"/>
          <p14:tracePt t="57180" x="8999538" y="1038225"/>
          <p14:tracePt t="57187" x="9050338" y="1050925"/>
          <p14:tracePt t="57194" x="9124950" y="1063625"/>
          <p14:tracePt t="57200" x="9212263" y="1063625"/>
          <p14:tracePt t="57208" x="9312275" y="1050925"/>
          <p14:tracePt t="57217" x="9401175" y="1038225"/>
          <p14:tracePt t="57221" x="9488488" y="1001713"/>
          <p14:tracePt t="57229" x="9588500" y="963613"/>
          <p14:tracePt t="57236" x="9750425" y="876300"/>
          <p14:tracePt t="57243" x="9875838" y="812800"/>
          <p14:tracePt t="57250" x="10052050" y="712788"/>
          <p14:tracePt t="57257" x="10188575" y="638175"/>
          <p14:tracePt t="57265" x="10313988" y="563563"/>
          <p14:tracePt t="57270" x="10401300" y="525463"/>
          <p14:tracePt t="57278" x="10464800" y="487363"/>
          <p14:tracePt t="57285" x="10490200" y="463550"/>
          <p14:tracePt t="57292" x="10526713" y="438150"/>
          <p14:tracePt t="57307" x="10539413" y="425450"/>
          <p14:tracePt t="57320" x="10539413" y="412750"/>
          <p14:tracePt t="57335" x="10539413" y="400050"/>
          <p14:tracePt t="57341" x="10539413" y="387350"/>
          <p14:tracePt t="57350" x="10539413" y="374650"/>
          <p14:tracePt t="57355" x="10526713" y="350838"/>
          <p14:tracePt t="57362" x="10464800" y="300038"/>
          <p14:tracePt t="57369" x="10364788" y="238125"/>
          <p14:tracePt t="57376" x="10201275" y="150813"/>
          <p14:tracePt t="57383" x="9988550" y="87313"/>
          <p14:tracePt t="57390" x="9826625" y="50800"/>
          <p14:tracePt t="57397" x="9688513" y="50800"/>
          <p14:tracePt t="57405" x="9537700" y="61913"/>
          <p14:tracePt t="57411" x="9401175" y="87313"/>
          <p14:tracePt t="57418" x="9237663" y="112713"/>
          <p14:tracePt t="57425" x="9112250" y="150813"/>
          <p14:tracePt t="57433" x="8975725" y="187325"/>
          <p14:tracePt t="57439" x="8874125" y="225425"/>
          <p14:tracePt t="57446" x="8774113" y="250825"/>
          <p14:tracePt t="57453" x="8686800" y="274638"/>
          <p14:tracePt t="57460" x="8637588" y="287338"/>
          <p14:tracePt t="57469" x="8586788" y="325438"/>
          <p14:tracePt t="57474" x="8548688" y="350838"/>
          <p14:tracePt t="57481" x="8524875" y="363538"/>
          <p14:tracePt t="57488" x="8512175" y="387350"/>
          <p14:tracePt t="57495" x="8486775" y="400050"/>
          <p14:tracePt t="57502" x="8486775" y="412750"/>
          <p14:tracePt t="57509" x="8461375" y="425450"/>
          <p14:tracePt t="57517" x="8448675" y="450850"/>
          <p14:tracePt t="57523" x="8424863" y="476250"/>
          <p14:tracePt t="57530" x="8412163" y="512763"/>
          <p14:tracePt t="57537" x="8386763" y="550863"/>
          <p14:tracePt t="57544" x="8374063" y="588963"/>
          <p14:tracePt t="57551" x="8361363" y="612775"/>
          <p14:tracePt t="57558" x="8348663" y="650875"/>
          <p14:tracePt t="57569" x="8348663" y="676275"/>
          <p14:tracePt t="57572" x="8348663" y="688975"/>
          <p14:tracePt t="57579" x="8348663" y="700088"/>
          <p14:tracePt t="57586" x="8348663" y="712788"/>
          <p14:tracePt t="57600" x="8348663" y="725488"/>
          <p14:tracePt t="57608" x="8348663" y="738188"/>
          <p14:tracePt t="57615" x="8348663" y="750888"/>
          <p14:tracePt t="57628" x="8348663" y="763588"/>
          <p14:tracePt t="57642" x="8348663" y="776288"/>
          <p14:tracePt t="57656" x="8348663" y="788988"/>
          <p14:tracePt t="57670" x="8361363" y="788988"/>
          <p14:tracePt t="57691" x="8361363" y="801688"/>
          <p14:tracePt t="57700" x="8374063" y="801688"/>
          <p14:tracePt t="57719" x="8386763" y="801688"/>
          <p14:tracePt t="57726" x="8386763" y="812800"/>
          <p14:tracePt t="57740" x="8386763" y="825500"/>
          <p14:tracePt t="57747" x="8399463" y="825500"/>
          <p14:tracePt t="58279" x="8586788" y="825500"/>
          <p14:tracePt t="58286" x="8999538" y="825500"/>
          <p14:tracePt t="58293" x="9437688" y="825500"/>
          <p14:tracePt t="58300" x="9701213" y="863600"/>
          <p14:tracePt t="58308" x="9863138" y="876300"/>
          <p14:tracePt t="58319" x="10026650" y="876300"/>
          <p14:tracePt t="58321" x="10113963" y="876300"/>
          <p14:tracePt t="58328" x="10188575" y="889000"/>
          <p14:tracePt t="58335" x="10288588" y="889000"/>
          <p14:tracePt t="58342" x="10364788" y="889000"/>
          <p14:tracePt t="58349" x="10439400" y="876300"/>
          <p14:tracePt t="58356" x="10477500" y="876300"/>
          <p14:tracePt t="58363" x="10502900" y="863600"/>
          <p14:tracePt t="58370" x="10526713" y="863600"/>
          <p14:tracePt t="58377" x="10552113" y="863600"/>
          <p14:tracePt t="58391" x="10564813" y="863600"/>
          <p14:tracePt t="58419" x="10577513" y="863600"/>
          <p14:tracePt t="58433" x="10590213" y="863600"/>
          <p14:tracePt t="58440" x="10590213" y="850900"/>
          <p14:tracePt t="58449" x="10590213" y="838200"/>
          <p14:tracePt t="58461" x="10590213" y="825500"/>
          <p14:tracePt t="58468" x="10602913" y="801688"/>
          <p14:tracePt t="58475" x="10614025" y="763588"/>
          <p14:tracePt t="58483" x="10614025" y="738188"/>
          <p14:tracePt t="58489" x="10614025" y="700088"/>
          <p14:tracePt t="58496" x="10614025" y="663575"/>
          <p14:tracePt t="58503" x="10614025" y="638175"/>
          <p14:tracePt t="58510" x="10614025" y="612775"/>
          <p14:tracePt t="58517" x="10614025" y="600075"/>
          <p14:tracePt t="58525" x="10614025" y="576263"/>
          <p14:tracePt t="58538" x="10614025" y="563563"/>
          <p14:tracePt t="58545" x="10614025" y="550863"/>
          <p14:tracePt t="58552" x="10602913" y="538163"/>
          <p14:tracePt t="58573" x="10590213" y="525463"/>
          <p14:tracePt t="58580" x="10577513" y="512763"/>
          <p14:tracePt t="58587" x="10539413" y="500063"/>
          <p14:tracePt t="58594" x="10477500" y="476250"/>
          <p14:tracePt t="58601" x="10377488" y="476250"/>
          <p14:tracePt t="58608" x="10277475" y="476250"/>
          <p14:tracePt t="58617" x="10188575" y="476250"/>
          <p14:tracePt t="58622" x="10139363" y="487363"/>
          <p14:tracePt t="58629" x="10088563" y="487363"/>
          <p14:tracePt t="58636" x="10052050" y="512763"/>
          <p14:tracePt t="58643" x="10026650" y="512763"/>
          <p14:tracePt t="58649" x="10001250" y="525463"/>
          <p14:tracePt t="58657" x="9988550" y="538163"/>
          <p14:tracePt t="58669" x="9975850" y="538163"/>
          <p14:tracePt t="58671" x="9963150" y="538163"/>
          <p14:tracePt t="58678" x="9963150" y="550863"/>
          <p14:tracePt t="58685" x="9952038" y="550863"/>
          <p14:tracePt t="58692" x="9952038" y="563563"/>
          <p14:tracePt t="58706" x="9939338" y="563563"/>
          <p14:tracePt t="58727" x="9939338" y="576263"/>
          <p14:tracePt t="58741" x="9939338" y="588963"/>
          <p14:tracePt t="58762" x="9939338" y="600075"/>
          <p14:tracePt t="58769" x="9952038" y="600075"/>
          <p14:tracePt t="58783" x="9963150" y="612775"/>
          <p14:tracePt t="58804" x="9975850" y="612775"/>
          <p14:tracePt t="58832" x="9988550" y="612775"/>
          <p14:tracePt t="58860" x="9988550" y="600075"/>
          <p14:tracePt t="58895" x="9988550" y="588963"/>
          <p14:tracePt t="60015" x="10013950" y="588963"/>
          <p14:tracePt t="60022" x="10064750" y="588963"/>
          <p14:tracePt t="60029" x="10088563" y="588963"/>
          <p14:tracePt t="60036" x="10126663" y="588963"/>
          <p14:tracePt t="60043" x="10152063" y="588963"/>
          <p14:tracePt t="60050" x="10177463" y="588963"/>
          <p14:tracePt t="60057" x="10188575" y="588963"/>
          <p14:tracePt t="60065" x="10201275" y="588963"/>
          <p14:tracePt t="60085" x="10213975" y="588963"/>
          <p14:tracePt t="60100" x="10226675" y="588963"/>
          <p14:tracePt t="60134" x="10239375" y="588963"/>
          <p14:tracePt t="61443" x="10226675" y="576263"/>
          <p14:tracePt t="61450" x="10201275" y="576263"/>
          <p14:tracePt t="61457" x="10188575" y="576263"/>
          <p14:tracePt t="61464" x="10188575" y="563563"/>
          <p14:tracePt t="61471" x="10164763" y="563563"/>
          <p14:tracePt t="61492" x="10152063" y="563563"/>
          <p14:tracePt t="61506" x="10139363" y="563563"/>
          <p14:tracePt t="61514" x="10126663" y="563563"/>
          <p14:tracePt t="61541" x="10113963" y="563563"/>
          <p14:tracePt t="61569" x="10101263" y="563563"/>
          <p14:tracePt t="61633" x="10126663" y="563563"/>
          <p14:tracePt t="61639" x="10164763" y="563563"/>
          <p14:tracePt t="61648" x="10213975" y="563563"/>
          <p14:tracePt t="61653" x="10264775" y="563563"/>
          <p14:tracePt t="61660" x="10313988" y="563563"/>
          <p14:tracePt t="61667" x="10339388" y="563563"/>
          <p14:tracePt t="61674" x="10352088" y="563563"/>
          <p14:tracePt t="61681" x="10377488" y="563563"/>
          <p14:tracePt t="61716" x="10390188" y="563563"/>
          <p14:tracePt t="61800" x="10364788" y="563563"/>
          <p14:tracePt t="61807" x="10326688" y="563563"/>
          <p14:tracePt t="61814" x="10264775" y="563563"/>
          <p14:tracePt t="61821" x="10164763" y="563563"/>
          <p14:tracePt t="61828" x="10075863" y="563563"/>
          <p14:tracePt t="61835" x="9975850" y="563563"/>
          <p14:tracePt t="61842" x="9875838" y="563563"/>
          <p14:tracePt t="61849" x="9813925" y="563563"/>
          <p14:tracePt t="61857" x="9726613" y="576263"/>
          <p14:tracePt t="61864" x="9663113" y="576263"/>
          <p14:tracePt t="61870" x="9626600" y="576263"/>
          <p14:tracePt t="61877" x="9588500" y="576263"/>
          <p14:tracePt t="61884" x="9537700" y="588963"/>
          <p14:tracePt t="61891" x="9501188" y="588963"/>
          <p14:tracePt t="61899" x="9463088" y="600075"/>
          <p14:tracePt t="61905" x="9413875" y="600075"/>
          <p14:tracePt t="61916" x="9375775" y="612775"/>
          <p14:tracePt t="61919" x="9337675" y="612775"/>
          <p14:tracePt t="61926" x="9301163" y="625475"/>
          <p14:tracePt t="61933" x="9275763" y="625475"/>
          <p14:tracePt t="61940" x="9237663" y="625475"/>
          <p14:tracePt t="61949" x="9212263" y="625475"/>
          <p14:tracePt t="61955" x="9175750" y="638175"/>
          <p14:tracePt t="61961" x="9163050" y="638175"/>
          <p14:tracePt t="61968" x="9163050" y="650875"/>
          <p14:tracePt t="61975" x="9137650" y="650875"/>
          <p14:tracePt t="61989" x="9124950" y="650875"/>
          <p14:tracePt t="62003" x="9112250" y="650875"/>
          <p14:tracePt t="62025" x="9099550" y="650875"/>
          <p14:tracePt t="62038" x="9088438" y="650875"/>
          <p14:tracePt t="62067" x="9075738" y="650875"/>
          <p14:tracePt t="62101" x="9063038" y="650875"/>
          <p14:tracePt t="62137" x="9050338" y="650875"/>
          <p14:tracePt t="62143" x="9037638" y="650875"/>
          <p14:tracePt t="62157" x="9024938" y="650875"/>
          <p14:tracePt t="62164" x="9012238" y="663575"/>
          <p14:tracePt t="62171" x="8986838" y="663575"/>
          <p14:tracePt t="62179" x="8963025" y="663575"/>
          <p14:tracePt t="62185" x="8924925" y="676275"/>
          <p14:tracePt t="62192" x="8886825" y="676275"/>
          <p14:tracePt t="62199" x="8850313" y="688975"/>
          <p14:tracePt t="62206" x="8837613" y="688975"/>
          <p14:tracePt t="62217" x="8824913" y="700088"/>
          <p14:tracePt t="62220" x="8799513" y="700088"/>
          <p14:tracePt t="62234" x="8786813" y="700088"/>
          <p14:tracePt t="62241" x="8786813" y="712788"/>
          <p14:tracePt t="62248" x="8774113" y="712788"/>
          <p14:tracePt t="62264" x="8763000" y="712788"/>
          <p14:tracePt t="62269" x="8750300" y="712788"/>
          <p14:tracePt t="62298" x="8737600" y="712788"/>
          <p14:tracePt t="62332" x="8724900" y="712788"/>
          <p14:tracePt t="62388" x="8750300" y="712788"/>
          <p14:tracePt t="62396" x="8763000" y="712788"/>
          <p14:tracePt t="62402" x="8799513" y="712788"/>
          <p14:tracePt t="62409" x="8837613" y="712788"/>
          <p14:tracePt t="62416" x="8886825" y="725488"/>
          <p14:tracePt t="62423" x="8937625" y="725488"/>
          <p14:tracePt t="62431" x="8999538" y="725488"/>
          <p14:tracePt t="62437" x="9075738" y="738188"/>
          <p14:tracePt t="62444" x="9124950" y="738188"/>
          <p14:tracePt t="62451" x="9199563" y="738188"/>
          <p14:tracePt t="62458" x="9250363" y="738188"/>
          <p14:tracePt t="62467" x="9312275" y="738188"/>
          <p14:tracePt t="62472" x="9375775" y="738188"/>
          <p14:tracePt t="62480" x="9413875" y="738188"/>
          <p14:tracePt t="62486" x="9450388" y="738188"/>
          <p14:tracePt t="62493" x="9475788" y="738188"/>
          <p14:tracePt t="62500" x="9488488" y="738188"/>
          <p14:tracePt t="62507" x="9501188" y="738188"/>
          <p14:tracePt t="62515" x="9525000" y="738188"/>
          <p14:tracePt t="62521" x="9550400" y="738188"/>
          <p14:tracePt t="62528" x="9563100" y="738188"/>
          <p14:tracePt t="62535" x="9575800" y="738188"/>
          <p14:tracePt t="62542" x="9588500" y="738188"/>
          <p14:tracePt t="62557" x="9601200" y="738188"/>
          <p14:tracePt t="62570" x="9613900" y="738188"/>
          <p14:tracePt t="62585" x="9626600" y="738188"/>
          <p14:tracePt t="62598" x="9637713" y="738188"/>
          <p14:tracePt t="62615" x="9650413" y="738188"/>
          <p14:tracePt t="62640" x="9663113" y="738188"/>
          <p14:tracePt t="62654" x="9675813" y="738188"/>
          <p14:tracePt t="62682" x="9688513" y="738188"/>
          <p14:tracePt t="62698" x="9701213" y="738188"/>
          <p14:tracePt t="62710" x="9713913" y="738188"/>
          <p14:tracePt t="62717" x="9726613" y="738188"/>
          <p14:tracePt t="62724" x="9739313" y="738188"/>
          <p14:tracePt t="62731" x="9750425" y="738188"/>
          <p14:tracePt t="62738" x="9763125" y="725488"/>
          <p14:tracePt t="62746" x="9788525" y="712788"/>
          <p14:tracePt t="62752" x="9801225" y="712788"/>
          <p14:tracePt t="62759" x="9813925" y="712788"/>
          <p14:tracePt t="62773" x="9826625" y="712788"/>
          <p14:tracePt t="62780" x="9826625" y="700088"/>
          <p14:tracePt t="62787" x="9839325" y="700088"/>
          <p14:tracePt t="62794" x="9852025" y="700088"/>
          <p14:tracePt t="62808" x="9852025" y="688975"/>
          <p14:tracePt t="62815" x="9863138" y="688975"/>
          <p14:tracePt t="62831" x="9875838" y="676275"/>
          <p14:tracePt t="62865" x="9888538" y="676275"/>
          <p14:tracePt t="62879" x="9901238" y="676275"/>
          <p14:tracePt t="62969" x="9888538" y="676275"/>
          <p14:tracePt t="62977" x="9875838" y="676275"/>
          <p14:tracePt t="62983" x="9852025" y="663575"/>
          <p14:tracePt t="62990" x="9826625" y="650875"/>
          <p14:tracePt t="62999" x="9775825" y="650875"/>
          <p14:tracePt t="63005" x="9713913" y="638175"/>
          <p14:tracePt t="63012" x="9650413" y="638175"/>
          <p14:tracePt t="63018" x="9575800" y="625475"/>
          <p14:tracePt t="63026" x="9513888" y="625475"/>
          <p14:tracePt t="63032" x="9463088" y="625475"/>
          <p14:tracePt t="63039" x="9388475" y="625475"/>
          <p14:tracePt t="63049" x="9337675" y="625475"/>
          <p14:tracePt t="63054" x="9275763" y="625475"/>
          <p14:tracePt t="63061" x="9212263" y="638175"/>
          <p14:tracePt t="63067" x="9175750" y="638175"/>
          <p14:tracePt t="63075" x="9137650" y="638175"/>
          <p14:tracePt t="63082" x="9112250" y="638175"/>
          <p14:tracePt t="63088" x="9088438" y="638175"/>
          <p14:tracePt t="63097" x="9063038" y="638175"/>
          <p14:tracePt t="63103" x="9050338" y="638175"/>
          <p14:tracePt t="63117" x="9024938" y="638175"/>
          <p14:tracePt t="63138" x="9012238" y="638175"/>
          <p14:tracePt t="63151" x="8999538" y="638175"/>
          <p14:tracePt t="63173" x="8986838" y="638175"/>
          <p14:tracePt t="63194" x="8975725" y="638175"/>
          <p14:tracePt t="63200" x="8975725" y="650875"/>
          <p14:tracePt t="63215" x="8975725" y="663575"/>
          <p14:tracePt t="63222" x="8963025" y="663575"/>
          <p14:tracePt t="63243" x="8950325" y="663575"/>
          <p14:tracePt t="63264" x="8937625" y="663575"/>
          <p14:tracePt t="63270" x="8924925" y="663575"/>
          <p14:tracePt t="63285" x="8912225" y="663575"/>
          <p14:tracePt t="63292" x="8899525" y="663575"/>
          <p14:tracePt t="63299" x="8886825" y="676275"/>
          <p14:tracePt t="63305" x="8874125" y="676275"/>
          <p14:tracePt t="63315" x="8850313" y="676275"/>
          <p14:tracePt t="63319" x="8837613" y="676275"/>
          <p14:tracePt t="63326" x="8824913" y="676275"/>
          <p14:tracePt t="63333" x="8824913" y="688975"/>
          <p14:tracePt t="63340" x="8812213" y="688975"/>
          <p14:tracePt t="63349" x="8799513" y="700088"/>
          <p14:tracePt t="63362" x="8786813" y="700088"/>
          <p14:tracePt t="63376" x="8774113" y="700088"/>
          <p14:tracePt t="63389" x="8763000" y="700088"/>
          <p14:tracePt t="63425" x="8750300" y="700088"/>
          <p14:tracePt t="63439" x="8737600" y="700088"/>
          <p14:tracePt t="63473" x="8750300" y="700088"/>
          <p14:tracePt t="63481" x="8774113" y="700088"/>
          <p14:tracePt t="63488" x="8812213" y="700088"/>
          <p14:tracePt t="63494" x="8886825" y="700088"/>
          <p14:tracePt t="63502" x="9037638" y="700088"/>
          <p14:tracePt t="63508" x="9275763" y="676275"/>
          <p14:tracePt t="63515" x="9513888" y="650875"/>
          <p14:tracePt t="63523" x="9739313" y="625475"/>
          <p14:tracePt t="63530" x="9852025" y="612775"/>
          <p14:tracePt t="63536" x="9952038" y="600075"/>
          <p14:tracePt t="63544" x="10026650" y="600075"/>
          <p14:tracePt t="63550" x="10113963" y="588963"/>
          <p14:tracePt t="63557" x="10188575" y="576263"/>
          <p14:tracePt t="63565" x="10264775" y="563563"/>
          <p14:tracePt t="63572" x="10313988" y="563563"/>
          <p14:tracePt t="63579" x="10339388" y="550863"/>
          <p14:tracePt t="63586" x="10364788" y="550863"/>
          <p14:tracePt t="63593" x="10390188" y="550863"/>
          <p14:tracePt t="63599" x="10401300" y="550863"/>
          <p14:tracePt t="63607" x="10414000" y="550863"/>
          <p14:tracePt t="63614" x="10426700" y="550863"/>
          <p14:tracePt t="63705" x="10414000" y="550863"/>
          <p14:tracePt t="63711" x="10401300" y="550863"/>
          <p14:tracePt t="63718" x="10377488" y="550863"/>
          <p14:tracePt t="63725" x="10352088" y="563563"/>
          <p14:tracePt t="63732" x="10326688" y="563563"/>
          <p14:tracePt t="63739" x="10301288" y="563563"/>
          <p14:tracePt t="63748" x="10277475" y="563563"/>
          <p14:tracePt t="63754" x="10264775" y="563563"/>
          <p14:tracePt t="63760" x="10252075" y="563563"/>
          <p14:tracePt t="63767" x="10226675" y="563563"/>
          <p14:tracePt t="63781" x="10213975" y="563563"/>
          <p14:tracePt t="63802" x="10201275" y="563563"/>
          <p14:tracePt t="63810" x="10188575" y="563563"/>
          <p14:tracePt t="63816" x="10177463" y="563563"/>
          <p14:tracePt t="65672" x="9926638" y="912813"/>
          <p14:tracePt t="65680" x="9463088" y="1501775"/>
          <p14:tracePt t="65686" x="9163050" y="1978025"/>
          <p14:tracePt t="65693" x="8937625" y="2278063"/>
          <p14:tracePt t="65700" x="8786813" y="2552700"/>
          <p14:tracePt t="65707" x="8612188" y="2790825"/>
          <p14:tracePt t="65714" x="8486775" y="2916238"/>
          <p14:tracePt t="65721" x="8386763" y="3054350"/>
          <p14:tracePt t="65730" x="8299450" y="3216275"/>
          <p14:tracePt t="65735" x="8186738" y="3416300"/>
          <p14:tracePt t="65742" x="8086725" y="3554413"/>
          <p14:tracePt t="65749" x="7999413" y="3667125"/>
          <p14:tracePt t="65756" x="7910513" y="3792538"/>
          <p14:tracePt t="65763" x="7835900" y="3916363"/>
          <p14:tracePt t="65770" x="7773988" y="4005263"/>
          <p14:tracePt t="65778" x="7673975" y="4167188"/>
          <p14:tracePt t="65784" x="7561263" y="4367213"/>
          <p14:tracePt t="65791" x="7472363" y="4554538"/>
          <p14:tracePt t="65799" x="7423150" y="4705350"/>
          <p14:tracePt t="65805" x="7385050" y="4868863"/>
          <p14:tracePt t="65814" x="7348538" y="5043488"/>
          <p14:tracePt t="65819" x="7310438" y="5205413"/>
          <p14:tracePt t="65826" x="7259638" y="5430838"/>
          <p14:tracePt t="65833" x="7246938" y="5543550"/>
          <p14:tracePt t="65840" x="7235825" y="5681663"/>
          <p14:tracePt t="65847" x="7235825" y="5794375"/>
          <p14:tracePt t="65854" x="7235825" y="5907088"/>
          <p14:tracePt t="65861" x="7235825" y="6032500"/>
          <p14:tracePt t="65868" x="7210425" y="6119813"/>
          <p14:tracePt t="65875" x="7197725" y="6169025"/>
          <p14:tracePt t="65881" x="7197725" y="6194425"/>
          <p14:tracePt t="65889" x="7185025" y="6207125"/>
          <p14:tracePt t="65902" x="7172325" y="6219825"/>
          <p14:tracePt t="65917" x="7172325" y="6232525"/>
          <p14:tracePt t="65952" x="7172325" y="6245225"/>
          <p14:tracePt t="66036" x="7185025" y="6245225"/>
          <p14:tracePt t="66050" x="7210425" y="6245225"/>
          <p14:tracePt t="66057" x="7246938" y="6245225"/>
          <p14:tracePt t="66064" x="7310438" y="6207125"/>
          <p14:tracePt t="66071" x="7448550" y="6132513"/>
          <p14:tracePt t="66080" x="7685088" y="5981700"/>
          <p14:tracePt t="66085" x="8061325" y="5743575"/>
          <p14:tracePt t="66092" x="8374063" y="5518150"/>
          <p14:tracePt t="66099" x="8574088" y="5356225"/>
          <p14:tracePt t="66107" x="8699500" y="5268913"/>
          <p14:tracePt t="66113" x="8763000" y="5230813"/>
          <p14:tracePt t="66120" x="8812213" y="5194300"/>
          <p14:tracePt t="66129" x="8837613" y="5168900"/>
          <p14:tracePt t="66134" x="8863013" y="5130800"/>
          <p14:tracePt t="66141" x="8899525" y="5105400"/>
          <p14:tracePt t="66148" x="8924925" y="5081588"/>
          <p14:tracePt t="66163" x="8950325" y="5068888"/>
          <p14:tracePt t="66183" x="8950325" y="5056188"/>
          <p14:tracePt t="66232" x="8950325" y="5043488"/>
          <p14:tracePt t="66248" x="8950325" y="5030788"/>
          <p14:tracePt t="66281" x="8950325" y="5018088"/>
          <p14:tracePt t="66295" x="8950325" y="5005388"/>
          <p14:tracePt t="66309" x="8950325" y="4992688"/>
          <p14:tracePt t="66316" x="8937625" y="4992688"/>
          <p14:tracePt t="66323" x="8937625" y="4981575"/>
          <p14:tracePt t="66337" x="8924925" y="4968875"/>
          <p14:tracePt t="66351" x="8924925" y="4956175"/>
          <p14:tracePt t="66365" x="8912225" y="4943475"/>
          <p14:tracePt t="66372" x="8912225" y="4930775"/>
          <p14:tracePt t="66380" x="8912225" y="4918075"/>
          <p14:tracePt t="66387" x="8899525" y="4905375"/>
          <p14:tracePt t="66393" x="8899525" y="4879975"/>
          <p14:tracePt t="66400" x="8874125" y="4843463"/>
          <p14:tracePt t="66407" x="8874125" y="4805363"/>
          <p14:tracePt t="66414" x="8863013" y="4768850"/>
          <p14:tracePt t="66421" x="8837613" y="4718050"/>
          <p14:tracePt t="66429" x="8824913" y="4679950"/>
          <p14:tracePt t="66435" x="8824913" y="4643438"/>
          <p14:tracePt t="66442" x="8812213" y="4605338"/>
          <p14:tracePt t="66449" x="8786813" y="4554538"/>
          <p14:tracePt t="66456" x="8774113" y="4505325"/>
          <p14:tracePt t="66463" x="8763000" y="4479925"/>
          <p14:tracePt t="66470" x="8737600" y="4430713"/>
          <p14:tracePt t="66478" x="8724900" y="4392613"/>
          <p14:tracePt t="66484" x="8712200" y="4354513"/>
          <p14:tracePt t="66491" x="8686800" y="4330700"/>
          <p14:tracePt t="66498" x="8686800" y="4305300"/>
          <p14:tracePt t="66505" x="8661400" y="4279900"/>
          <p14:tracePt t="66513" x="8650288" y="4267200"/>
          <p14:tracePt t="66519" x="8637588" y="4241800"/>
          <p14:tracePt t="66526" x="8612188" y="4217988"/>
          <p14:tracePt t="66533" x="8599488" y="4217988"/>
          <p14:tracePt t="66540" x="8586788" y="4192588"/>
          <p14:tracePt t="66547" x="8548688" y="4179888"/>
          <p14:tracePt t="66554" x="8499475" y="4141788"/>
          <p14:tracePt t="66563" x="8424863" y="4117975"/>
          <p14:tracePt t="66568" x="8299450" y="4092575"/>
          <p14:tracePt t="66575" x="8135938" y="4067175"/>
          <p14:tracePt t="66582" x="7935913" y="4054475"/>
          <p14:tracePt t="66589" x="7773988" y="4054475"/>
          <p14:tracePt t="66597" x="7597775" y="4054475"/>
          <p14:tracePt t="66603" x="7448550" y="4067175"/>
          <p14:tracePt t="66610" x="7348538" y="4092575"/>
          <p14:tracePt t="66617" x="7272338" y="4117975"/>
          <p14:tracePt t="66624" x="7210425" y="4117975"/>
          <p14:tracePt t="66631" x="7172325" y="4117975"/>
          <p14:tracePt t="66638" x="7134225" y="4129088"/>
          <p14:tracePt t="66647" x="7097713" y="4141788"/>
          <p14:tracePt t="66652" x="7059613" y="4141788"/>
          <p14:tracePt t="66659" x="7046913" y="4154488"/>
          <p14:tracePt t="66666" x="7021513" y="4154488"/>
          <p14:tracePt t="66673" x="6997700" y="4167188"/>
          <p14:tracePt t="66680" x="6972300" y="4192588"/>
          <p14:tracePt t="66687" x="6959600" y="4192588"/>
          <p14:tracePt t="66698" x="6946900" y="4192588"/>
          <p14:tracePt t="66701" x="6921500" y="4205288"/>
          <p14:tracePt t="66708" x="6910388" y="4217988"/>
          <p14:tracePt t="66715" x="6884988" y="4230688"/>
          <p14:tracePt t="66722" x="6859588" y="4241800"/>
          <p14:tracePt t="66730" x="6846888" y="4254500"/>
          <p14:tracePt t="66736" x="6821488" y="4267200"/>
          <p14:tracePt t="66744" x="6797675" y="4279900"/>
          <p14:tracePt t="66750" x="6784975" y="4305300"/>
          <p14:tracePt t="66757" x="6759575" y="4318000"/>
          <p14:tracePt t="66764" x="6734175" y="4341813"/>
          <p14:tracePt t="66771" x="6721475" y="4354513"/>
          <p14:tracePt t="66780" x="6696075" y="4367213"/>
          <p14:tracePt t="66785" x="6684963" y="4379913"/>
          <p14:tracePt t="66792" x="6672263" y="4379913"/>
          <p14:tracePt t="66799" x="6672263" y="4392613"/>
          <p14:tracePt t="66806" x="6659563" y="4392613"/>
          <p14:tracePt t="66815" x="6659563" y="4405313"/>
          <p14:tracePt t="66820" x="6646863" y="4405313"/>
          <p14:tracePt t="66830" x="6634163" y="4418013"/>
          <p14:tracePt t="66855" x="6634163" y="4430713"/>
          <p14:tracePt t="66863" x="6621463" y="4430713"/>
          <p14:tracePt t="66883" x="6621463" y="4443413"/>
          <p14:tracePt t="66897" x="6621463" y="4454525"/>
          <p14:tracePt t="66904" x="6621463" y="4467225"/>
          <p14:tracePt t="66918" x="6621463" y="4479925"/>
          <p14:tracePt t="66932" x="6646863" y="4492625"/>
          <p14:tracePt t="66939" x="6659563" y="4505325"/>
          <p14:tracePt t="66947" x="6684963" y="4518025"/>
          <p14:tracePt t="66953" x="6734175" y="4543425"/>
          <p14:tracePt t="66960" x="6784975" y="4554538"/>
          <p14:tracePt t="66967" x="6846888" y="4579938"/>
          <p14:tracePt t="66975" x="6897688" y="4605338"/>
          <p14:tracePt t="66981" x="6985000" y="4630738"/>
          <p14:tracePt t="66988" x="7059613" y="4643438"/>
          <p14:tracePt t="66996" x="7110413" y="4667250"/>
          <p14:tracePt t="67002" x="7172325" y="4679950"/>
          <p14:tracePt t="67009" x="7210425" y="4679950"/>
          <p14:tracePt t="67016" x="7235825" y="4692650"/>
          <p14:tracePt t="67023" x="7259638" y="4692650"/>
          <p14:tracePt t="67030" x="7272338" y="4705350"/>
          <p14:tracePt t="67037" x="7297738" y="4705350"/>
          <p14:tracePt t="67049" x="7323138" y="4718050"/>
          <p14:tracePt t="67051" x="7335838" y="4718050"/>
          <p14:tracePt t="67058" x="7348538" y="4718050"/>
          <p14:tracePt t="67065" x="7359650" y="4718050"/>
          <p14:tracePt t="67087" x="7372350" y="4718050"/>
          <p14:tracePt t="67093" x="7385050" y="4718050"/>
          <p14:tracePt t="67121" x="7397750" y="4718050"/>
          <p14:tracePt t="67157" x="7410450" y="4718050"/>
          <p14:tracePt t="67163" x="7410450" y="4705350"/>
          <p14:tracePt t="67178" x="7410450" y="4692650"/>
          <p14:tracePt t="67185" x="7410450" y="4667250"/>
          <p14:tracePt t="67191" x="7423150" y="4667250"/>
          <p14:tracePt t="67199" x="7423150" y="4643438"/>
          <p14:tracePt t="67205" x="7435850" y="4630738"/>
          <p14:tracePt t="67213" x="7435850" y="4618038"/>
          <p14:tracePt t="67226" x="7435850" y="4605338"/>
          <p14:tracePt t="67233" x="7435850" y="4592638"/>
          <p14:tracePt t="67247" x="7435850" y="4579938"/>
          <p14:tracePt t="67268" x="7435850" y="4567238"/>
          <p14:tracePt t="67297" x="7435850" y="4554538"/>
          <p14:tracePt t="67310" x="7435850" y="4543425"/>
          <p14:tracePt t="67438" x="7435850" y="4554538"/>
          <p14:tracePt t="67471" x="7435850" y="4567238"/>
          <p14:tracePt t="67485" x="7435850" y="4579938"/>
          <p14:tracePt t="67492" x="7448550" y="4579938"/>
          <p14:tracePt t="67499" x="7448550" y="4592638"/>
          <p14:tracePt t="67507" x="7459663" y="4605338"/>
          <p14:tracePt t="67513" x="7472363" y="4618038"/>
          <p14:tracePt t="67520" x="7497763" y="4630738"/>
          <p14:tracePt t="67529" x="7523163" y="4630738"/>
          <p14:tracePt t="67535" x="7535863" y="4643438"/>
          <p14:tracePt t="67542" x="7572375" y="4656138"/>
          <p14:tracePt t="67548" x="7597775" y="4667250"/>
          <p14:tracePt t="67556" x="7623175" y="4667250"/>
          <p14:tracePt t="67563" x="7648575" y="4667250"/>
          <p14:tracePt t="67569" x="7673975" y="4667250"/>
          <p14:tracePt t="67578" x="7697788" y="4679950"/>
          <p14:tracePt t="67583" x="7735888" y="4679950"/>
          <p14:tracePt t="67590" x="7761288" y="4679950"/>
          <p14:tracePt t="67597" x="7785100" y="4679950"/>
          <p14:tracePt t="67605" x="7823200" y="4679950"/>
          <p14:tracePt t="67612" x="7848600" y="4679950"/>
          <p14:tracePt t="67618" x="7886700" y="4679950"/>
          <p14:tracePt t="67625" x="7910513" y="4679950"/>
          <p14:tracePt t="67632" x="7935913" y="4679950"/>
          <p14:tracePt t="67639" x="7974013" y="4679950"/>
          <p14:tracePt t="67646" x="7999413" y="4679950"/>
          <p14:tracePt t="67653" x="8023225" y="4679950"/>
          <p14:tracePt t="67660" x="8048625" y="4679950"/>
          <p14:tracePt t="67667" x="8061325" y="4679950"/>
          <p14:tracePt t="67675" x="8074025" y="4679950"/>
          <p14:tracePt t="67688" x="8086725" y="4679950"/>
          <p14:tracePt t="67703" x="8099425" y="4679950"/>
          <p14:tracePt t="67710" x="8110538" y="4679950"/>
          <p14:tracePt t="67731" x="8123238" y="4679950"/>
          <p14:tracePt t="67746" x="8135938" y="4679950"/>
          <p14:tracePt t="67758" x="8148638" y="4679950"/>
          <p14:tracePt t="67765" x="8161338" y="4679950"/>
          <p14:tracePt t="67773" x="8174038" y="4679950"/>
          <p14:tracePt t="67779" x="8199438" y="4679950"/>
          <p14:tracePt t="67796" x="8212138" y="4679950"/>
          <p14:tracePt t="67800" x="8223250" y="4667250"/>
          <p14:tracePt t="67807" x="8235950" y="4667250"/>
          <p14:tracePt t="67821" x="8235950" y="4656138"/>
          <p14:tracePt t="67830" x="8248650" y="4656138"/>
          <p14:tracePt t="67842" x="8261350" y="4643438"/>
          <p14:tracePt t="67849" x="8261350" y="4630738"/>
          <p14:tracePt t="67856" x="8274050" y="4618038"/>
          <p14:tracePt t="67863" x="8286750" y="4618038"/>
          <p14:tracePt t="67870" x="8286750" y="4605338"/>
          <p14:tracePt t="67879" x="8299450" y="4592638"/>
          <p14:tracePt t="67885" x="8299450" y="4579938"/>
          <p14:tracePt t="67898" x="8299450" y="4567238"/>
          <p14:tracePt t="67906" x="8312150" y="4567238"/>
          <p14:tracePt t="67919" x="8324850" y="4554538"/>
          <p14:tracePt t="67928" x="8324850" y="4543425"/>
          <p14:tracePt t="67940" x="8324850" y="4530725"/>
          <p14:tracePt t="67955" x="8324850" y="4518025"/>
          <p14:tracePt t="67975" x="8324850" y="4505325"/>
          <p14:tracePt t="67982" x="8324850" y="4492625"/>
          <p14:tracePt t="68017" x="8324850" y="4479925"/>
          <p14:tracePt t="68095" x="8324850" y="4492625"/>
          <p14:tracePt t="68101" x="8312150" y="4518025"/>
          <p14:tracePt t="68108" x="8299450" y="4543425"/>
          <p14:tracePt t="68117" x="8286750" y="4605338"/>
          <p14:tracePt t="68123" x="8248650" y="4705350"/>
          <p14:tracePt t="68130" x="8199438" y="4805363"/>
          <p14:tracePt t="68137" x="8123238" y="4968875"/>
          <p14:tracePt t="68146" x="8061325" y="5105400"/>
          <p14:tracePt t="68150" x="8010525" y="5181600"/>
          <p14:tracePt t="68157" x="7974013" y="5243513"/>
          <p14:tracePt t="68166" x="7961313" y="5268913"/>
          <p14:tracePt t="68171" x="7935913" y="5294313"/>
          <p14:tracePt t="68179" x="7897813" y="5305425"/>
          <p14:tracePt t="68185" x="7886700" y="5330825"/>
          <p14:tracePt t="68193" x="7861300" y="5343525"/>
          <p14:tracePt t="68199" x="7835900" y="5356225"/>
          <p14:tracePt t="68206" x="7823200" y="5356225"/>
          <p14:tracePt t="68213" x="7810500" y="5368925"/>
          <p14:tracePt t="68220" x="7773988" y="5368925"/>
          <p14:tracePt t="68229" x="7748588" y="5368925"/>
          <p14:tracePt t="68235" x="7723188" y="5368925"/>
          <p14:tracePt t="68241" x="7685088" y="5368925"/>
          <p14:tracePt t="68249" x="7661275" y="5368925"/>
          <p14:tracePt t="68255" x="7623175" y="5368925"/>
          <p14:tracePt t="68263" x="7585075" y="5343525"/>
          <p14:tracePt t="68269" x="7535863" y="5305425"/>
          <p14:tracePt t="68277" x="7472363" y="5256213"/>
          <p14:tracePt t="68283" x="7397750" y="5205413"/>
          <p14:tracePt t="68290" x="7359650" y="5168900"/>
          <p14:tracePt t="68297" x="7297738" y="5130800"/>
          <p14:tracePt t="68305" x="7246938" y="5068888"/>
          <p14:tracePt t="68312" x="7210425" y="5030788"/>
          <p14:tracePt t="68318" x="7185025" y="4992688"/>
          <p14:tracePt t="68325" x="7159625" y="4968875"/>
          <p14:tracePt t="68332" x="7134225" y="4943475"/>
          <p14:tracePt t="68339" x="7134225" y="4918075"/>
          <p14:tracePt t="68346" x="7110413" y="4918075"/>
          <p14:tracePt t="68354" x="7110413" y="4892675"/>
          <p14:tracePt t="68363" x="7097713" y="4879975"/>
          <p14:tracePt t="68367" x="7085013" y="4868863"/>
          <p14:tracePt t="68375" x="7072313" y="4843463"/>
          <p14:tracePt t="68388" x="7072313" y="4830763"/>
          <p14:tracePt t="68395" x="7072313" y="4818063"/>
          <p14:tracePt t="68403" x="7059613" y="4805363"/>
          <p14:tracePt t="68416" x="7059613" y="4792663"/>
          <p14:tracePt t="68423" x="7059613" y="4779963"/>
          <p14:tracePt t="68431" x="7059613" y="4768850"/>
          <p14:tracePt t="68438" x="7059613" y="4756150"/>
          <p14:tracePt t="68447" x="7059613" y="4743450"/>
          <p14:tracePt t="68452" x="7059613" y="4718050"/>
          <p14:tracePt t="68459" x="7059613" y="4705350"/>
          <p14:tracePt t="68466" x="7059613" y="4679950"/>
          <p14:tracePt t="68473" x="7059613" y="4667250"/>
          <p14:tracePt t="68479" x="7059613" y="4656138"/>
          <p14:tracePt t="68487" x="7059613" y="4630738"/>
          <p14:tracePt t="68500" x="7059613" y="4618038"/>
          <p14:tracePt t="68516" x="7059613" y="4605338"/>
          <p14:tracePt t="68530" x="7059613" y="4592638"/>
          <p14:tracePt t="68535" x="7059613" y="4579938"/>
          <p14:tracePt t="68557" x="7059613" y="4567238"/>
          <p14:tracePt t="68570" x="7059613" y="4554538"/>
          <p14:tracePt t="68592" x="7059613" y="4543425"/>
          <p14:tracePt t="68613" x="7059613" y="4530725"/>
          <p14:tracePt t="68647" x="7072313" y="4530725"/>
          <p14:tracePt t="68661" x="7085013" y="4543425"/>
          <p14:tracePt t="68668" x="7097713" y="4554538"/>
          <p14:tracePt t="68676" x="7110413" y="4579938"/>
          <p14:tracePt t="68683" x="7134225" y="4605338"/>
          <p14:tracePt t="68689" x="7159625" y="4643438"/>
          <p14:tracePt t="68697" x="7185025" y="4705350"/>
          <p14:tracePt t="68704" x="7210425" y="4768850"/>
          <p14:tracePt t="68713" x="7246938" y="4805363"/>
          <p14:tracePt t="68717" x="7259638" y="4843463"/>
          <p14:tracePt t="68725" x="7285038" y="4879975"/>
          <p14:tracePt t="68731" x="7297738" y="4918075"/>
          <p14:tracePt t="68738" x="7335838" y="4956175"/>
          <p14:tracePt t="68746" x="7359650" y="4992688"/>
          <p14:tracePt t="68753" x="7397750" y="5018088"/>
          <p14:tracePt t="68760" x="7435850" y="5056188"/>
          <p14:tracePt t="68767" x="7459663" y="5068888"/>
          <p14:tracePt t="68774" x="7497763" y="5092700"/>
          <p14:tracePt t="68780" x="7510463" y="5092700"/>
          <p14:tracePt t="68788" x="7535863" y="5105400"/>
          <p14:tracePt t="68797" x="7561263" y="5118100"/>
          <p14:tracePt t="68802" x="7572375" y="5118100"/>
          <p14:tracePt t="68808" x="7610475" y="5118100"/>
          <p14:tracePt t="68815" x="7648575" y="5118100"/>
          <p14:tracePt t="68823" x="7685088" y="5118100"/>
          <p14:tracePt t="68829" x="7723188" y="5118100"/>
          <p14:tracePt t="68837" x="7773988" y="5118100"/>
          <p14:tracePt t="68845" x="7810500" y="5118100"/>
          <p14:tracePt t="68850" x="7848600" y="5105400"/>
          <p14:tracePt t="68857" x="7910513" y="5092700"/>
          <p14:tracePt t="68864" x="7974013" y="5068888"/>
          <p14:tracePt t="68872" x="8035925" y="5043488"/>
          <p14:tracePt t="68879" x="8099425" y="5018088"/>
          <p14:tracePt t="68885" x="8135938" y="4992688"/>
          <p14:tracePt t="68893" x="8161338" y="4981575"/>
          <p14:tracePt t="68899" x="8186738" y="4956175"/>
          <p14:tracePt t="68908" x="8223250" y="4943475"/>
          <p14:tracePt t="68913" x="8235950" y="4918075"/>
          <p14:tracePt t="68920" x="8261350" y="4905375"/>
          <p14:tracePt t="68929" x="8299450" y="4868863"/>
          <p14:tracePt t="68935" x="8324850" y="4856163"/>
          <p14:tracePt t="68942" x="8335963" y="4830763"/>
          <p14:tracePt t="68948" x="8374063" y="4792663"/>
          <p14:tracePt t="68955" x="8386763" y="4768850"/>
          <p14:tracePt t="68964" x="8412163" y="4743450"/>
          <p14:tracePt t="68969" x="8435975" y="4692650"/>
          <p14:tracePt t="68978" x="8461375" y="4667250"/>
          <p14:tracePt t="68984" x="8474075" y="4643438"/>
          <p14:tracePt t="68991" x="8499475" y="4605338"/>
          <p14:tracePt t="68998" x="8524875" y="4579938"/>
          <p14:tracePt t="69005" x="8537575" y="4543425"/>
          <p14:tracePt t="69012" x="8548688" y="4530725"/>
          <p14:tracePt t="69019" x="8561388" y="4518025"/>
          <p14:tracePt t="69026" x="8574088" y="4479925"/>
          <p14:tracePt t="69033" x="8574088" y="4467225"/>
          <p14:tracePt t="69039" x="8586788" y="4443413"/>
          <p14:tracePt t="69047" x="8599488" y="4430713"/>
          <p14:tracePt t="69054" x="8599488" y="4418013"/>
          <p14:tracePt t="69062" x="8599488" y="4405313"/>
          <p14:tracePt t="69068" x="8599488" y="4392613"/>
          <p14:tracePt t="69082" x="8599488" y="4379913"/>
          <p14:tracePt t="69089" x="8599488" y="4367213"/>
          <p14:tracePt t="69111" x="8599488" y="4354513"/>
          <p14:tracePt t="69138" x="8599488" y="4341813"/>
          <p14:tracePt t="69173" x="8599488" y="4330700"/>
          <p14:tracePt t="69201" x="8586788" y="4330700"/>
          <p14:tracePt t="69215" x="8574088" y="4341813"/>
          <p14:tracePt t="69221" x="8548688" y="4367213"/>
          <p14:tracePt t="69228" x="8499475" y="4443413"/>
          <p14:tracePt t="69237" x="8424863" y="4579938"/>
          <p14:tracePt t="69247" x="8348663" y="4730750"/>
          <p14:tracePt t="69249" x="8286750" y="4879975"/>
          <p14:tracePt t="69257" x="8212138" y="5043488"/>
          <p14:tracePt t="69265" x="8148638" y="5168900"/>
          <p14:tracePt t="69270" x="8099425" y="5256213"/>
          <p14:tracePt t="69280" x="8074025" y="5294313"/>
          <p14:tracePt t="69285" x="8048625" y="5318125"/>
          <p14:tracePt t="69292" x="8048625" y="5330825"/>
          <p14:tracePt t="69299" x="8023225" y="5343525"/>
          <p14:tracePt t="69313" x="8010525" y="5356225"/>
          <p14:tracePt t="69320" x="7999413" y="5356225"/>
          <p14:tracePt t="69327" x="7986713" y="5368925"/>
          <p14:tracePt t="69334" x="7974013" y="5368925"/>
          <p14:tracePt t="69341" x="7948613" y="5381625"/>
          <p14:tracePt t="69348" x="7923213" y="5381625"/>
          <p14:tracePt t="69355" x="7886700" y="5381625"/>
          <p14:tracePt t="69362" x="7861300" y="5381625"/>
          <p14:tracePt t="69369" x="7835900" y="5381625"/>
          <p14:tracePt t="69376" x="7797800" y="5381625"/>
          <p14:tracePt t="69383" x="7773988" y="5368925"/>
          <p14:tracePt t="69390" x="7735888" y="5356225"/>
          <p14:tracePt t="69397" x="7685088" y="5318125"/>
          <p14:tracePt t="69404" x="7648575" y="5294313"/>
          <p14:tracePt t="69412" x="7597775" y="5281613"/>
          <p14:tracePt t="69418" x="7572375" y="5256213"/>
          <p14:tracePt t="69424" x="7548563" y="5243513"/>
          <p14:tracePt t="69431" x="7523163" y="5218113"/>
          <p14:tracePt t="69438" x="7497763" y="5194300"/>
          <p14:tracePt t="69446" x="7472363" y="5181600"/>
          <p14:tracePt t="69453" x="7448550" y="5143500"/>
          <p14:tracePt t="69462" x="7435850" y="5118100"/>
          <p14:tracePt t="69467" x="7423150" y="5092700"/>
          <p14:tracePt t="69474" x="7410450" y="5068888"/>
          <p14:tracePt t="69481" x="7385050" y="5030788"/>
          <p14:tracePt t="69488" x="7385050" y="4992688"/>
          <p14:tracePt t="69495" x="7372350" y="4968875"/>
          <p14:tracePt t="69502" x="7359650" y="4930775"/>
          <p14:tracePt t="69509" x="7359650" y="4905375"/>
          <p14:tracePt t="69515" x="7359650" y="4879975"/>
          <p14:tracePt t="69523" x="7348538" y="4856163"/>
          <p14:tracePt t="69530" x="7348538" y="4843463"/>
          <p14:tracePt t="69545" x="7348538" y="4830763"/>
          <p14:tracePt t="69550" x="7348538" y="4818063"/>
          <p14:tracePt t="69558" x="7348538" y="4805363"/>
          <p14:tracePt t="69572" x="7348538" y="4792663"/>
          <p14:tracePt t="69579" x="7348538" y="4779963"/>
          <p14:tracePt t="69586" x="7348538" y="4768850"/>
          <p14:tracePt t="69600" x="7348538" y="4756150"/>
          <p14:tracePt t="69607" x="7359650" y="4756150"/>
          <p14:tracePt t="69621" x="7359650" y="4743450"/>
          <p14:tracePt t="69629" x="7372350" y="4743450"/>
          <p14:tracePt t="69635" x="7372350" y="4730750"/>
          <p14:tracePt t="69649" x="7372350" y="4718050"/>
          <p14:tracePt t="69656" x="7385050" y="4718050"/>
          <p14:tracePt t="69684" x="7385050" y="4705350"/>
          <p14:tracePt t="69712" x="7385050" y="4692650"/>
          <p14:tracePt t="69740" x="7397750" y="4692650"/>
          <p14:tracePt t="69761" x="7410450" y="4692650"/>
          <p14:tracePt t="69768" x="7423150" y="4692650"/>
          <p14:tracePt t="69775" x="7448550" y="4705350"/>
          <p14:tracePt t="69782" x="7472363" y="4730750"/>
          <p14:tracePt t="69789" x="7485063" y="4756150"/>
          <p14:tracePt t="69796" x="7523163" y="4779963"/>
          <p14:tracePt t="69803" x="7548563" y="4818063"/>
          <p14:tracePt t="69812" x="7585075" y="4868863"/>
          <p14:tracePt t="69817" x="7635875" y="4943475"/>
          <p14:tracePt t="69824" x="7685088" y="5005388"/>
          <p14:tracePt t="69830" x="7748588" y="5056188"/>
          <p14:tracePt t="69838" x="7785100" y="5118100"/>
          <p14:tracePt t="69845" x="7848600" y="5168900"/>
          <p14:tracePt t="69852" x="7910513" y="5218113"/>
          <p14:tracePt t="69859" x="7986713" y="5256213"/>
          <p14:tracePt t="69866" x="8061325" y="5294313"/>
          <p14:tracePt t="69873" x="8135938" y="5318125"/>
          <p14:tracePt t="69880" x="8174038" y="5343525"/>
          <p14:tracePt t="69887" x="8199438" y="5343525"/>
          <p14:tracePt t="69895" x="8235950" y="5356225"/>
          <p14:tracePt t="69901" x="8274050" y="5356225"/>
          <p14:tracePt t="69908" x="8312150" y="5356225"/>
          <p14:tracePt t="69915" x="8361363" y="5356225"/>
          <p14:tracePt t="69922" x="8412163" y="5330825"/>
          <p14:tracePt t="69929" x="8448675" y="5318125"/>
          <p14:tracePt t="69936" x="8461375" y="5318125"/>
          <p14:tracePt t="69946" x="8486775" y="5294313"/>
          <p14:tracePt t="69950" x="8524875" y="5281613"/>
          <p14:tracePt t="69957" x="8548688" y="5256213"/>
          <p14:tracePt t="69965" x="8574088" y="5218113"/>
          <p14:tracePt t="69971" x="8612188" y="5194300"/>
          <p14:tracePt t="69979" x="8661400" y="5118100"/>
          <p14:tracePt t="69985" x="8699500" y="5043488"/>
          <p14:tracePt t="69996" x="8737600" y="4930775"/>
          <p14:tracePt t="69999" x="8774113" y="4830763"/>
          <p14:tracePt t="70006" x="8799513" y="4743450"/>
          <p14:tracePt t="70013" x="8824913" y="4667250"/>
          <p14:tracePt t="70020" x="8850313" y="4618038"/>
          <p14:tracePt t="70029" x="8850313" y="4567238"/>
          <p14:tracePt t="70034" x="8850313" y="4530725"/>
          <p14:tracePt t="70041" x="8850313" y="4505325"/>
          <p14:tracePt t="70055" x="8850313" y="4492625"/>
          <p14:tracePt t="70069" x="8850313" y="4479925"/>
          <p14:tracePt t="70083" x="8850313" y="4467225"/>
          <p14:tracePt t="70153" x="8837613" y="4467225"/>
          <p14:tracePt t="70161" x="8824913" y="4479925"/>
          <p14:tracePt t="70167" x="8824913" y="4492625"/>
          <p14:tracePt t="70174" x="8799513" y="4518025"/>
          <p14:tracePt t="70181" x="8763000" y="4543425"/>
          <p14:tracePt t="70188" x="8712200" y="4605338"/>
          <p14:tracePt t="70197" x="8624888" y="4705350"/>
          <p14:tracePt t="70201" x="8524875" y="4805363"/>
          <p14:tracePt t="70209" x="8412163" y="4918075"/>
          <p14:tracePt t="70216" x="8324850" y="5018088"/>
          <p14:tracePt t="70223" x="8248650" y="5092700"/>
          <p14:tracePt t="70230" x="8186738" y="5143500"/>
          <p14:tracePt t="70237" x="8123238" y="5194300"/>
          <p14:tracePt t="70245" x="8086725" y="5218113"/>
          <p14:tracePt t="70251" x="8061325" y="5243513"/>
          <p14:tracePt t="70258" x="8035925" y="5243513"/>
          <p14:tracePt t="70265" x="8023225" y="5256213"/>
          <p14:tracePt t="70272" x="8023225" y="5268913"/>
          <p14:tracePt t="70279" x="8010525" y="5268913"/>
          <p14:tracePt t="70300" x="8010525" y="5281613"/>
          <p14:tracePt t="70314" x="7999413" y="5281613"/>
          <p14:tracePt t="70468" x="8035925" y="5268913"/>
          <p14:tracePt t="70475" x="8074025" y="5256213"/>
          <p14:tracePt t="70482" x="8148638" y="5243513"/>
          <p14:tracePt t="70489" x="8235950" y="5230813"/>
          <p14:tracePt t="70496" x="8299450" y="5218113"/>
          <p14:tracePt t="70503" x="8374063" y="5205413"/>
          <p14:tracePt t="70511" x="8448675" y="5194300"/>
          <p14:tracePt t="70517" x="8512175" y="5194300"/>
          <p14:tracePt t="70524" x="8561388" y="5194300"/>
          <p14:tracePt t="70531" x="8612188" y="5194300"/>
          <p14:tracePt t="70539" x="8650288" y="5194300"/>
          <p14:tracePt t="70546" x="8674100" y="5205413"/>
          <p14:tracePt t="70552" x="8699500" y="5205413"/>
          <p14:tracePt t="70559" x="8712200" y="5205413"/>
          <p14:tracePt t="70566" x="8737600" y="5205413"/>
          <p14:tracePt t="70574" x="8750300" y="5205413"/>
          <p14:tracePt t="70580" x="8750300" y="5218113"/>
          <p14:tracePt t="70587" x="8763000" y="5218113"/>
          <p14:tracePt t="70594" x="8774113" y="5230813"/>
          <p14:tracePt t="70601" x="8786813" y="5230813"/>
          <p14:tracePt t="70608" x="8786813" y="5243513"/>
          <p14:tracePt t="70615" x="8799513" y="5243513"/>
          <p14:tracePt t="70622" x="8812213" y="5243513"/>
          <p14:tracePt t="70629" x="8824913" y="5256213"/>
          <p14:tracePt t="70644" x="8837613" y="5256213"/>
          <p14:tracePt t="70650" x="8837613" y="5268913"/>
          <p14:tracePt t="70658" x="8863013" y="5268913"/>
          <p14:tracePt t="70664" x="8863013" y="5281613"/>
          <p14:tracePt t="70671" x="8874125" y="5281613"/>
          <p14:tracePt t="70685" x="8899525" y="5281613"/>
          <p14:tracePt t="70693" x="8899525" y="5294313"/>
          <p14:tracePt t="70699" x="8924925" y="5294313"/>
          <p14:tracePt t="70706" x="8937625" y="5294313"/>
          <p14:tracePt t="70713" x="8950325" y="5294313"/>
          <p14:tracePt t="70720" x="8963025" y="5294313"/>
          <p14:tracePt t="70729" x="8975725" y="5294313"/>
          <p14:tracePt t="70735" x="8999538" y="5294313"/>
          <p14:tracePt t="70741" x="9012238" y="5294313"/>
          <p14:tracePt t="70748" x="9024938" y="5294313"/>
          <p14:tracePt t="70755" x="9050338" y="5294313"/>
          <p14:tracePt t="70762" x="9075738" y="5294313"/>
          <p14:tracePt t="70769" x="9088438" y="5294313"/>
          <p14:tracePt t="70779" x="9099550" y="5294313"/>
          <p14:tracePt t="70783" x="9124950" y="5281613"/>
          <p14:tracePt t="70790" x="9137650" y="5281613"/>
          <p14:tracePt t="70797" x="9163050" y="5268913"/>
          <p14:tracePt t="70805" x="9199563" y="5243513"/>
          <p14:tracePt t="70811" x="9212263" y="5218113"/>
          <p14:tracePt t="70818" x="9237663" y="5205413"/>
          <p14:tracePt t="70826" x="9275763" y="5181600"/>
          <p14:tracePt t="70832" x="9301163" y="5168900"/>
          <p14:tracePt t="70839" x="9324975" y="5130800"/>
          <p14:tracePt t="70846" x="9350375" y="5118100"/>
          <p14:tracePt t="70853" x="9388475" y="5081588"/>
          <p14:tracePt t="70861" x="9413875" y="5068888"/>
          <p14:tracePt t="70867" x="9437688" y="5043488"/>
          <p14:tracePt t="70875" x="9463088" y="5018088"/>
          <p14:tracePt t="70881" x="9488488" y="5005388"/>
          <p14:tracePt t="70888" x="9488488" y="4992688"/>
          <p14:tracePt t="70895" x="9513888" y="4992688"/>
          <p14:tracePt t="70902" x="9513888" y="4981575"/>
          <p14:tracePt t="70909" x="9525000" y="4968875"/>
          <p14:tracePt t="70930" x="9537700" y="4968875"/>
          <p14:tracePt t="70944" x="9537700" y="4956175"/>
          <p14:tracePt t="70958" x="9550400" y="4956175"/>
          <p14:tracePt t="70972" x="9563100" y="4956175"/>
          <p14:tracePt t="70979" x="9563100" y="4943475"/>
          <p14:tracePt t="71012" x="9563100" y="4930775"/>
          <p14:tracePt t="71014" x="9563100" y="4918075"/>
          <p14:tracePt t="71029" x="9550400" y="4905375"/>
          <p14:tracePt t="71044" x="9550400" y="4892675"/>
          <p14:tracePt t="71057" x="9550400" y="4879975"/>
          <p14:tracePt t="71063" x="9537700" y="4879975"/>
          <p14:tracePt t="71070" x="9537700" y="4868863"/>
          <p14:tracePt t="71084" x="9537700" y="4856163"/>
          <p14:tracePt t="71098" x="9525000" y="4843463"/>
          <p14:tracePt t="71105" x="9525000" y="4818063"/>
          <p14:tracePt t="71119" x="9525000" y="4792663"/>
          <p14:tracePt t="71128" x="9525000" y="4768850"/>
          <p14:tracePt t="71133" x="9525000" y="4730750"/>
          <p14:tracePt t="71140" x="9525000" y="4705350"/>
          <p14:tracePt t="71147" x="9525000" y="4679950"/>
          <p14:tracePt t="71154" x="9525000" y="4656138"/>
          <p14:tracePt t="71161" x="9525000" y="4630738"/>
          <p14:tracePt t="71168" x="9525000" y="4618038"/>
          <p14:tracePt t="71175" x="9525000" y="4592638"/>
          <p14:tracePt t="71189" x="9525000" y="4579938"/>
          <p14:tracePt t="71203" x="9525000" y="4567238"/>
          <p14:tracePt t="71217" x="9525000" y="4554538"/>
          <p14:tracePt t="71231" x="9525000" y="4543425"/>
          <p14:tracePt t="71252" x="9525000" y="4530725"/>
          <p14:tracePt t="71260" x="9525000" y="4518025"/>
          <p14:tracePt t="71287" x="9513888" y="4505325"/>
          <p14:tracePt t="71295" x="9513888" y="4492625"/>
          <p14:tracePt t="71301" x="9475788" y="4479925"/>
          <p14:tracePt t="71308" x="9437688" y="4454525"/>
          <p14:tracePt t="71315" x="9388475" y="4430713"/>
          <p14:tracePt t="71322" x="9312275" y="4405313"/>
          <p14:tracePt t="71329" x="9224963" y="4405313"/>
          <p14:tracePt t="71336" x="9124950" y="4392613"/>
          <p14:tracePt t="71344" x="9024938" y="4392613"/>
          <p14:tracePt t="71350" x="8937625" y="4392613"/>
          <p14:tracePt t="71357" x="8874125" y="4392613"/>
          <p14:tracePt t="71366" x="8812213" y="4392613"/>
          <p14:tracePt t="71371" x="8786813" y="4392613"/>
          <p14:tracePt t="71379" x="8774113" y="4405313"/>
          <p14:tracePt t="71385" x="8763000" y="4405313"/>
          <p14:tracePt t="71395" x="8750300" y="4405313"/>
          <p14:tracePt t="71406" x="8750300" y="4418013"/>
          <p14:tracePt t="71420" x="8737600" y="4418013"/>
          <p14:tracePt t="71429" x="8737600" y="4430713"/>
          <p14:tracePt t="71434" x="8724900" y="4430713"/>
          <p14:tracePt t="71455" x="8724900" y="4443413"/>
          <p14:tracePt t="71469" x="8724900" y="4467225"/>
          <p14:tracePt t="71478" x="8737600" y="4479925"/>
          <p14:tracePt t="71483" x="8763000" y="4505325"/>
          <p14:tracePt t="71490" x="8786813" y="4543425"/>
          <p14:tracePt t="71497" x="8850313" y="4579938"/>
          <p14:tracePt t="71504" x="8963025" y="4656138"/>
          <p14:tracePt t="71511" x="9050338" y="4705350"/>
          <p14:tracePt t="71518" x="9124950" y="4743450"/>
          <p14:tracePt t="71525" x="9163050" y="4768850"/>
          <p14:tracePt t="71532" x="9188450" y="4768850"/>
          <p14:tracePt t="71539" x="9212263" y="4768850"/>
          <p14:tracePt t="71546" x="9224963" y="4779963"/>
          <p14:tracePt t="71553" x="9237663" y="4779963"/>
          <p14:tracePt t="71561" x="9250363" y="4779963"/>
          <p14:tracePt t="71575" x="9275763" y="4779963"/>
          <p14:tracePt t="71581" x="9301163" y="4779963"/>
          <p14:tracePt t="71588" x="9324975" y="4779963"/>
          <p14:tracePt t="71597" x="9350375" y="4768850"/>
          <p14:tracePt t="71602" x="9388475" y="4743450"/>
          <p14:tracePt t="71610" x="9424988" y="4743450"/>
          <p14:tracePt t="71616" x="9463088" y="4730750"/>
          <p14:tracePt t="71623" x="9501188" y="4705350"/>
          <p14:tracePt t="71630" x="9537700" y="4692650"/>
          <p14:tracePt t="71637" x="9575800" y="4679950"/>
          <p14:tracePt t="71645" x="9613900" y="4667250"/>
          <p14:tracePt t="71651" x="9663113" y="4643438"/>
          <p14:tracePt t="71659" x="9713913" y="4643438"/>
          <p14:tracePt t="71665" x="9750425" y="4630738"/>
          <p14:tracePt t="71672" x="9775825" y="4630738"/>
          <p14:tracePt t="71679" x="9801225" y="4630738"/>
          <p14:tracePt t="71687" x="9826625" y="4618038"/>
          <p14:tracePt t="71700" x="9839325" y="4618038"/>
          <p14:tracePt t="71707" x="9852025" y="4618038"/>
          <p14:tracePt t="71714" x="9863138" y="4618038"/>
          <p14:tracePt t="71728" x="9875838" y="4618038"/>
          <p14:tracePt t="71736" x="9888538" y="4618038"/>
          <p14:tracePt t="71749" x="9913938" y="4618038"/>
          <p14:tracePt t="71763" x="9926638" y="4618038"/>
          <p14:tracePt t="71779" x="9952038" y="4618038"/>
          <p14:tracePt t="71791" x="9963150" y="4630738"/>
          <p14:tracePt t="71812" x="9975850" y="4630738"/>
          <p14:tracePt t="71829" x="9988550" y="4643438"/>
          <p14:tracePt t="71840" x="10001250" y="4656138"/>
          <p14:tracePt t="71868" x="10013950" y="4656138"/>
          <p14:tracePt t="71876" x="10013950" y="4667250"/>
          <p14:tracePt t="71903" x="10026650" y="4667250"/>
          <p14:tracePt t="71938" x="10039350" y="4667250"/>
          <p14:tracePt t="71952" x="10052050" y="4667250"/>
          <p14:tracePt t="71996" x="10064750" y="4667250"/>
          <p14:tracePt t="72036" x="10075863" y="4667250"/>
          <p14:tracePt t="72071" x="10075863" y="4656138"/>
          <p14:tracePt t="72176" x="10088563" y="4656138"/>
          <p14:tracePt t="72205" x="10101263" y="4656138"/>
          <p14:tracePt t="72232" x="10113963" y="4656138"/>
          <p14:tracePt t="72267" x="10126663" y="4656138"/>
          <p14:tracePt t="72303" x="10139363" y="4656138"/>
          <p14:tracePt t="72316" x="10152063" y="4656138"/>
          <p14:tracePt t="72351" x="10139363" y="4667250"/>
          <p14:tracePt t="72359" x="10113963" y="4679950"/>
          <p14:tracePt t="72365" x="10064750" y="4705350"/>
          <p14:tracePt t="72372" x="9952038" y="4756150"/>
          <p14:tracePt t="72379" x="9852025" y="4818063"/>
          <p14:tracePt t="72386" x="9739313" y="4868863"/>
          <p14:tracePt t="72394" x="9650413" y="4892675"/>
          <p14:tracePt t="72400" x="9613900" y="4918075"/>
          <p14:tracePt t="72408" x="9575800" y="4918075"/>
          <p14:tracePt t="72416" x="9563100" y="4930775"/>
          <p14:tracePt t="72421" x="9550400" y="4943475"/>
          <p14:tracePt t="72429" x="9537700" y="4943475"/>
          <p14:tracePt t="72435" x="9525000" y="4943475"/>
          <p14:tracePt t="72456" x="9525000" y="4956175"/>
          <p14:tracePt t="72463" x="9513888" y="4956175"/>
          <p14:tracePt t="72498" x="9501188" y="4956175"/>
          <p14:tracePt t="72555" x="9513888" y="4968875"/>
          <p14:tracePt t="72568" x="9537700" y="4968875"/>
          <p14:tracePt t="72576" x="9563100" y="4968875"/>
          <p14:tracePt t="72582" x="9601200" y="4968875"/>
          <p14:tracePt t="72589" x="9637713" y="4968875"/>
          <p14:tracePt t="72597" x="9663113" y="4968875"/>
          <p14:tracePt t="72603" x="9701213" y="4968875"/>
          <p14:tracePt t="72611" x="9739313" y="4968875"/>
          <p14:tracePt t="72617" x="9775825" y="4968875"/>
          <p14:tracePt t="72625" x="9788525" y="4968875"/>
          <p14:tracePt t="72638" x="9813925" y="4968875"/>
          <p14:tracePt t="72652" x="9813925" y="4981575"/>
          <p14:tracePt t="72661" x="9826625" y="4981575"/>
          <p14:tracePt t="72674" x="9839325" y="4981575"/>
          <p14:tracePt t="72701" x="9852025" y="4981575"/>
          <p14:tracePt t="72715" x="9863138" y="4981575"/>
          <p14:tracePt t="72730" x="9863138" y="4992688"/>
          <p14:tracePt t="72736" x="9839325" y="4992688"/>
          <p14:tracePt t="72744" x="9775825" y="4992688"/>
          <p14:tracePt t="72750" x="9626600" y="4992688"/>
          <p14:tracePt t="72757" x="9413875" y="5018088"/>
          <p14:tracePt t="72765" x="9224963" y="5043488"/>
          <p14:tracePt t="72771" x="9075738" y="5043488"/>
          <p14:tracePt t="72779" x="8975725" y="5043488"/>
          <p14:tracePt t="72785" x="8937625" y="5043488"/>
          <p14:tracePt t="72794" x="8899525" y="5043488"/>
          <p14:tracePt t="72799" x="8874125" y="5043488"/>
          <p14:tracePt t="72808" x="8850313" y="5043488"/>
          <p14:tracePt t="72813" x="8837613" y="5043488"/>
          <p14:tracePt t="72820" x="8799513" y="5043488"/>
          <p14:tracePt t="72828" x="8786813" y="5043488"/>
          <p14:tracePt t="72835" x="8774113" y="5043488"/>
          <p14:tracePt t="72842" x="8763000" y="5043488"/>
          <p14:tracePt t="72848" x="8737600" y="5043488"/>
          <p14:tracePt t="72862" x="8724900" y="5043488"/>
          <p14:tracePt t="72869" x="8712200" y="5043488"/>
          <p14:tracePt t="72884" x="8699500" y="5043488"/>
          <p14:tracePt t="72918" x="8686800" y="5043488"/>
          <p14:tracePt t="72947" x="8674100" y="5043488"/>
          <p14:tracePt t="73052" x="8674100" y="5056188"/>
          <p14:tracePt t="73065" x="8699500" y="5068888"/>
          <p14:tracePt t="73073" x="8712200" y="5068888"/>
          <p14:tracePt t="73079" x="8750300" y="5068888"/>
          <p14:tracePt t="73088" x="8786813" y="5068888"/>
          <p14:tracePt t="73094" x="8837613" y="5081588"/>
          <p14:tracePt t="73100" x="8937625" y="5081588"/>
          <p14:tracePt t="73109" x="9075738" y="5092700"/>
          <p14:tracePt t="73115" x="9224963" y="5092700"/>
          <p14:tracePt t="73122" x="9437688" y="5118100"/>
          <p14:tracePt t="73129" x="9650413" y="5130800"/>
          <p14:tracePt t="73136" x="9852025" y="5130800"/>
          <p14:tracePt t="73144" x="10001250" y="5130800"/>
          <p14:tracePt t="73149" x="10152063" y="5130800"/>
          <p14:tracePt t="73156" x="10339388" y="5130800"/>
          <p14:tracePt t="73164" x="10490200" y="5130800"/>
          <p14:tracePt t="73170" x="10602913" y="5118100"/>
          <p14:tracePt t="73178" x="10677525" y="5105400"/>
          <p14:tracePt t="73185" x="10777538" y="5105400"/>
          <p14:tracePt t="73193" x="10890250" y="5081588"/>
          <p14:tracePt t="73198" x="11052175" y="5043488"/>
          <p14:tracePt t="73205" x="11202988" y="5030788"/>
          <p14:tracePt t="73212" x="11328400" y="5005388"/>
          <p14:tracePt t="73219" x="11390313" y="4992688"/>
          <p14:tracePt t="73228" x="11428413" y="4992688"/>
          <p14:tracePt t="73234" x="11441113" y="4992688"/>
          <p14:tracePt t="73240" x="11453813" y="4992688"/>
          <p14:tracePt t="73326" x="11428413" y="4992688"/>
          <p14:tracePt t="73331" x="11328400" y="5018088"/>
          <p14:tracePt t="73338" x="11153775" y="5030788"/>
          <p14:tracePt t="73345" x="10939463" y="5056188"/>
          <p14:tracePt t="73353" x="10764838" y="5105400"/>
          <p14:tracePt t="73362" x="10626725" y="5143500"/>
          <p14:tracePt t="73367" x="10477500" y="5168900"/>
          <p14:tracePt t="73374" x="10301288" y="5181600"/>
          <p14:tracePt t="73380" x="10113963" y="5218113"/>
          <p14:tracePt t="73388" x="9875838" y="5256213"/>
          <p14:tracePt t="73396" x="9650413" y="5294313"/>
          <p14:tracePt t="73402" x="9513888" y="5318125"/>
          <p14:tracePt t="73410" x="9388475" y="5330825"/>
          <p14:tracePt t="73416" x="9275763" y="5343525"/>
          <p14:tracePt t="73423" x="9212263" y="5343525"/>
          <p14:tracePt t="73429" x="9137650" y="5343525"/>
          <p14:tracePt t="73438" x="9088438" y="5343525"/>
          <p14:tracePt t="73444" x="9037638" y="5343525"/>
          <p14:tracePt t="73450" x="9012238" y="5343525"/>
          <p14:tracePt t="73459" x="8975725" y="5343525"/>
          <p14:tracePt t="73465" x="8950325" y="5356225"/>
          <p14:tracePt t="73472" x="8937625" y="5356225"/>
          <p14:tracePt t="73485" x="8924925" y="5356225"/>
          <p14:tracePt t="73494" x="8912225" y="5356225"/>
          <p14:tracePt t="73514" x="8899525" y="5356225"/>
          <p14:tracePt t="73549" x="8886825" y="5356225"/>
          <p14:tracePt t="73590" x="8912225" y="5356225"/>
          <p14:tracePt t="73598" x="8950325" y="5356225"/>
          <p14:tracePt t="73605" x="9012238" y="5356225"/>
          <p14:tracePt t="73611" x="9163050" y="5343525"/>
          <p14:tracePt t="73619" x="9424988" y="5305425"/>
          <p14:tracePt t="73627" x="9701213" y="5294313"/>
          <p14:tracePt t="73633" x="9963150" y="5256213"/>
          <p14:tracePt t="73640" x="10113963" y="5243513"/>
          <p14:tracePt t="73646" x="10252075" y="5230813"/>
          <p14:tracePt t="73653" x="10377488" y="5230813"/>
          <p14:tracePt t="73661" x="10452100" y="5230813"/>
          <p14:tracePt t="73668" x="10502900" y="5230813"/>
          <p14:tracePt t="73677" x="10526713" y="5230813"/>
          <p14:tracePt t="73752" x="10490200" y="5230813"/>
          <p14:tracePt t="73760" x="10377488" y="5230813"/>
          <p14:tracePt t="73766" x="10152063" y="5230813"/>
          <p14:tracePt t="73773" x="9875838" y="5243513"/>
          <p14:tracePt t="73780" x="9588500" y="5268913"/>
          <p14:tracePt t="73787" x="9424988" y="5281613"/>
          <p14:tracePt t="73794" x="9324975" y="5281613"/>
          <p14:tracePt t="73800" x="9250363" y="5281613"/>
          <p14:tracePt t="73809" x="9199563" y="5281613"/>
          <p14:tracePt t="73815" x="9188450" y="5281613"/>
          <p14:tracePt t="73822" x="9163050" y="5281613"/>
          <p14:tracePt t="73828" x="9150350" y="5281613"/>
          <p14:tracePt t="73850" x="9137650" y="5281613"/>
          <p14:tracePt t="73864" x="9124950" y="5281613"/>
          <p14:tracePt t="73927" x="9124950" y="5268913"/>
          <p14:tracePt t="73934" x="9163050" y="5268913"/>
          <p14:tracePt t="73940" x="9212263" y="5243513"/>
          <p14:tracePt t="73948" x="9324975" y="5205413"/>
          <p14:tracePt t="73955" x="9475788" y="5156200"/>
          <p14:tracePt t="73962" x="9713913" y="5118100"/>
          <p14:tracePt t="73969" x="9975850" y="5056188"/>
          <p14:tracePt t="73977" x="10201275" y="5030788"/>
          <p14:tracePt t="73983" x="10339388" y="5018088"/>
          <p14:tracePt t="73990" x="10439400" y="5005388"/>
          <p14:tracePt t="73996" x="10526713" y="5005388"/>
          <p14:tracePt t="74004" x="10564813" y="5005388"/>
          <p14:tracePt t="74011" x="10577513" y="5005388"/>
          <p14:tracePt t="74018" x="10590213" y="5005388"/>
          <p14:tracePt t="74029" x="10602913" y="5005388"/>
          <p14:tracePt t="74095" x="10577513" y="5005388"/>
          <p14:tracePt t="74102" x="10539413" y="5005388"/>
          <p14:tracePt t="74109" x="10464800" y="5005388"/>
          <p14:tracePt t="74117" x="10352088" y="5018088"/>
          <p14:tracePt t="74123" x="10252075" y="5030788"/>
          <p14:tracePt t="74129" x="10164763" y="5043488"/>
          <p14:tracePt t="74137" x="10113963" y="5043488"/>
          <p14:tracePt t="74145" x="10075863" y="5043488"/>
          <p14:tracePt t="74151" x="10064750" y="5043488"/>
          <p14:tracePt t="74160" x="10052050" y="5043488"/>
          <p14:tracePt t="74165" x="10039350" y="5043488"/>
          <p14:tracePt t="74186" x="10026650" y="5043488"/>
          <p14:tracePt t="74200" x="10013950" y="5043488"/>
          <p14:tracePt t="74228" x="10026650" y="5018088"/>
          <p14:tracePt t="74235" x="10039350" y="4992688"/>
          <p14:tracePt t="74243" x="10064750" y="4956175"/>
          <p14:tracePt t="74249" x="10101263" y="4918075"/>
          <p14:tracePt t="74256" x="10152063" y="4843463"/>
          <p14:tracePt t="74263" x="10177463" y="4779963"/>
          <p14:tracePt t="74270" x="10213975" y="4730750"/>
          <p14:tracePt t="74279" x="10226675" y="4679950"/>
          <p14:tracePt t="74284" x="10239375" y="4643438"/>
          <p14:tracePt t="74291" x="10252075" y="4618038"/>
          <p14:tracePt t="74298" x="10264775" y="4592638"/>
          <p14:tracePt t="74305" x="10264775" y="4579938"/>
          <p14:tracePt t="74312" x="10264775" y="4554538"/>
          <p14:tracePt t="74319" x="10264775" y="4543425"/>
          <p14:tracePt t="74333" x="10264775" y="4518025"/>
          <p14:tracePt t="74347" x="10264775" y="4505325"/>
          <p14:tracePt t="74361" x="10252075" y="4505325"/>
          <p14:tracePt t="74368" x="10252075" y="4492625"/>
          <p14:tracePt t="74396" x="10239375" y="4492625"/>
          <p14:tracePt t="74403" x="10239375" y="4479925"/>
          <p14:tracePt t="74410" x="10226675" y="4467225"/>
          <p14:tracePt t="74417" x="10188575" y="4454525"/>
          <p14:tracePt t="74425" x="10164763" y="4430713"/>
          <p14:tracePt t="74430" x="10113963" y="4430713"/>
          <p14:tracePt t="74438" x="10064750" y="4418013"/>
          <p14:tracePt t="74445" x="9988550" y="4392613"/>
          <p14:tracePt t="74452" x="9926638" y="4392613"/>
          <p14:tracePt t="74461" x="9863138" y="4379913"/>
          <p14:tracePt t="74466" x="9813925" y="4367213"/>
          <p14:tracePt t="74473" x="9775825" y="4367213"/>
          <p14:tracePt t="74480" x="9726613" y="4354513"/>
          <p14:tracePt t="74487" x="9688513" y="4354513"/>
          <p14:tracePt t="74495" x="9650413" y="4354513"/>
          <p14:tracePt t="74501" x="9588500" y="4341813"/>
          <p14:tracePt t="74510" x="9525000" y="4341813"/>
          <p14:tracePt t="74515" x="9475788" y="4341813"/>
          <p14:tracePt t="74522" x="9424988" y="4341813"/>
          <p14:tracePt t="74530" x="9375775" y="4341813"/>
          <p14:tracePt t="74536" x="9324975" y="4330700"/>
          <p14:tracePt t="74543" x="9263063" y="4318000"/>
          <p14:tracePt t="74550" x="9212263" y="4318000"/>
          <p14:tracePt t="74557" x="9163050" y="4305300"/>
          <p14:tracePt t="74565" x="9112250" y="4305300"/>
          <p14:tracePt t="74571" x="9075738" y="4305300"/>
          <p14:tracePt t="74578" x="9037638" y="4292600"/>
          <p14:tracePt t="74585" x="9012238" y="4292600"/>
          <p14:tracePt t="74593" x="8986838" y="4292600"/>
          <p14:tracePt t="74608" x="8975725" y="4292600"/>
          <p14:tracePt t="74613" x="8963025" y="4292600"/>
          <p14:tracePt t="74627" x="8950325" y="4292600"/>
          <p14:tracePt t="74643" x="8937625" y="4292600"/>
          <p14:tracePt t="74662" x="8924925" y="4292600"/>
          <p14:tracePt t="74669" x="8912225" y="4292600"/>
          <p14:tracePt t="74690" x="8899525" y="4292600"/>
          <p14:tracePt t="74697" x="8886825" y="4318000"/>
          <p14:tracePt t="74704" x="8874125" y="4318000"/>
          <p14:tracePt t="74711" x="8850313" y="4341813"/>
          <p14:tracePt t="74718" x="8824913" y="4354513"/>
          <p14:tracePt t="74726" x="8799513" y="4392613"/>
          <p14:tracePt t="74732" x="8774113" y="4405313"/>
          <p14:tracePt t="74739" x="8763000" y="4430713"/>
          <p14:tracePt t="74746" x="8737600" y="4454525"/>
          <p14:tracePt t="74753" x="8724900" y="4479925"/>
          <p14:tracePt t="74760" x="8712200" y="4492625"/>
          <p14:tracePt t="74767" x="8699500" y="4518025"/>
          <p14:tracePt t="74775" x="8686800" y="4530725"/>
          <p14:tracePt t="74780" x="8674100" y="4543425"/>
          <p14:tracePt t="74788" x="8674100" y="4554538"/>
          <p14:tracePt t="74795" x="8674100" y="4579938"/>
          <p14:tracePt t="74802" x="8661400" y="4592638"/>
          <p14:tracePt t="74810" x="8661400" y="4605338"/>
          <p14:tracePt t="74816" x="8661400" y="4618038"/>
          <p14:tracePt t="74823" x="8650288" y="4630738"/>
          <p14:tracePt t="74830" x="8650288" y="4643438"/>
          <p14:tracePt t="74837" x="8637588" y="4656138"/>
          <p14:tracePt t="74844" x="8637588" y="4679950"/>
          <p14:tracePt t="74851" x="8637588" y="4692650"/>
          <p14:tracePt t="74860" x="8637588" y="4705350"/>
          <p14:tracePt t="74865" x="8637588" y="4718050"/>
          <p14:tracePt t="74872" x="8637588" y="4730750"/>
          <p14:tracePt t="74879" x="8637588" y="4743450"/>
          <p14:tracePt t="74886" x="8650288" y="4768850"/>
          <p14:tracePt t="74893" x="8650288" y="4792663"/>
          <p14:tracePt t="74900" x="8650288" y="4805363"/>
          <p14:tracePt t="74908" x="8661400" y="4818063"/>
          <p14:tracePt t="74914" x="8686800" y="4843463"/>
          <p14:tracePt t="74921" x="8686800" y="4868863"/>
          <p14:tracePt t="74928" x="8699500" y="4879975"/>
          <p14:tracePt t="74935" x="8712200" y="4892675"/>
          <p14:tracePt t="74943" x="8724900" y="4918075"/>
          <p14:tracePt t="74949" x="8737600" y="4930775"/>
          <p14:tracePt t="74956" x="8737600" y="4943475"/>
          <p14:tracePt t="74963" x="8750300" y="4956175"/>
          <p14:tracePt t="74970" x="8763000" y="4968875"/>
          <p14:tracePt t="74978" x="8763000" y="4981575"/>
          <p14:tracePt t="74985" x="8763000" y="4992688"/>
          <p14:tracePt t="74993" x="8774113" y="4992688"/>
          <p14:tracePt t="75010" x="8786813" y="5018088"/>
          <p14:tracePt t="75012" x="8799513" y="5018088"/>
          <p14:tracePt t="75019" x="8799513" y="5030788"/>
          <p14:tracePt t="75033" x="8812213" y="5043488"/>
          <p14:tracePt t="75040" x="8824913" y="5043488"/>
          <p14:tracePt t="75047" x="8824913" y="5056188"/>
          <p14:tracePt t="75054" x="8837613" y="5056188"/>
          <p14:tracePt t="75068" x="8837613" y="5068888"/>
          <p14:tracePt t="75076" x="8850313" y="5081588"/>
          <p14:tracePt t="75082" x="8863013" y="5081588"/>
          <p14:tracePt t="75089" x="8874125" y="5092700"/>
          <p14:tracePt t="75103" x="8899525" y="5105400"/>
          <p14:tracePt t="75111" x="8912225" y="5118100"/>
          <p14:tracePt t="75131" x="8950325" y="5130800"/>
          <p14:tracePt t="75139" x="8963025" y="5143500"/>
          <p14:tracePt t="75145" x="8975725" y="5143500"/>
          <p14:tracePt t="75160" x="8986838" y="5143500"/>
          <p14:tracePt t="75167" x="8999538" y="5156200"/>
          <p14:tracePt t="75173" x="9012238" y="5156200"/>
          <p14:tracePt t="75187" x="9024938" y="5156200"/>
          <p14:tracePt t="75194" x="9037638" y="5168900"/>
          <p14:tracePt t="75201" x="9050338" y="5168900"/>
          <p14:tracePt t="75215" x="9063038" y="5168900"/>
          <p14:tracePt t="75222" x="9075738" y="5168900"/>
          <p14:tracePt t="75229" x="9088438" y="5168900"/>
          <p14:tracePt t="75236" x="9112250" y="5168900"/>
          <p14:tracePt t="75244" x="9124950" y="5168900"/>
          <p14:tracePt t="75250" x="9150350" y="5168900"/>
          <p14:tracePt t="75258" x="9188450" y="5168900"/>
          <p14:tracePt t="75265" x="9224963" y="5168900"/>
          <p14:tracePt t="75271" x="9263063" y="5168900"/>
          <p14:tracePt t="75278" x="9301163" y="5168900"/>
          <p14:tracePt t="75285" x="9324975" y="5168900"/>
          <p14:tracePt t="75293" x="9350375" y="5168900"/>
          <p14:tracePt t="75299" x="9388475" y="5168900"/>
          <p14:tracePt t="75307" x="9413875" y="5168900"/>
          <p14:tracePt t="75313" x="9450388" y="5168900"/>
          <p14:tracePt t="75320" x="9488488" y="5168900"/>
          <p14:tracePt t="75327" x="9513888" y="5168900"/>
          <p14:tracePt t="75334" x="9537700" y="5168900"/>
          <p14:tracePt t="75343" x="9575800" y="5168900"/>
          <p14:tracePt t="75348" x="9601200" y="5156200"/>
          <p14:tracePt t="75355" x="9626600" y="5156200"/>
          <p14:tracePt t="75362" x="9650413" y="5156200"/>
          <p14:tracePt t="75369" x="9675813" y="5156200"/>
          <p14:tracePt t="75377" x="9688513" y="5143500"/>
          <p14:tracePt t="75384" x="9713913" y="5143500"/>
          <p14:tracePt t="75390" x="9739313" y="5130800"/>
          <p14:tracePt t="75397" x="9750425" y="5130800"/>
          <p14:tracePt t="75405" x="9763125" y="5130800"/>
          <p14:tracePt t="75411" x="9788525" y="5130800"/>
          <p14:tracePt t="75428" x="9801225" y="5130800"/>
          <p14:tracePt t="75432" x="9826625" y="5118100"/>
          <p14:tracePt t="75439" x="9839325" y="5118100"/>
          <p14:tracePt t="75446" x="9852025" y="5118100"/>
          <p14:tracePt t="75453" x="9863138" y="5118100"/>
          <p14:tracePt t="75460" x="9888538" y="5105400"/>
          <p14:tracePt t="75467" x="9901238" y="5092700"/>
          <p14:tracePt t="75476" x="9926638" y="5081588"/>
          <p14:tracePt t="75481" x="9939338" y="5081588"/>
          <p14:tracePt t="75488" x="9952038" y="5081588"/>
          <p14:tracePt t="75495" x="9975850" y="5068888"/>
          <p14:tracePt t="75503" x="9988550" y="5056188"/>
          <p14:tracePt t="75510" x="10001250" y="5056188"/>
          <p14:tracePt t="75517" x="10026650" y="5043488"/>
          <p14:tracePt t="75524" x="10039350" y="5043488"/>
          <p14:tracePt t="75530" x="10052050" y="5043488"/>
          <p14:tracePt t="75537" x="10064750" y="5030788"/>
          <p14:tracePt t="75551" x="10075863" y="5030788"/>
          <p14:tracePt t="75560" x="10088563" y="5030788"/>
          <p14:tracePt t="75565" x="10088563" y="5018088"/>
          <p14:tracePt t="75579" x="10101263" y="5018088"/>
          <p14:tracePt t="75594" x="10113963" y="5018088"/>
          <p14:tracePt t="75600" x="10113963" y="5005388"/>
          <p14:tracePt t="75610" x="10126663" y="5005388"/>
          <p14:tracePt t="75614" x="10126663" y="4992688"/>
          <p14:tracePt t="75621" x="10126663" y="4981575"/>
          <p14:tracePt t="75628" x="10139363" y="4981575"/>
          <p14:tracePt t="75643" x="10139363" y="4968875"/>
          <p14:tracePt t="75649" x="10139363" y="4956175"/>
          <p14:tracePt t="75656" x="10139363" y="4943475"/>
          <p14:tracePt t="75664" x="10152063" y="4918075"/>
          <p14:tracePt t="75670" x="10152063" y="4905375"/>
          <p14:tracePt t="75677" x="10164763" y="4892675"/>
          <p14:tracePt t="75685" x="10164763" y="4868863"/>
          <p14:tracePt t="75693" x="10164763" y="4830763"/>
          <p14:tracePt t="75698" x="10164763" y="4792663"/>
          <p14:tracePt t="75705" x="10164763" y="4756150"/>
          <p14:tracePt t="75712" x="10164763" y="4730750"/>
          <p14:tracePt t="75719" x="10164763" y="4705350"/>
          <p14:tracePt t="75727" x="10164763" y="4667250"/>
          <p14:tracePt t="75734" x="10152063" y="4643438"/>
          <p14:tracePt t="75741" x="10152063" y="4618038"/>
          <p14:tracePt t="75747" x="10139363" y="4592638"/>
          <p14:tracePt t="75757" x="10139363" y="4554538"/>
          <p14:tracePt t="75761" x="10126663" y="4530725"/>
          <p14:tracePt t="75768" x="10113963" y="4518025"/>
          <p14:tracePt t="75777" x="10101263" y="4492625"/>
          <p14:tracePt t="75783" x="10088563" y="4454525"/>
          <p14:tracePt t="75790" x="10064750" y="4418013"/>
          <p14:tracePt t="75797" x="10026650" y="4379913"/>
          <p14:tracePt t="75804" x="9988550" y="4341813"/>
          <p14:tracePt t="75811" x="9939338" y="4292600"/>
          <p14:tracePt t="75818" x="9888538" y="4254500"/>
          <p14:tracePt t="75826" x="9826625" y="4217988"/>
          <p14:tracePt t="75831" x="9801225" y="4205288"/>
          <p14:tracePt t="75838" x="9763125" y="4167188"/>
          <p14:tracePt t="75845" x="9739313" y="4154488"/>
          <p14:tracePt t="75853" x="9726613" y="4154488"/>
          <p14:tracePt t="75860" x="9701213" y="4141788"/>
          <p14:tracePt t="75867" x="9675813" y="4129088"/>
          <p14:tracePt t="75878" x="9650413" y="4129088"/>
          <p14:tracePt t="75880" x="9637713" y="4117975"/>
          <p14:tracePt t="75888" x="9613900" y="4105275"/>
          <p14:tracePt t="75895" x="9588500" y="4092575"/>
          <p14:tracePt t="75902" x="9550400" y="4092575"/>
          <p14:tracePt t="75910" x="9488488" y="4092575"/>
          <p14:tracePt t="75915" x="9450388" y="4079875"/>
          <p14:tracePt t="75923" x="9401175" y="4079875"/>
          <p14:tracePt t="75929" x="9312275" y="4067175"/>
          <p14:tracePt t="75937" x="9237663" y="4067175"/>
          <p14:tracePt t="75944" x="9175750" y="4067175"/>
          <p14:tracePt t="75951" x="9124950" y="4067175"/>
          <p14:tracePt t="75960" x="9088438" y="4067175"/>
          <p14:tracePt t="75966" x="9050338" y="4067175"/>
          <p14:tracePt t="75972" x="9012238" y="4079875"/>
          <p14:tracePt t="75979" x="8975725" y="4079875"/>
          <p14:tracePt t="75986" x="8950325" y="4092575"/>
          <p14:tracePt t="75994" x="8924925" y="4105275"/>
          <p14:tracePt t="76012" x="8899525" y="4117975"/>
          <p14:tracePt t="76013" x="8874125" y="4129088"/>
          <p14:tracePt t="76021" x="8863013" y="4129088"/>
          <p14:tracePt t="76035" x="8837613" y="4141788"/>
          <p14:tracePt t="76056" x="8824913" y="4154488"/>
          <p14:tracePt t="76070" x="8799513" y="4167188"/>
          <p14:tracePt t="76076" x="8799513" y="4179888"/>
          <p14:tracePt t="76084" x="8774113" y="4205288"/>
          <p14:tracePt t="76092" x="8763000" y="4230688"/>
          <p14:tracePt t="76098" x="8737600" y="4254500"/>
          <p14:tracePt t="76105" x="8724900" y="4305300"/>
          <p14:tracePt t="76111" x="8686800" y="4354513"/>
          <p14:tracePt t="76119" x="8661400" y="4430713"/>
          <p14:tracePt t="76127" x="8661400" y="4492625"/>
          <p14:tracePt t="76133" x="8637588" y="4554538"/>
          <p14:tracePt t="76140" x="8624888" y="4630738"/>
          <p14:tracePt t="76147" x="8624888" y="4667250"/>
          <p14:tracePt t="76154" x="8612188" y="4705350"/>
          <p14:tracePt t="76161" x="8612188" y="4730750"/>
          <p14:tracePt t="76168" x="8612188" y="4756150"/>
          <p14:tracePt t="76176" x="8612188" y="4779963"/>
          <p14:tracePt t="76182" x="8612188" y="4805363"/>
          <p14:tracePt t="76189" x="8612188" y="4830763"/>
          <p14:tracePt t="76196" x="8624888" y="4868863"/>
          <p14:tracePt t="76203" x="8624888" y="4892675"/>
          <p14:tracePt t="76210" x="8637588" y="4918075"/>
          <p14:tracePt t="76217" x="8637588" y="4943475"/>
          <p14:tracePt t="76226" x="8661400" y="4968875"/>
          <p14:tracePt t="76230" x="8674100" y="5005388"/>
          <p14:tracePt t="76237" x="8699500" y="5030788"/>
          <p14:tracePt t="76245" x="8724900" y="5056188"/>
          <p14:tracePt t="76252" x="8774113" y="5092700"/>
          <p14:tracePt t="76260" x="8812213" y="5130800"/>
          <p14:tracePt t="76266" x="8874125" y="5168900"/>
          <p14:tracePt t="76273" x="8912225" y="5205413"/>
          <p14:tracePt t="76280" x="8963025" y="5218113"/>
          <p14:tracePt t="76287" x="8986838" y="5256213"/>
          <p14:tracePt t="76294" x="8999538" y="5256213"/>
          <p14:tracePt t="76300" x="9037638" y="5268913"/>
          <p14:tracePt t="76310" x="9050338" y="5294313"/>
          <p14:tracePt t="76315" x="9063038" y="5294313"/>
          <p14:tracePt t="76322" x="9099550" y="5305425"/>
          <p14:tracePt t="76329" x="9112250" y="5318125"/>
          <p14:tracePt t="76336" x="9137650" y="5318125"/>
          <p14:tracePt t="76343" x="9163050" y="5330825"/>
          <p14:tracePt t="76350" x="9199563" y="5343525"/>
          <p14:tracePt t="76357" x="9263063" y="5356225"/>
          <p14:tracePt t="76364" x="9301163" y="5356225"/>
          <p14:tracePt t="76371" x="9350375" y="5356225"/>
          <p14:tracePt t="76379" x="9401175" y="5356225"/>
          <p14:tracePt t="76385" x="9488488" y="5356225"/>
          <p14:tracePt t="76392" x="9575800" y="5343525"/>
          <p14:tracePt t="76399" x="9637713" y="5318125"/>
          <p14:tracePt t="76406" x="9701213" y="5294313"/>
          <p14:tracePt t="76413" x="9763125" y="5256213"/>
          <p14:tracePt t="76420" x="9801225" y="5243513"/>
          <p14:tracePt t="76427" x="9839325" y="5218113"/>
          <p14:tracePt t="76434" x="9888538" y="5181600"/>
          <p14:tracePt t="76443" x="9913938" y="5168900"/>
          <p14:tracePt t="76448" x="9939338" y="5143500"/>
          <p14:tracePt t="76455" x="9963150" y="5130800"/>
          <p14:tracePt t="76462" x="9988550" y="5105400"/>
          <p14:tracePt t="76469" x="10013950" y="5092700"/>
          <p14:tracePt t="76477" x="10039350" y="5068888"/>
          <p14:tracePt t="76483" x="10064750" y="5043488"/>
          <p14:tracePt t="76490" x="10075863" y="5030788"/>
          <p14:tracePt t="76497" x="10101263" y="5018088"/>
          <p14:tracePt t="76504" x="10101263" y="5005388"/>
          <p14:tracePt t="76511" x="10126663" y="4992688"/>
          <p14:tracePt t="76518" x="10139363" y="4981575"/>
          <p14:tracePt t="76527" x="10152063" y="4956175"/>
          <p14:tracePt t="76532" x="10164763" y="4956175"/>
          <p14:tracePt t="76539" x="10177463" y="4930775"/>
          <p14:tracePt t="76546" x="10188575" y="4918075"/>
          <p14:tracePt t="76553" x="10201275" y="4892675"/>
          <p14:tracePt t="76561" x="10213975" y="4868863"/>
          <p14:tracePt t="76567" x="10226675" y="4843463"/>
          <p14:tracePt t="76576" x="10239375" y="4818063"/>
          <p14:tracePt t="76581" x="10239375" y="4779963"/>
          <p14:tracePt t="76588" x="10252075" y="4743450"/>
          <p14:tracePt t="76595" x="10264775" y="4705350"/>
          <p14:tracePt t="76602" x="10277475" y="4667250"/>
          <p14:tracePt t="76610" x="10277475" y="4630738"/>
          <p14:tracePt t="76617" x="10277475" y="4592638"/>
          <p14:tracePt t="76624" x="10277475" y="4554538"/>
          <p14:tracePt t="76630" x="10277475" y="4530725"/>
          <p14:tracePt t="76637" x="10264775" y="4505325"/>
          <p14:tracePt t="76645" x="10264775" y="4492625"/>
          <p14:tracePt t="76651" x="10264775" y="4467225"/>
          <p14:tracePt t="76660" x="10252075" y="4454525"/>
          <p14:tracePt t="76665" x="10239375" y="4454525"/>
          <p14:tracePt t="76672" x="10239375" y="4430713"/>
          <p14:tracePt t="76679" x="10226675" y="4418013"/>
          <p14:tracePt t="76686" x="10213975" y="4405313"/>
          <p14:tracePt t="76693" x="10201275" y="4379913"/>
          <p14:tracePt t="76700" x="10188575" y="4367213"/>
          <p14:tracePt t="76709" x="10152063" y="4341813"/>
          <p14:tracePt t="76714" x="10113963" y="4305300"/>
          <p14:tracePt t="76721" x="10075863" y="4279900"/>
          <p14:tracePt t="76728" x="9975850" y="4230688"/>
          <p14:tracePt t="76735" x="9875838" y="4179888"/>
          <p14:tracePt t="76742" x="9775825" y="4141788"/>
          <p14:tracePt t="76749" x="9675813" y="4105275"/>
          <p14:tracePt t="76757" x="9588500" y="4079875"/>
          <p14:tracePt t="76763" x="9537700" y="4067175"/>
          <p14:tracePt t="76770" x="9501188" y="4054475"/>
          <p14:tracePt t="76778" x="9463088" y="4054475"/>
          <p14:tracePt t="76784" x="9424988" y="4054475"/>
          <p14:tracePt t="76792" x="9388475" y="4054475"/>
          <p14:tracePt t="76798" x="9350375" y="4054475"/>
          <p14:tracePt t="76805" x="9324975" y="4054475"/>
          <p14:tracePt t="76812" x="9288463" y="4054475"/>
          <p14:tracePt t="76819" x="9263063" y="4054475"/>
          <p14:tracePt t="76826" x="9224963" y="4067175"/>
          <p14:tracePt t="76833" x="9175750" y="4067175"/>
          <p14:tracePt t="76841" x="9137650" y="4079875"/>
          <p14:tracePt t="76847" x="9124950" y="4092575"/>
          <p14:tracePt t="76855" x="9099550" y="4105275"/>
          <p14:tracePt t="76862" x="9075738" y="4105275"/>
          <p14:tracePt t="76868" x="9037638" y="4117975"/>
          <p14:tracePt t="76875" x="9012238" y="4129088"/>
          <p14:tracePt t="76882" x="8986838" y="4141788"/>
          <p14:tracePt t="76889" x="8963025" y="4154488"/>
          <p14:tracePt t="76896" x="8937625" y="4167188"/>
          <p14:tracePt t="76903" x="8899525" y="4179888"/>
          <p14:tracePt t="76910" x="8874125" y="4179888"/>
          <p14:tracePt t="76917" x="8863013" y="4192588"/>
          <p14:tracePt t="76926" x="8837613" y="4205288"/>
          <p14:tracePt t="76931" x="8824913" y="4205288"/>
          <p14:tracePt t="76938" x="8812213" y="4217988"/>
          <p14:tracePt t="76946" x="8786813" y="4230688"/>
          <p14:tracePt t="76952" x="8774113" y="4230688"/>
          <p14:tracePt t="76966" x="8750300" y="4241800"/>
          <p14:tracePt t="76980" x="8737600" y="4254500"/>
          <p14:tracePt t="76987" x="8737600" y="4267200"/>
          <p14:tracePt t="76994" x="8712200" y="4267200"/>
          <p14:tracePt t="77010" x="8712200" y="4292600"/>
          <p14:tracePt t="77015" x="8686800" y="4292600"/>
          <p14:tracePt t="77022" x="8686800" y="4318000"/>
          <p14:tracePt t="77029" x="8686800" y="4330700"/>
          <p14:tracePt t="77036" x="8674100" y="4354513"/>
          <p14:tracePt t="77043" x="8674100" y="4392613"/>
          <p14:tracePt t="77050" x="8661400" y="4418013"/>
          <p14:tracePt t="77060" x="8661400" y="4454525"/>
          <p14:tracePt t="77065" x="8650288" y="4479925"/>
          <p14:tracePt t="77071" x="8650288" y="4518025"/>
          <p14:tracePt t="77078" x="8650288" y="4554538"/>
          <p14:tracePt t="77085" x="8650288" y="4579938"/>
          <p14:tracePt t="77093" x="8650288" y="4592638"/>
          <p14:tracePt t="77099" x="8650288" y="4605338"/>
          <p14:tracePt t="77106" x="8650288" y="4630738"/>
          <p14:tracePt t="77120" x="8650288" y="4643438"/>
          <p14:tracePt t="77128" x="8661400" y="4667250"/>
          <p14:tracePt t="77142" x="8661400" y="4679950"/>
          <p14:tracePt t="77148" x="8661400" y="4705350"/>
          <p14:tracePt t="77162" x="8661400" y="4718050"/>
          <p14:tracePt t="77169" x="8661400" y="4730750"/>
          <p14:tracePt t="77176" x="8674100" y="4730750"/>
          <p14:tracePt t="77183" x="8674100" y="4743450"/>
          <p14:tracePt t="77197" x="8674100" y="4756150"/>
          <p14:tracePt t="77211" x="8686800" y="4768850"/>
          <p14:tracePt t="77218" x="8686800" y="4779963"/>
          <p14:tracePt t="77240" x="8686800" y="4792663"/>
          <p14:tracePt t="77246" x="8699500" y="4792663"/>
          <p14:tracePt t="77276" x="8699500" y="4805363"/>
          <p14:tracePt t="77373" x="8699500" y="4792663"/>
          <p14:tracePt t="77408" x="8699500" y="4779963"/>
          <p14:tracePt t="77422" x="8699500" y="4768850"/>
          <p14:tracePt t="77458" x="8699500" y="4756150"/>
          <p14:tracePt t="77486" x="8699500" y="4743450"/>
          <p14:tracePt t="77534" x="8712200" y="4743450"/>
          <p14:tracePt t="77541" x="8724900" y="4730750"/>
          <p14:tracePt t="77547" x="8737600" y="4730750"/>
          <p14:tracePt t="77555" x="8763000" y="4730750"/>
          <p14:tracePt t="77562" x="8786813" y="4730750"/>
          <p14:tracePt t="77568" x="8812213" y="4730750"/>
          <p14:tracePt t="77576" x="8837613" y="4730750"/>
          <p14:tracePt t="77583" x="8863013" y="4730750"/>
          <p14:tracePt t="77590" x="8874125" y="4730750"/>
          <p14:tracePt t="77596" x="8899525" y="4730750"/>
          <p14:tracePt t="77604" x="8937625" y="4730750"/>
          <p14:tracePt t="77610" x="8999538" y="4718050"/>
          <p14:tracePt t="77618" x="9050338" y="4718050"/>
          <p14:tracePt t="77626" x="9099550" y="4718050"/>
          <p14:tracePt t="77632" x="9150350" y="4718050"/>
          <p14:tracePt t="77638" x="9212263" y="4718050"/>
          <p14:tracePt t="77646" x="9275763" y="4718050"/>
          <p14:tracePt t="77653" x="9324975" y="4718050"/>
          <p14:tracePt t="77660" x="9375775" y="4718050"/>
          <p14:tracePt t="77668" x="9424988" y="4718050"/>
          <p14:tracePt t="77676" x="9463088" y="4705350"/>
          <p14:tracePt t="77680" x="9525000" y="4705350"/>
          <p14:tracePt t="77688" x="9563100" y="4705350"/>
          <p14:tracePt t="77696" x="9626600" y="4705350"/>
          <p14:tracePt t="77702" x="9701213" y="4692650"/>
          <p14:tracePt t="77710" x="9763125" y="4692650"/>
          <p14:tracePt t="77715" x="9839325" y="4692650"/>
          <p14:tracePt t="77723" x="9888538" y="4679950"/>
          <p14:tracePt t="77729" x="9939338" y="4679950"/>
          <p14:tracePt t="77736" x="10013950" y="4667250"/>
          <p14:tracePt t="77743" x="10064750" y="4667250"/>
          <p14:tracePt t="77750" x="10113963" y="4667250"/>
          <p14:tracePt t="77759" x="10152063" y="4667250"/>
          <p14:tracePt t="77765" x="10177463" y="4667250"/>
          <p14:tracePt t="77771" x="10201275" y="4667250"/>
          <p14:tracePt t="77778" x="10226675" y="4667250"/>
          <p14:tracePt t="77793" x="10239375" y="4667250"/>
          <p14:tracePt t="77808" x="10252075" y="4667250"/>
          <p14:tracePt t="77814" x="10264775" y="4667250"/>
          <p14:tracePt t="77828" x="10277475" y="4667250"/>
          <p14:tracePt t="77849" x="10288588" y="4667250"/>
          <p14:tracePt t="77877" x="10301288" y="4667250"/>
          <p14:tracePt t="77898" x="10313988" y="4667250"/>
          <p14:tracePt t="77926" x="10326688" y="4667250"/>
          <p14:tracePt t="77968" x="10313988" y="4667250"/>
          <p14:tracePt t="77974" x="10264775" y="4679950"/>
          <p14:tracePt t="77981" x="10164763" y="4692650"/>
          <p14:tracePt t="77989" x="10026650" y="4718050"/>
          <p14:tracePt t="78009" x="9637713" y="4779963"/>
          <p14:tracePt t="78011" x="9475788" y="4818063"/>
          <p14:tracePt t="78017" x="9337675" y="4843463"/>
          <p14:tracePt t="78025" x="9237663" y="4868863"/>
          <p14:tracePt t="78030" x="9150350" y="4930775"/>
          <p14:tracePt t="78038" x="9050338" y="4968875"/>
          <p14:tracePt t="78045" x="8986838" y="5005388"/>
          <p14:tracePt t="78052" x="8924925" y="5018088"/>
          <p14:tracePt t="78059" x="8899525" y="5030788"/>
          <p14:tracePt t="78066" x="8874125" y="5056188"/>
          <p14:tracePt t="78074" x="8850313" y="5056188"/>
          <p14:tracePt t="78079" x="8850313" y="5068888"/>
          <p14:tracePt t="78087" x="8824913" y="5068888"/>
          <p14:tracePt t="78101" x="8812213" y="5068888"/>
          <p14:tracePt t="78109" x="8812213" y="5081588"/>
          <p14:tracePt t="78129" x="8812213" y="5092700"/>
          <p14:tracePt t="78136" x="8799513" y="5092700"/>
          <p14:tracePt t="78164" x="8786813" y="5092700"/>
          <p14:tracePt t="78185" x="8774113" y="5092700"/>
          <p14:tracePt t="78220" x="8763000" y="5092700"/>
          <p14:tracePt t="78241" x="8750300" y="5092700"/>
          <p14:tracePt t="78248" x="8750300" y="5081588"/>
          <p14:tracePt t="78255" x="8737600" y="5081588"/>
          <p14:tracePt t="78262" x="8724900" y="5068888"/>
          <p14:tracePt t="78269" x="8699500" y="5068888"/>
          <p14:tracePt t="78277" x="8699500" y="5056188"/>
          <p14:tracePt t="78283" x="8686800" y="5043488"/>
          <p14:tracePt t="78291" x="8661400" y="5043488"/>
          <p14:tracePt t="78304" x="8650288" y="5030788"/>
          <p14:tracePt t="78311" x="8624888" y="5018088"/>
          <p14:tracePt t="78325" x="8599488" y="5018088"/>
          <p14:tracePt t="78332" x="8599488" y="5005388"/>
          <p14:tracePt t="78339" x="8586788" y="5005388"/>
          <p14:tracePt t="78353" x="8574088" y="5005388"/>
          <p14:tracePt t="78367" x="8561388" y="4992688"/>
          <p14:tracePt t="78381" x="8548688" y="4992688"/>
          <p14:tracePt t="78395" x="8537575" y="4992688"/>
          <p14:tracePt t="78424" x="8524875" y="4992688"/>
          <p14:tracePt t="78486" x="8548688" y="4992688"/>
          <p14:tracePt t="78493" x="8586788" y="4981575"/>
          <p14:tracePt t="78500" x="8624888" y="4968875"/>
          <p14:tracePt t="78509" x="8674100" y="4968875"/>
          <p14:tracePt t="78514" x="8724900" y="4956175"/>
          <p14:tracePt t="78521" x="8799513" y="4943475"/>
          <p14:tracePt t="78528" x="8886825" y="4930775"/>
          <p14:tracePt t="78535" x="8986838" y="4918075"/>
          <p14:tracePt t="78543" x="9099550" y="4892675"/>
          <p14:tracePt t="78549" x="9199563" y="4892675"/>
          <p14:tracePt t="78556" x="9312275" y="4879975"/>
          <p14:tracePt t="78563" x="9413875" y="4868863"/>
          <p14:tracePt t="78570" x="9475788" y="4856163"/>
          <p14:tracePt t="78577" x="9563100" y="4843463"/>
          <p14:tracePt t="78584" x="9637713" y="4830763"/>
          <p14:tracePt t="78591" x="9701213" y="4830763"/>
          <p14:tracePt t="78598" x="9739313" y="4818063"/>
          <p14:tracePt t="78605" x="9775825" y="4818063"/>
          <p14:tracePt t="78612" x="9801225" y="4818063"/>
          <p14:tracePt t="78619" x="9826625" y="4818063"/>
          <p14:tracePt t="78627" x="9852025" y="4818063"/>
          <p14:tracePt t="78633" x="9863138" y="4818063"/>
          <p14:tracePt t="78642" x="9888538" y="4818063"/>
          <p14:tracePt t="78647" x="9901238" y="4818063"/>
          <p14:tracePt t="78654" x="9926638" y="4818063"/>
          <p14:tracePt t="78661" x="9952038" y="4805363"/>
          <p14:tracePt t="78668" x="9975850" y="4805363"/>
          <p14:tracePt t="78675" x="10001250" y="4805363"/>
          <p14:tracePt t="78682" x="10026650" y="4792663"/>
          <p14:tracePt t="78689" x="10039350" y="4792663"/>
          <p14:tracePt t="78696" x="10064750" y="4792663"/>
          <p14:tracePt t="78703" x="10075863" y="4792663"/>
          <p14:tracePt t="78717" x="10088563" y="4792663"/>
          <p14:tracePt t="78731" x="10101263" y="4792663"/>
          <p14:tracePt t="78745" x="10113963" y="4792663"/>
          <p14:tracePt t="78759" x="10126663" y="4792663"/>
          <p14:tracePt t="78775" x="10139363" y="4792663"/>
          <p14:tracePt t="78794" x="10152063" y="4792663"/>
          <p14:tracePt t="78801" x="10164763" y="4792663"/>
          <p14:tracePt t="78836" x="10177463" y="4792663"/>
          <p14:tracePt t="78864" x="10188575" y="4792663"/>
          <p14:tracePt t="78899" x="10201275" y="4792663"/>
          <p14:tracePt t="78920" x="10213975" y="4792663"/>
          <p14:tracePt t="81120" x="10213975" y="4679950"/>
          <p14:tracePt t="81128" x="10201275" y="4405313"/>
          <p14:tracePt t="81135" x="10213975" y="3979863"/>
          <p14:tracePt t="81141" x="10226675" y="3641725"/>
          <p14:tracePt t="81148" x="10277475" y="3403600"/>
          <p14:tracePt t="81155" x="10377488" y="3128963"/>
          <p14:tracePt t="81162" x="10439400" y="2978150"/>
          <p14:tracePt t="81169" x="10477500" y="2852738"/>
          <p14:tracePt t="81175" x="10526713" y="2740025"/>
          <p14:tracePt t="81183" x="10564813" y="2652713"/>
          <p14:tracePt t="81190" x="10602913" y="2565400"/>
          <p14:tracePt t="81197" x="10639425" y="2503488"/>
          <p14:tracePt t="81204" x="10664825" y="2439988"/>
          <p14:tracePt t="81210" x="10677525" y="2378075"/>
          <p14:tracePt t="81218" x="10715625" y="2303463"/>
          <p14:tracePt t="81226" x="10739438" y="2239963"/>
          <p14:tracePt t="81231" x="10764838" y="2152650"/>
          <p14:tracePt t="81241" x="10777538" y="2065338"/>
          <p14:tracePt t="81246" x="10790238" y="1989138"/>
          <p14:tracePt t="81253" x="10802938" y="1952625"/>
          <p14:tracePt t="81260" x="10802938" y="1927225"/>
          <p14:tracePt t="81267" x="10815638" y="1889125"/>
          <p14:tracePt t="81276" x="10815638" y="1852613"/>
          <p14:tracePt t="81280" x="10815638" y="1814513"/>
          <p14:tracePt t="81288" x="10815638" y="1789113"/>
          <p14:tracePt t="81295" x="10815638" y="1752600"/>
          <p14:tracePt t="81302" x="10815638" y="1714500"/>
          <p14:tracePt t="81309" x="10802938" y="1676400"/>
          <p14:tracePt t="81317" x="10802938" y="1639888"/>
          <p14:tracePt t="81324" x="10802938" y="1601788"/>
          <p14:tracePt t="81330" x="10802938" y="1576388"/>
          <p14:tracePt t="81337" x="10802938" y="1563688"/>
          <p14:tracePt t="81344" x="10790238" y="1552575"/>
          <p14:tracePt t="81351" x="10790238" y="1539875"/>
          <p14:tracePt t="81359" x="10777538" y="1527175"/>
          <p14:tracePt t="81365" x="10777538" y="1514475"/>
          <p14:tracePt t="81375" x="10777538" y="1501775"/>
          <p14:tracePt t="81379" x="10777538" y="1489075"/>
          <p14:tracePt t="81386" x="10777538" y="1463675"/>
          <p14:tracePt t="81393" x="10764838" y="1439863"/>
          <p14:tracePt t="81400" x="10764838" y="1427163"/>
          <p14:tracePt t="81408" x="10752138" y="1401763"/>
          <p14:tracePt t="81414" x="10752138" y="1376363"/>
          <p14:tracePt t="81421" x="10752138" y="1350963"/>
          <p14:tracePt t="81428" x="10739438" y="1314450"/>
          <p14:tracePt t="81435" x="10739438" y="1276350"/>
          <p14:tracePt t="81442" x="10739438" y="1238250"/>
          <p14:tracePt t="81449" x="10739438" y="1201738"/>
          <p14:tracePt t="81457" x="10726738" y="1189038"/>
          <p14:tracePt t="81463" x="10726738" y="1163638"/>
          <p14:tracePt t="81470" x="10726738" y="1138238"/>
          <p14:tracePt t="81477" x="10715625" y="1125538"/>
          <p14:tracePt t="81484" x="10715625" y="1114425"/>
          <p14:tracePt t="81491" x="10715625" y="1089025"/>
          <p14:tracePt t="81507" x="10702925" y="1076325"/>
          <p14:tracePt t="81512" x="10702925" y="1050925"/>
          <p14:tracePt t="81527" x="10690225" y="1025525"/>
          <p14:tracePt t="81541" x="10690225" y="1014413"/>
          <p14:tracePt t="81547" x="10690225" y="1001713"/>
          <p14:tracePt t="81554" x="10690225" y="989013"/>
          <p14:tracePt t="81561" x="10677525" y="989013"/>
          <p14:tracePt t="81576" x="10677525" y="976313"/>
          <p14:tracePt t="81590" x="10664825" y="963613"/>
          <p14:tracePt t="81610" x="10652125" y="963613"/>
          <p14:tracePt t="81617" x="10639425" y="963613"/>
          <p14:tracePt t="81625" x="10614025" y="963613"/>
          <p14:tracePt t="81631" x="10552113" y="1050925"/>
          <p14:tracePt t="81638" x="10439400" y="1276350"/>
          <p14:tracePt t="81645" x="10277475" y="1639888"/>
          <p14:tracePt t="81652" x="10177463" y="1939925"/>
          <p14:tracePt t="81659" x="10052050" y="2265363"/>
          <p14:tracePt t="81666" x="10001250" y="2414588"/>
          <p14:tracePt t="81674" x="9963150" y="2516188"/>
          <p14:tracePt t="81680" x="9901238" y="2652713"/>
          <p14:tracePt t="81687" x="9875838" y="2778125"/>
          <p14:tracePt t="81695" x="9839325" y="2903538"/>
          <p14:tracePt t="81701" x="9813925" y="2990850"/>
          <p14:tracePt t="81708" x="9788525" y="3054350"/>
          <p14:tracePt t="81715" x="9775825" y="3116263"/>
          <p14:tracePt t="81724" x="9775825" y="3154363"/>
          <p14:tracePt t="81729" x="9775825" y="3178175"/>
          <p14:tracePt t="81737" x="9775825" y="3203575"/>
          <p14:tracePt t="81743" x="9775825" y="3216275"/>
          <p14:tracePt t="81750" x="9763125" y="3228975"/>
          <p14:tracePt t="81757" x="9763125" y="3241675"/>
          <p14:tracePt t="81764" x="9763125" y="3254375"/>
          <p14:tracePt t="81771" x="9750425" y="3267075"/>
          <p14:tracePt t="81778" x="9750425" y="3278188"/>
          <p14:tracePt t="81785" x="9750425" y="3290888"/>
          <p14:tracePt t="81792" x="9750425" y="3303588"/>
          <p14:tracePt t="81799" x="9739313" y="3328988"/>
          <p14:tracePt t="81807" x="9739313" y="3354388"/>
          <p14:tracePt t="81813" x="9726613" y="3390900"/>
          <p14:tracePt t="81820" x="9713913" y="3416300"/>
          <p14:tracePt t="81827" x="9713913" y="3454400"/>
          <p14:tracePt t="81835" x="9701213" y="3490913"/>
          <p14:tracePt t="81841" x="9675813" y="3541713"/>
          <p14:tracePt t="81848" x="9650413" y="3616325"/>
          <p14:tracePt t="81857" x="9637713" y="3679825"/>
          <p14:tracePt t="81862" x="9626600" y="3729038"/>
          <p14:tracePt t="81869" x="9613900" y="3754438"/>
          <p14:tracePt t="81876" x="9601200" y="3792538"/>
          <p14:tracePt t="81883" x="9588500" y="3829050"/>
          <p14:tracePt t="81891" x="9575800" y="3867150"/>
          <p14:tracePt t="81897" x="9575800" y="3905250"/>
          <p14:tracePt t="81904" x="9563100" y="3916363"/>
          <p14:tracePt t="81911" x="9550400" y="3941763"/>
          <p14:tracePt t="81918" x="9550400" y="3967163"/>
          <p14:tracePt t="81925" x="9537700" y="3992563"/>
          <p14:tracePt t="81932" x="9525000" y="4005263"/>
          <p14:tracePt t="81940" x="9525000" y="4029075"/>
          <p14:tracePt t="81946" x="9513888" y="4054475"/>
          <p14:tracePt t="81953" x="9501188" y="4079875"/>
          <p14:tracePt t="81960" x="9475788" y="4117975"/>
          <p14:tracePt t="81967" x="9463088" y="4179888"/>
          <p14:tracePt t="81975" x="9424988" y="4230688"/>
          <p14:tracePt t="81981" x="9375775" y="4305300"/>
          <p14:tracePt t="81989" x="9324975" y="4379913"/>
          <p14:tracePt t="81995" x="9263063" y="4479925"/>
          <p14:tracePt t="82002" x="9188450" y="4567238"/>
          <p14:tracePt t="82009" x="9124950" y="4656138"/>
          <p14:tracePt t="82016" x="9050338" y="4743450"/>
          <p14:tracePt t="82024" x="8986838" y="4805363"/>
          <p14:tracePt t="82030" x="8937625" y="4879975"/>
          <p14:tracePt t="82037" x="8899525" y="4892675"/>
          <p14:tracePt t="82044" x="8863013" y="4930775"/>
          <p14:tracePt t="82051" x="8837613" y="4956175"/>
          <p14:tracePt t="82059" x="8824913" y="4968875"/>
          <p14:tracePt t="82065" x="8812213" y="4968875"/>
          <p14:tracePt t="82074" x="8799513" y="4981575"/>
          <p14:tracePt t="82079" x="8786813" y="4981575"/>
          <p14:tracePt t="82093" x="8786813" y="4992688"/>
          <p14:tracePt t="82114" x="8774113" y="4992688"/>
          <p14:tracePt t="82149" x="8763000" y="4992688"/>
          <p14:tracePt t="82163" x="8750300" y="4992688"/>
          <p14:tracePt t="82219" x="8750300" y="4981575"/>
          <p14:tracePt t="82226" x="8750300" y="4968875"/>
          <p14:tracePt t="82233" x="8750300" y="4956175"/>
          <p14:tracePt t="82240" x="8737600" y="4943475"/>
          <p14:tracePt t="82247" x="8737600" y="4930775"/>
          <p14:tracePt t="82255" x="8737600" y="4918075"/>
          <p14:tracePt t="82268" x="8737600" y="4905375"/>
          <p14:tracePt t="82290" x="8737600" y="4892675"/>
          <p14:tracePt t="82303" x="8737600" y="4879975"/>
          <p14:tracePt t="82317" x="8737600" y="4868863"/>
          <p14:tracePt t="82352" x="8737600" y="4856163"/>
          <p14:tracePt t="82366" x="8737600" y="4843463"/>
          <p14:tracePt t="82380" x="8750300" y="4830763"/>
          <p14:tracePt t="82401" x="8774113" y="4818063"/>
          <p14:tracePt t="82415" x="8786813" y="4818063"/>
          <p14:tracePt t="82422" x="8799513" y="4818063"/>
          <p14:tracePt t="82429" x="8812213" y="4805363"/>
          <p14:tracePt t="82436" x="8850313" y="4805363"/>
          <p14:tracePt t="82443" x="8874125" y="4805363"/>
          <p14:tracePt t="82450" x="8899525" y="4792663"/>
          <p14:tracePt t="82458" x="8937625" y="4792663"/>
          <p14:tracePt t="82465" x="8986838" y="4779963"/>
          <p14:tracePt t="82474" x="9050338" y="4779963"/>
          <p14:tracePt t="82478" x="9124950" y="4779963"/>
          <p14:tracePt t="82485" x="9188450" y="4779963"/>
          <p14:tracePt t="82492" x="9237663" y="4779963"/>
          <p14:tracePt t="82499" x="9301163" y="4779963"/>
          <p14:tracePt t="82507" x="9350375" y="4779963"/>
          <p14:tracePt t="82513" x="9413875" y="4792663"/>
          <p14:tracePt t="82520" x="9501188" y="4792663"/>
          <p14:tracePt t="82527" x="9588500" y="4792663"/>
          <p14:tracePt t="82535" x="9688513" y="4792663"/>
          <p14:tracePt t="82541" x="9801225" y="4792663"/>
          <p14:tracePt t="82548" x="9939338" y="4792663"/>
          <p14:tracePt t="82557" x="10075863" y="4779963"/>
          <p14:tracePt t="82563" x="10213975" y="4756150"/>
          <p14:tracePt t="82569" x="10301288" y="4730750"/>
          <p14:tracePt t="82576" x="10401300" y="4705350"/>
          <p14:tracePt t="82584" x="10490200" y="4692650"/>
          <p14:tracePt t="82590" x="10539413" y="4679950"/>
          <p14:tracePt t="82597" x="10564813" y="4667250"/>
          <p14:tracePt t="82605" x="10602913" y="4656138"/>
          <p14:tracePt t="82611" x="10614025" y="4656138"/>
          <p14:tracePt t="82618" x="10626725" y="4643438"/>
          <p14:tracePt t="82625" x="10652125" y="4643438"/>
          <p14:tracePt t="82632" x="10664825" y="4643438"/>
          <p14:tracePt t="82640" x="10664825" y="4630738"/>
          <p14:tracePt t="82646" x="10677525" y="4630738"/>
          <p14:tracePt t="82654" x="10690225" y="4630738"/>
          <p14:tracePt t="82689" x="10702925" y="4630738"/>
          <p14:tracePt t="82780" x="10690225" y="4618038"/>
          <p14:tracePt t="82793" x="10664825" y="4605338"/>
          <p14:tracePt t="82800" x="10626725" y="4592638"/>
          <p14:tracePt t="82808" x="10590213" y="4592638"/>
          <p14:tracePt t="82814" x="10552113" y="4579938"/>
          <p14:tracePt t="82823" x="10477500" y="4567238"/>
          <p14:tracePt t="82829" x="10401300" y="4554538"/>
          <p14:tracePt t="82836" x="10352088" y="4554538"/>
          <p14:tracePt t="82842" x="10288588" y="4543425"/>
          <p14:tracePt t="82849" x="10239375" y="4543425"/>
          <p14:tracePt t="82857" x="10201275" y="4543425"/>
          <p14:tracePt t="82863" x="10164763" y="4543425"/>
          <p14:tracePt t="82870" x="10113963" y="4543425"/>
          <p14:tracePt t="82877" x="10075863" y="4543425"/>
          <p14:tracePt t="82884" x="10026650" y="4543425"/>
          <p14:tracePt t="82892" x="9963150" y="4543425"/>
          <p14:tracePt t="82898" x="9913938" y="4543425"/>
          <p14:tracePt t="82907" x="9852025" y="4543425"/>
          <p14:tracePt t="82913" x="9788525" y="4543425"/>
          <p14:tracePt t="82919" x="9726613" y="4543425"/>
          <p14:tracePt t="82926" x="9663113" y="4543425"/>
          <p14:tracePt t="82933" x="9588500" y="4543425"/>
          <p14:tracePt t="82940" x="9525000" y="4543425"/>
          <p14:tracePt t="82947" x="9475788" y="4543425"/>
          <p14:tracePt t="82957" x="9424988" y="4543425"/>
          <p14:tracePt t="82962" x="9363075" y="4543425"/>
          <p14:tracePt t="82968" x="9324975" y="4543425"/>
          <p14:tracePt t="82975" x="9288463" y="4530725"/>
          <p14:tracePt t="82983" x="9263063" y="4530725"/>
          <p14:tracePt t="83007" x="9199563" y="4530725"/>
          <p14:tracePt t="83010" x="9163050" y="4518025"/>
          <p14:tracePt t="83017" x="9150350" y="4518025"/>
          <p14:tracePt t="83024" x="9137650" y="4518025"/>
          <p14:tracePt t="83032" x="9124950" y="4518025"/>
          <p14:tracePt t="83053" x="9112250" y="4518025"/>
          <p14:tracePt t="83066" x="9099550" y="4518025"/>
          <p14:tracePt t="83074" x="9088438" y="4518025"/>
          <p14:tracePt t="83095" x="9075738" y="4518025"/>
          <p14:tracePt t="83109" x="9063038" y="4518025"/>
          <p14:tracePt t="83144" x="9050338" y="4518025"/>
          <p14:tracePt t="83165" x="9037638" y="4518025"/>
          <p14:tracePt t="83220" x="9063038" y="4518025"/>
          <p14:tracePt t="83227" x="9112250" y="4518025"/>
          <p14:tracePt t="83235" x="9199563" y="4505325"/>
          <p14:tracePt t="83241" x="9363075" y="4505325"/>
          <p14:tracePt t="83248" x="9575800" y="4492625"/>
          <p14:tracePt t="83257" x="9739313" y="4479925"/>
          <p14:tracePt t="83263" x="9839325" y="4479925"/>
          <p14:tracePt t="83269" x="9926638" y="4479925"/>
          <p14:tracePt t="83276" x="9988550" y="4479925"/>
          <p14:tracePt t="83283" x="10039350" y="4479925"/>
          <p14:tracePt t="83290" x="10064750" y="4479925"/>
          <p14:tracePt t="83297" x="10088563" y="4479925"/>
          <p14:tracePt t="83307" x="10101263" y="4479925"/>
          <p14:tracePt t="83326" x="10113963" y="4479925"/>
          <p14:tracePt t="83417" x="10101263" y="4479925"/>
          <p14:tracePt t="83423" x="10088563" y="4479925"/>
          <p14:tracePt t="83430" x="10075863" y="4479925"/>
          <p14:tracePt t="83438" x="10039350" y="4492625"/>
          <p14:tracePt t="83445" x="10001250" y="4492625"/>
          <p14:tracePt t="83452" x="9963150" y="4492625"/>
          <p14:tracePt t="83459" x="9901238" y="4505325"/>
          <p14:tracePt t="83466" x="9839325" y="4518025"/>
          <p14:tracePt t="83473" x="9775825" y="4518025"/>
          <p14:tracePt t="83479" x="9726613" y="4530725"/>
          <p14:tracePt t="83488" x="9688513" y="4530725"/>
          <p14:tracePt t="83493" x="9637713" y="4530725"/>
          <p14:tracePt t="83500" x="9613900" y="4530725"/>
          <p14:tracePt t="83508" x="9575800" y="4543425"/>
          <p14:tracePt t="83515" x="9550400" y="4543425"/>
          <p14:tracePt t="83524" x="9525000" y="4543425"/>
          <p14:tracePt t="83529" x="9513888" y="4554538"/>
          <p14:tracePt t="83536" x="9501188" y="4554538"/>
          <p14:tracePt t="83543" x="9488488" y="4567238"/>
          <p14:tracePt t="83564" x="9475788" y="4567238"/>
          <p14:tracePt t="83571" x="9463088" y="4567238"/>
          <p14:tracePt t="83578" x="9463088" y="4579938"/>
          <p14:tracePt t="83585" x="9450388" y="4579938"/>
          <p14:tracePt t="83613" x="9437688" y="4579938"/>
          <p14:tracePt t="83648" x="9424988" y="4579938"/>
          <p14:tracePt t="83697" x="9437688" y="4579938"/>
          <p14:tracePt t="83704" x="9475788" y="4579938"/>
          <p14:tracePt t="83710" x="9513888" y="4579938"/>
          <p14:tracePt t="83718" x="9601200" y="4579938"/>
          <p14:tracePt t="83725" x="9713913" y="4579938"/>
          <p14:tracePt t="83732" x="9839325" y="4579938"/>
          <p14:tracePt t="83740" x="9952038" y="4579938"/>
          <p14:tracePt t="83746" x="10052050" y="4579938"/>
          <p14:tracePt t="83753" x="10139363" y="4579938"/>
          <p14:tracePt t="83759" x="10226675" y="4579938"/>
          <p14:tracePt t="83768" x="10277475" y="4579938"/>
          <p14:tracePt t="83774" x="10313988" y="4579938"/>
          <p14:tracePt t="83781" x="10326688" y="4579938"/>
          <p14:tracePt t="83790" x="10339388" y="4579938"/>
          <p14:tracePt t="83795" x="10352088" y="4579938"/>
          <p14:tracePt t="83830" x="10364788" y="4579938"/>
          <p14:tracePt t="83879" x="10352088" y="4579938"/>
          <p14:tracePt t="83885" x="10313988" y="4579938"/>
          <p14:tracePt t="83892" x="10239375" y="4579938"/>
          <p14:tracePt t="83900" x="10177463" y="4592638"/>
          <p14:tracePt t="83907" x="10052050" y="4605338"/>
          <p14:tracePt t="83914" x="9875838" y="4618038"/>
          <p14:tracePt t="83921" x="9726613" y="4618038"/>
          <p14:tracePt t="83928" x="9575800" y="4630738"/>
          <p14:tracePt t="83935" x="9437688" y="4643438"/>
          <p14:tracePt t="83942" x="9324975" y="4643438"/>
          <p14:tracePt t="83949" x="9224963" y="4643438"/>
          <p14:tracePt t="83957" x="9150350" y="4656138"/>
          <p14:tracePt t="83962" x="9112250" y="4667250"/>
          <p14:tracePt t="83970" x="9075738" y="4667250"/>
          <p14:tracePt t="83977" x="9063038" y="4667250"/>
          <p14:tracePt t="83984" x="9050338" y="4667250"/>
          <p14:tracePt t="83992" x="9037638" y="4667250"/>
          <p14:tracePt t="83998" x="9024938" y="4679950"/>
          <p14:tracePt t="84033" x="9012238" y="4679950"/>
          <p14:tracePt t="84068" x="8999538" y="4679950"/>
          <p14:tracePt t="84460" x="8986838" y="4679950"/>
          <p14:tracePt t="84467" x="8975725" y="4692650"/>
          <p14:tracePt t="84474" x="8963025" y="4692650"/>
          <p14:tracePt t="84480" x="8950325" y="4705350"/>
          <p14:tracePt t="84490" x="8924925" y="4705350"/>
          <p14:tracePt t="84495" x="8899525" y="4705350"/>
          <p14:tracePt t="84502" x="8863013" y="4718050"/>
          <p14:tracePt t="84509" x="8850313" y="4730750"/>
          <p14:tracePt t="84516" x="8837613" y="4730750"/>
          <p14:tracePt t="84523" x="8812213" y="4730750"/>
          <p14:tracePt t="84537" x="8799513" y="4730750"/>
          <p14:tracePt t="84551" x="8786813" y="4730750"/>
          <p14:tracePt t="84572" x="8774113" y="4730750"/>
          <p14:tracePt t="84579" x="8763000" y="4730750"/>
          <p14:tracePt t="84607" x="8750300" y="4730750"/>
          <p14:tracePt t="84614" x="8750300" y="4743450"/>
          <p14:tracePt t="84628" x="8737600" y="4743450"/>
          <p14:tracePt t="84642" x="8724900" y="4743450"/>
          <p14:tracePt t="84649" x="8712200" y="4756150"/>
          <p14:tracePt t="84657" x="8686800" y="4756150"/>
          <p14:tracePt t="84663" x="8674100" y="4768850"/>
          <p14:tracePt t="84670" x="8661400" y="4768850"/>
          <p14:tracePt t="84677" x="8637588" y="4768850"/>
          <p14:tracePt t="84684" x="8624888" y="4768850"/>
          <p14:tracePt t="84691" x="8612188" y="4768850"/>
          <p14:tracePt t="84698" x="8599488" y="4779963"/>
          <p14:tracePt t="84712" x="8586788" y="4779963"/>
          <p14:tracePt t="84733" x="8574088" y="4779963"/>
          <p14:tracePt t="84740" x="8561388" y="4779963"/>
          <p14:tracePt t="84768" x="8548688" y="4779963"/>
          <p14:tracePt t="84796" x="8537575" y="4779963"/>
          <p14:tracePt t="84852" x="8561388" y="4779963"/>
          <p14:tracePt t="84859" x="8574088" y="4779963"/>
          <p14:tracePt t="84867" x="8586788" y="4779963"/>
          <p14:tracePt t="84873" x="8624888" y="4779963"/>
          <p14:tracePt t="84880" x="8699500" y="4779963"/>
          <p14:tracePt t="84890" x="8774113" y="4779963"/>
          <p14:tracePt t="84894" x="8924925" y="4756150"/>
          <p14:tracePt t="84901" x="9112250" y="4743450"/>
          <p14:tracePt t="84908" x="9350375" y="4705350"/>
          <p14:tracePt t="84915" x="9601200" y="4692650"/>
          <p14:tracePt t="84922" x="9775825" y="4679950"/>
          <p14:tracePt t="84929" x="9913938" y="4679950"/>
          <p14:tracePt t="84936" x="10013950" y="4667250"/>
          <p14:tracePt t="84943" x="10101263" y="4667250"/>
          <p14:tracePt t="84950" x="10152063" y="4667250"/>
          <p14:tracePt t="84957" x="10188575" y="4667250"/>
          <p14:tracePt t="84965" x="10213975" y="4667250"/>
          <p14:tracePt t="84973" x="10226675" y="4667250"/>
          <p14:tracePt t="84978" x="10252075" y="4667250"/>
          <p14:tracePt t="84992" x="10264775" y="4667250"/>
          <p14:tracePt t="85041" x="10277475" y="4667250"/>
          <p14:tracePt t="85251" x="10101263" y="4667250"/>
          <p14:tracePt t="85258" x="9713913" y="4679950"/>
          <p14:tracePt t="85265" x="9437688" y="4692650"/>
          <p14:tracePt t="85272" x="9288463" y="4692650"/>
          <p14:tracePt t="85279" x="9112250" y="4705350"/>
          <p14:tracePt t="85286" x="9012238" y="4718050"/>
          <p14:tracePt t="85293" x="8950325" y="4718050"/>
          <p14:tracePt t="85300" x="8912225" y="4718050"/>
          <p14:tracePt t="85307" x="8850313" y="4718050"/>
          <p14:tracePt t="85315" x="8812213" y="4718050"/>
          <p14:tracePt t="85322" x="8774113" y="4718050"/>
          <p14:tracePt t="85328" x="8737600" y="4718050"/>
          <p14:tracePt t="85335" x="8712200" y="4718050"/>
          <p14:tracePt t="85342" x="8699500" y="4718050"/>
          <p14:tracePt t="85349" x="8686800" y="4718050"/>
          <p14:tracePt t="85356" x="8674100" y="4718050"/>
          <p14:tracePt t="85370" x="8661400" y="4718050"/>
          <p14:tracePt t="85384" x="8650288" y="4718050"/>
          <p14:tracePt t="85419" x="8637588" y="4718050"/>
          <p14:tracePt t="85504" x="8650288" y="4718050"/>
          <p14:tracePt t="85510" x="8686800" y="4718050"/>
          <p14:tracePt t="85517" x="8724900" y="4718050"/>
          <p14:tracePt t="85526" x="8774113" y="4705350"/>
          <p14:tracePt t="85531" x="8850313" y="4705350"/>
          <p14:tracePt t="85540" x="8986838" y="4692650"/>
          <p14:tracePt t="85545" x="9124950" y="4679950"/>
          <p14:tracePt t="85552" x="9350375" y="4656138"/>
          <p14:tracePt t="85559" x="9613900" y="4630738"/>
          <p14:tracePt t="85566" x="9863138" y="4605338"/>
          <p14:tracePt t="85574" x="10075863" y="4592638"/>
          <p14:tracePt t="85580" x="10226675" y="4579938"/>
          <p14:tracePt t="85590" x="10364788" y="4567238"/>
          <p14:tracePt t="85595" x="10464800" y="4554538"/>
          <p14:tracePt t="85601" x="10552113" y="4554538"/>
          <p14:tracePt t="85608" x="10639425" y="4543425"/>
          <p14:tracePt t="85615" x="10677525" y="4543425"/>
          <p14:tracePt t="85622" x="10690225" y="4530725"/>
          <p14:tracePt t="85629" x="10702925" y="4530725"/>
          <p14:tracePt t="85643" x="10715625" y="4530725"/>
          <p14:tracePt t="85657" x="10726738" y="4530725"/>
          <p14:tracePt t="85755" x="10702925" y="4530725"/>
          <p14:tracePt t="85762" x="10664825" y="4530725"/>
          <p14:tracePt t="85769" x="10614025" y="4530725"/>
          <p14:tracePt t="85776" x="10514013" y="4530725"/>
          <p14:tracePt t="85783" x="10364788" y="4530725"/>
          <p14:tracePt t="85790" x="10164763" y="4530725"/>
          <p14:tracePt t="85797" x="9963150" y="4530725"/>
          <p14:tracePt t="85806" x="9775825" y="4530725"/>
          <p14:tracePt t="85811" x="9637713" y="4543425"/>
          <p14:tracePt t="85818" x="9525000" y="4543425"/>
          <p14:tracePt t="85826" x="9413875" y="4543425"/>
          <p14:tracePt t="85832" x="9301163" y="4554538"/>
          <p14:tracePt t="85840" x="9237663" y="4567238"/>
          <p14:tracePt t="85847" x="9188450" y="4567238"/>
          <p14:tracePt t="85854" x="9163050" y="4567238"/>
          <p14:tracePt t="85860" x="9124950" y="4567238"/>
          <p14:tracePt t="85867" x="9088438" y="4567238"/>
          <p14:tracePt t="85874" x="9063038" y="4567238"/>
          <p14:tracePt t="85881" x="9037638" y="4567238"/>
          <p14:tracePt t="85890" x="9012238" y="4567238"/>
          <p14:tracePt t="85895" x="8999538" y="4567238"/>
          <p14:tracePt t="85902" x="8975725" y="4567238"/>
          <p14:tracePt t="85909" x="8963025" y="4567238"/>
          <p14:tracePt t="85923" x="8937625" y="4567238"/>
          <p14:tracePt t="85944" x="8924925" y="4567238"/>
          <p14:tracePt t="85979" x="8912225" y="4567238"/>
          <p14:tracePt t="86007" x="8899525" y="4567238"/>
          <p14:tracePt t="86056" x="8912225" y="4567238"/>
          <p14:tracePt t="86063" x="8937625" y="4567238"/>
          <p14:tracePt t="86071" x="8986838" y="4567238"/>
          <p14:tracePt t="86077" x="9124950" y="4567238"/>
          <p14:tracePt t="86084" x="9337675" y="4543425"/>
          <p14:tracePt t="86091" x="9713913" y="4530725"/>
          <p14:tracePt t="86098" x="10339388" y="4479925"/>
          <p14:tracePt t="86105" x="10928350" y="4405313"/>
          <p14:tracePt t="86112" x="11303000" y="4405313"/>
          <p14:tracePt t="86119" x="11553825" y="4379913"/>
          <p14:tracePt t="86126" x="11703050" y="4354513"/>
          <p14:tracePt t="86133" x="11779250" y="4354513"/>
          <p14:tracePt t="86140" x="11904663" y="4330700"/>
          <p14:tracePt t="86147" x="12028488" y="4330700"/>
          <p14:tracePt t="86155" x="12091988" y="4330700"/>
          <p14:tracePt t="86161" x="12117388" y="4330700"/>
          <p14:tracePt t="86175" x="12130088" y="4330700"/>
          <p14:tracePt t="86238" x="12117388" y="4330700"/>
          <p14:tracePt t="86245" x="12104688" y="4330700"/>
          <p14:tracePt t="86252" x="12053888" y="4341813"/>
          <p14:tracePt t="86259" x="11979275" y="4354513"/>
          <p14:tracePt t="86266" x="11853863" y="4405313"/>
          <p14:tracePt t="86273" x="11666538" y="4430713"/>
          <p14:tracePt t="86280" x="11466513" y="4479925"/>
          <p14:tracePt t="86289" x="11241088" y="4530725"/>
          <p14:tracePt t="86295" x="11090275" y="4543425"/>
          <p14:tracePt t="86301" x="10915650" y="4554538"/>
          <p14:tracePt t="86308" x="10764838" y="4567238"/>
          <p14:tracePt t="86315" x="10639425" y="4579938"/>
          <p14:tracePt t="86323" x="10539413" y="4592638"/>
          <p14:tracePt t="86329" x="10439400" y="4592638"/>
          <p14:tracePt t="86336" x="10352088" y="4592638"/>
          <p14:tracePt t="86343" x="10252075" y="4592638"/>
          <p14:tracePt t="86350" x="10177463" y="4592638"/>
          <p14:tracePt t="86357" x="10139363" y="4592638"/>
          <p14:tracePt t="86364" x="10113963" y="4592638"/>
          <p14:tracePt t="86372" x="10075863" y="4592638"/>
          <p14:tracePt t="86378" x="10052050" y="4579938"/>
          <p14:tracePt t="86385" x="10026650" y="4579938"/>
          <p14:tracePt t="86392" x="10001250" y="4579938"/>
          <p14:tracePt t="86399" x="9975850" y="4579938"/>
          <p14:tracePt t="86406" x="9952038" y="4579938"/>
          <p14:tracePt t="86414" x="9939338" y="4579938"/>
          <p14:tracePt t="86422" x="9926638" y="4579938"/>
          <p14:tracePt t="86427" x="9913938" y="4579938"/>
          <p14:tracePt t="86434" x="9901238" y="4579938"/>
          <p14:tracePt t="86441" x="9888538" y="4579938"/>
          <p14:tracePt t="86456" x="9875838" y="4579938"/>
          <p14:tracePt t="86463" x="9863138" y="4579938"/>
          <p14:tracePt t="86469" x="9852025" y="4579938"/>
          <p14:tracePt t="86484" x="9839325" y="4579938"/>
          <p14:tracePt t="86497" x="9826625" y="4579938"/>
          <p14:tracePt t="86518" x="9813925" y="4579938"/>
          <p14:tracePt t="86526" x="9801225" y="4579938"/>
          <p14:tracePt t="86539" x="9788525" y="4579938"/>
          <p14:tracePt t="86575" x="9775825" y="4579938"/>
          <p14:tracePt t="86603" x="9763125" y="4579938"/>
          <p14:tracePt t="86651" x="9775825" y="4579938"/>
          <p14:tracePt t="86658" x="9801225" y="4567238"/>
          <p14:tracePt t="86665" x="9839325" y="4554538"/>
          <p14:tracePt t="86673" x="9875838" y="4554538"/>
          <p14:tracePt t="86679" x="9926638" y="4543425"/>
          <p14:tracePt t="86689" x="9975850" y="4543425"/>
          <p14:tracePt t="86693" x="10013950" y="4530725"/>
          <p14:tracePt t="86700" x="10075863" y="4518025"/>
          <p14:tracePt t="86707" x="10139363" y="4518025"/>
          <p14:tracePt t="86714" x="10213975" y="4505325"/>
          <p14:tracePt t="86721" x="10288588" y="4505325"/>
          <p14:tracePt t="86728" x="10339388" y="4505325"/>
          <p14:tracePt t="86735" x="10414000" y="4505325"/>
          <p14:tracePt t="86742" x="10452100" y="4505325"/>
          <p14:tracePt t="86749" x="10490200" y="4505325"/>
          <p14:tracePt t="86757" x="10514013" y="4505325"/>
          <p14:tracePt t="86763" x="10539413" y="4505325"/>
          <p14:tracePt t="86771" x="10552113" y="4505325"/>
          <p14:tracePt t="86777" x="10564813" y="4505325"/>
          <p14:tracePt t="86785" x="10577513" y="4505325"/>
          <p14:tracePt t="86791" x="10577513" y="4518025"/>
          <p14:tracePt t="86813" x="10590213" y="4518025"/>
          <p14:tracePt t="86862" x="10564813" y="4530725"/>
          <p14:tracePt t="86868" x="10539413" y="4530725"/>
          <p14:tracePt t="86875" x="10490200" y="4530725"/>
          <p14:tracePt t="86882" x="10390188" y="4530725"/>
          <p14:tracePt t="86889" x="10301288" y="4530725"/>
          <p14:tracePt t="86897" x="10226675" y="4530725"/>
          <p14:tracePt t="86905" x="10139363" y="4530725"/>
          <p14:tracePt t="86910" x="10052050" y="4530725"/>
          <p14:tracePt t="86917" x="9952038" y="4543425"/>
          <p14:tracePt t="86925" x="9852025" y="4543425"/>
          <p14:tracePt t="86931" x="9713913" y="4554538"/>
          <p14:tracePt t="86939" x="9588500" y="4554538"/>
          <p14:tracePt t="86945" x="9463088" y="4567238"/>
          <p14:tracePt t="86954" x="9363075" y="4579938"/>
          <p14:tracePt t="86960" x="9275763" y="4592638"/>
          <p14:tracePt t="86966" x="9175750" y="4605338"/>
          <p14:tracePt t="86973" x="9099550" y="4618038"/>
          <p14:tracePt t="86980" x="9050338" y="4630738"/>
          <p14:tracePt t="86990" x="8999538" y="4643438"/>
          <p14:tracePt t="86995" x="8963025" y="4656138"/>
          <p14:tracePt t="87001" x="8924925" y="4656138"/>
          <p14:tracePt t="87009" x="8912225" y="4667250"/>
          <p14:tracePt t="87016" x="8886825" y="4679950"/>
          <p14:tracePt t="87023" x="8874125" y="4679950"/>
          <p14:tracePt t="87039" x="8863013" y="4679950"/>
          <p14:tracePt t="87050" x="8850313" y="4692650"/>
          <p14:tracePt t="87071" x="8837613" y="4692650"/>
          <p14:tracePt t="87085" x="8837613" y="4705350"/>
          <p14:tracePt t="87114" x="8837613" y="4718050"/>
          <p14:tracePt t="87148" x="8837613" y="4730750"/>
          <p14:tracePt t="87176" x="8837613" y="4743450"/>
          <p14:tracePt t="87190" x="8850313" y="4756150"/>
          <p14:tracePt t="87197" x="8863013" y="4756150"/>
          <p14:tracePt t="87204" x="8886825" y="4768850"/>
          <p14:tracePt t="87212" x="8912225" y="4768850"/>
          <p14:tracePt t="87219" x="8963025" y="4792663"/>
          <p14:tracePt t="87226" x="9024938" y="4818063"/>
          <p14:tracePt t="87233" x="9112250" y="4843463"/>
          <p14:tracePt t="87239" x="9250363" y="4868863"/>
          <p14:tracePt t="87246" x="9375775" y="4879975"/>
          <p14:tracePt t="87255" x="9513888" y="4905375"/>
          <p14:tracePt t="87260" x="9613900" y="4918075"/>
          <p14:tracePt t="87267" x="9713913" y="4930775"/>
          <p14:tracePt t="87275" x="9801225" y="4930775"/>
          <p14:tracePt t="87282" x="9863138" y="4943475"/>
          <p14:tracePt t="87290" x="9901238" y="4943475"/>
          <p14:tracePt t="87295" x="9926638" y="4943475"/>
          <p14:tracePt t="87304" x="9952038" y="4943475"/>
          <p14:tracePt t="87309" x="9963150" y="4943475"/>
          <p14:tracePt t="87316" x="9975850" y="4943475"/>
          <p14:tracePt t="87324" x="9988550" y="4943475"/>
          <p14:tracePt t="87358" x="10001250" y="4943475"/>
          <p14:tracePt t="87387" x="10001250" y="4956175"/>
          <p14:tracePt t="87421" x="10001250" y="4968875"/>
          <p14:tracePt t="87428" x="9988550" y="4968875"/>
          <p14:tracePt t="87436" x="9952038" y="4968875"/>
          <p14:tracePt t="87442" x="9888538" y="4981575"/>
          <p14:tracePt t="87449" x="9788525" y="4992688"/>
          <p14:tracePt t="87456" x="9688513" y="4992688"/>
          <p14:tracePt t="87464" x="9588500" y="5005388"/>
          <p14:tracePt t="87472" x="9501188" y="5005388"/>
          <p14:tracePt t="87478" x="9437688" y="5005388"/>
          <p14:tracePt t="87485" x="9401175" y="5005388"/>
          <p14:tracePt t="87491" x="9375775" y="5005388"/>
          <p14:tracePt t="87499" x="9350375" y="5005388"/>
          <p14:tracePt t="87506" x="9337675" y="5005388"/>
          <p14:tracePt t="87513" x="9324975" y="5005388"/>
          <p14:tracePt t="87527" x="9312275" y="5005388"/>
          <p14:tracePt t="87562" x="9301163" y="5005388"/>
          <p14:tracePt t="87639" x="9337675" y="5005388"/>
          <p14:tracePt t="87646" x="9388475" y="4992688"/>
          <p14:tracePt t="87652" x="9525000" y="4968875"/>
          <p14:tracePt t="87659" x="9688513" y="4930775"/>
          <p14:tracePt t="87667" x="9875838" y="4892675"/>
          <p14:tracePt t="87674" x="10039350" y="4868863"/>
          <p14:tracePt t="87680" x="10164763" y="4843463"/>
          <p14:tracePt t="87690" x="10239375" y="4830763"/>
          <p14:tracePt t="87695" x="10288588" y="4818063"/>
          <p14:tracePt t="87702" x="10326688" y="4818063"/>
          <p14:tracePt t="87716" x="10339388" y="4818063"/>
          <p14:tracePt t="87729" x="10352088" y="4818063"/>
          <p14:tracePt t="87848" x="10352088" y="4805363"/>
          <p14:tracePt t="87884" x="10352088" y="4792663"/>
          <p14:tracePt t="87890" x="10352088" y="4779963"/>
          <p14:tracePt t="87912" x="10352088" y="4768850"/>
          <p14:tracePt t="87926" x="10339388" y="4768850"/>
          <p14:tracePt t="87933" x="10339388" y="4756150"/>
          <p14:tracePt t="87940" x="10326688" y="4743450"/>
          <p14:tracePt t="87947" x="10313988" y="4730750"/>
          <p14:tracePt t="87955" x="10288588" y="4718050"/>
          <p14:tracePt t="87960" x="10264775" y="4679950"/>
          <p14:tracePt t="87968" x="10201275" y="4667250"/>
          <p14:tracePt t="87975" x="10126663" y="4630738"/>
          <p14:tracePt t="87989" x="10013950" y="4592638"/>
          <p14:tracePt t="87989" x="9875838" y="4543425"/>
          <p14:tracePt t="87996" x="9663113" y="4530725"/>
          <p14:tracePt t="88005" x="9450388" y="4518025"/>
          <p14:tracePt t="88009" x="9288463" y="4505325"/>
          <p14:tracePt t="88017" x="9150350" y="4505325"/>
          <p14:tracePt t="88024" x="9063038" y="4505325"/>
          <p14:tracePt t="88030" x="9012238" y="4505325"/>
          <p14:tracePt t="88038" x="8986838" y="4505325"/>
          <p14:tracePt t="88045" x="8963025" y="4505325"/>
          <p14:tracePt t="88052" x="8937625" y="4505325"/>
          <p14:tracePt t="88059" x="8912225" y="4505325"/>
          <p14:tracePt t="88065" x="8886825" y="4505325"/>
          <p14:tracePt t="88072" x="8874125" y="4505325"/>
          <p14:tracePt t="88079" x="8863013" y="4505325"/>
          <p14:tracePt t="88089" x="8837613" y="4505325"/>
          <p14:tracePt t="88101" x="8824913" y="4505325"/>
          <p14:tracePt t="88115" x="8812213" y="4505325"/>
          <p14:tracePt t="88129" x="8799513" y="4505325"/>
          <p14:tracePt t="88136" x="8786813" y="4505325"/>
          <p14:tracePt t="88170" x="8774113" y="4505325"/>
          <p14:tracePt t="88199" x="8763000" y="4518025"/>
          <p14:tracePt t="88220" x="8737600" y="4518025"/>
          <p14:tracePt t="88227" x="8737600" y="4530725"/>
          <p14:tracePt t="88234" x="8724900" y="4530725"/>
          <p14:tracePt t="88241" x="8699500" y="4543425"/>
          <p14:tracePt t="88248" x="8686800" y="4554538"/>
          <p14:tracePt t="88255" x="8674100" y="4554538"/>
          <p14:tracePt t="88262" x="8650288" y="4554538"/>
          <p14:tracePt t="88269" x="8637588" y="4567238"/>
          <p14:tracePt t="88276" x="8624888" y="4567238"/>
          <p14:tracePt t="88290" x="8612188" y="4579938"/>
          <p14:tracePt t="88305" x="8599488" y="4579938"/>
          <p14:tracePt t="88311" x="8586788" y="4579938"/>
          <p14:tracePt t="88318" x="8586788" y="4592638"/>
          <p14:tracePt t="88346" x="8574088" y="4592638"/>
          <p14:tracePt t="88416" x="8599488" y="4592638"/>
          <p14:tracePt t="88423" x="8612188" y="4592638"/>
          <p14:tracePt t="88430" x="8650288" y="4592638"/>
          <p14:tracePt t="88438" x="8699500" y="4592638"/>
          <p14:tracePt t="88445" x="8799513" y="4592638"/>
          <p14:tracePt t="88450" x="8937625" y="4579938"/>
          <p14:tracePt t="88458" x="9112250" y="4567238"/>
          <p14:tracePt t="88465" x="9301163" y="4530725"/>
          <p14:tracePt t="88472" x="9475788" y="4518025"/>
          <p14:tracePt t="88479" x="9601200" y="4518025"/>
          <p14:tracePt t="88490" x="9726613" y="4505325"/>
          <p14:tracePt t="88493" x="9801225" y="4505325"/>
          <p14:tracePt t="88500" x="9839325" y="4505325"/>
          <p14:tracePt t="88507" x="9875838" y="4505325"/>
          <p14:tracePt t="88514" x="9888538" y="4505325"/>
          <p14:tracePt t="88521" x="9901238" y="4505325"/>
          <p14:tracePt t="88528" x="9913938" y="4505325"/>
          <p14:tracePt t="88549" x="9926638" y="4505325"/>
          <p14:tracePt t="95060" x="9901238" y="4505325"/>
          <p14:tracePt t="95069" x="9839325" y="4505325"/>
          <p14:tracePt t="95074" x="9726613" y="4518025"/>
          <p14:tracePt t="95081" x="9601200" y="4530725"/>
          <p14:tracePt t="95088" x="9463088" y="4554538"/>
          <p14:tracePt t="95095" x="9250363" y="4605338"/>
          <p14:tracePt t="95103" x="9050338" y="4643438"/>
          <p14:tracePt t="95109" x="8774113" y="4718050"/>
          <p14:tracePt t="95119" x="8574088" y="4779963"/>
          <p14:tracePt t="95123" x="8424863" y="4805363"/>
          <p14:tracePt t="95131" x="8312150" y="4830763"/>
          <p14:tracePt t="95137" x="8223250" y="4856163"/>
          <p14:tracePt t="95144" x="8161338" y="4868863"/>
          <p14:tracePt t="95152" x="8086725" y="4892675"/>
          <p14:tracePt t="95158" x="8035925" y="4892675"/>
          <p14:tracePt t="95165" x="7999413" y="4918075"/>
          <p14:tracePt t="95172" x="7961313" y="4930775"/>
          <p14:tracePt t="95179" x="7923213" y="4930775"/>
          <p14:tracePt t="95186" x="7897813" y="4930775"/>
          <p14:tracePt t="95202" x="7874000" y="4943475"/>
          <p14:tracePt t="95228" x="7861300" y="4943475"/>
          <p14:tracePt t="95263" x="7848600" y="4943475"/>
          <p14:tracePt t="95270" x="7848600" y="4956175"/>
          <p14:tracePt t="95305" x="7848600" y="4968875"/>
          <p14:tracePt t="95340" x="7848600" y="4981575"/>
          <p14:tracePt t="95375" x="7848600" y="4992688"/>
          <p14:tracePt t="95382" x="7848600" y="5005388"/>
          <p14:tracePt t="95403" x="7848600" y="5018088"/>
          <p14:tracePt t="95410" x="7861300" y="5030788"/>
          <p14:tracePt t="95419" x="7874000" y="5043488"/>
          <p14:tracePt t="95424" x="7897813" y="5056188"/>
          <p14:tracePt t="95431" x="7948613" y="5081588"/>
          <p14:tracePt t="95438" x="8010525" y="5118100"/>
          <p14:tracePt t="95445" x="8123238" y="5156200"/>
          <p14:tracePt t="95452" x="8374063" y="5218113"/>
          <p14:tracePt t="95459" x="8661400" y="5268913"/>
          <p14:tracePt t="95467" x="8986838" y="5294313"/>
          <p14:tracePt t="95473" x="9199563" y="5305425"/>
          <p14:tracePt t="95480" x="9375775" y="5305425"/>
          <p14:tracePt t="95487" x="9525000" y="5305425"/>
          <p14:tracePt t="95495" x="9663113" y="5294313"/>
          <p14:tracePt t="95502" x="9750425" y="5268913"/>
          <p14:tracePt t="95508" x="9826625" y="5243513"/>
          <p14:tracePt t="95515" x="9913938" y="5230813"/>
          <p14:tracePt t="95522" x="10013950" y="5205413"/>
          <p14:tracePt t="95529" x="10101263" y="5194300"/>
          <p14:tracePt t="95536" x="10177463" y="5168900"/>
          <p14:tracePt t="95543" x="10213975" y="5156200"/>
          <p14:tracePt t="95552" x="10252075" y="5156200"/>
          <p14:tracePt t="95557" x="10288588" y="5143500"/>
          <p14:tracePt t="95564" x="10313988" y="5130800"/>
          <p14:tracePt t="95571" x="10339388" y="5118100"/>
          <p14:tracePt t="95578" x="10377488" y="5118100"/>
          <p14:tracePt t="95586" x="10390188" y="5105400"/>
          <p14:tracePt t="95599" x="10401300" y="5092700"/>
          <p14:tracePt t="95606" x="10414000" y="5092700"/>
          <p14:tracePt t="95705" x="10414000" y="5081588"/>
          <p14:tracePt t="95711" x="10401300" y="5068888"/>
          <p14:tracePt t="95719" x="10377488" y="5043488"/>
          <p14:tracePt t="95725" x="10326688" y="5005388"/>
          <p14:tracePt t="95733" x="10252075" y="4956175"/>
          <p14:tracePt t="95739" x="10113963" y="4892675"/>
          <p14:tracePt t="95746" x="9888538" y="4805363"/>
          <p14:tracePt t="95753" x="9575800" y="4730750"/>
          <p14:tracePt t="95760" x="9312275" y="4679950"/>
          <p14:tracePt t="95768" x="9112250" y="4630738"/>
          <p14:tracePt t="95775" x="8937625" y="4630738"/>
          <p14:tracePt t="95781" x="8786813" y="4618038"/>
          <p14:tracePt t="95788" x="8637588" y="4618038"/>
          <p14:tracePt t="95795" x="8486775" y="4605338"/>
          <p14:tracePt t="95803" x="8399463" y="4605338"/>
          <p14:tracePt t="95809" x="8361363" y="4605338"/>
          <p14:tracePt t="95818" x="8324850" y="4618038"/>
          <p14:tracePt t="95823" x="8299450" y="4618038"/>
          <p14:tracePt t="95830" x="8274050" y="4618038"/>
          <p14:tracePt t="95837" x="8235950" y="4618038"/>
          <p14:tracePt t="95845" x="8223250" y="4630738"/>
          <p14:tracePt t="95851" x="8212138" y="4643438"/>
          <p14:tracePt t="95858" x="8186738" y="4643438"/>
          <p14:tracePt t="95865" x="8161338" y="4643438"/>
          <p14:tracePt t="95872" x="8148638" y="4656138"/>
          <p14:tracePt t="95879" x="8135938" y="4667250"/>
          <p14:tracePt t="95886" x="8123238" y="4667250"/>
          <p14:tracePt t="95893" x="8110538" y="4679950"/>
          <p14:tracePt t="95902" x="8099425" y="4679950"/>
          <p14:tracePt t="95907" x="8099425" y="4692650"/>
          <p14:tracePt t="95915" x="8086725" y="4692650"/>
          <p14:tracePt t="95921" x="8074025" y="4705350"/>
          <p14:tracePt t="95943" x="8061325" y="4718050"/>
          <p14:tracePt t="95956" x="8061325" y="4730750"/>
          <p14:tracePt t="95970" x="8061325" y="4743450"/>
          <p14:tracePt t="95985" x="8061325" y="4756150"/>
          <p14:tracePt t="95991" x="8061325" y="4768850"/>
          <p14:tracePt t="95998" x="8074025" y="4779963"/>
          <p14:tracePt t="96005" x="8110538" y="4805363"/>
          <p14:tracePt t="96013" x="8274050" y="4843463"/>
          <p14:tracePt t="96020" x="8650288" y="4868863"/>
          <p14:tracePt t="96026" x="9188450" y="4868863"/>
          <p14:tracePt t="96035" x="9613900" y="4805363"/>
          <p14:tracePt t="96040" x="9750425" y="4768850"/>
          <p14:tracePt t="96047" x="9875838" y="4730750"/>
          <p14:tracePt t="96054" x="10001250" y="4692650"/>
          <p14:tracePt t="96062" x="10088563" y="4667250"/>
          <p14:tracePt t="96070" x="10139363" y="4630738"/>
          <p14:tracePt t="96076" x="10177463" y="4618038"/>
          <p14:tracePt t="96083" x="10188575" y="4605338"/>
          <p14:tracePt t="96089" x="10201275" y="4605338"/>
          <p14:tracePt t="96146" x="10177463" y="4605338"/>
          <p14:tracePt t="96152" x="10101263" y="4605338"/>
          <p14:tracePt t="96159" x="9813925" y="4630738"/>
          <p14:tracePt t="96169" x="9024938" y="4743450"/>
          <p14:tracePt t="96173" x="8086725" y="4868863"/>
          <p14:tracePt t="96180" x="7810500" y="4892675"/>
          <p14:tracePt t="96187" x="7635875" y="4930775"/>
          <p14:tracePt t="96195" x="7448550" y="4956175"/>
          <p14:tracePt t="96201" x="7285038" y="4968875"/>
          <p14:tracePt t="96208" x="7146925" y="5005388"/>
          <p14:tracePt t="96216" x="7085013" y="5005388"/>
          <p14:tracePt t="96222" x="7034213" y="5005388"/>
          <p14:tracePt t="96229" x="6997700" y="5005388"/>
          <p14:tracePt t="96237" x="6972300" y="5005388"/>
          <p14:tracePt t="96243" x="6959600" y="5005388"/>
          <p14:tracePt t="96251" x="6946900" y="5005388"/>
          <p14:tracePt t="96320" x="6946900" y="5018088"/>
          <p14:tracePt t="96635" x="6634163" y="4918075"/>
          <p14:tracePt t="96642" x="6021388" y="4679950"/>
          <p14:tracePt t="96650" x="5645150" y="4454525"/>
          <p14:tracePt t="96656" x="5332413" y="4318000"/>
          <p14:tracePt t="96664" x="5157788" y="4192588"/>
          <p14:tracePt t="96671" x="4919663" y="4067175"/>
          <p14:tracePt t="96678" x="4743450" y="3992563"/>
          <p14:tracePt t="96686" x="4494213" y="3803650"/>
          <p14:tracePt t="96692" x="4217988" y="3629025"/>
          <p14:tracePt t="96699" x="3979863" y="3454400"/>
          <p14:tracePt t="96706" x="3743325" y="3290888"/>
          <p14:tracePt t="96713" x="3541713" y="3178175"/>
          <p14:tracePt t="96720" x="3328988" y="2990850"/>
          <p14:tracePt t="96728" x="3128963" y="2878138"/>
          <p14:tracePt t="96734" x="2916238" y="2740025"/>
          <p14:tracePt t="96740" x="2803525" y="2652713"/>
          <p14:tracePt t="96748" x="2667000" y="2552700"/>
          <p14:tracePt t="96755" x="2541588" y="2452688"/>
          <p14:tracePt t="96762" x="2465388" y="2390775"/>
          <p14:tracePt t="96769" x="2365375" y="2314575"/>
          <p14:tracePt t="96776" x="2303463" y="2278063"/>
          <p14:tracePt t="96785" x="2252663" y="2252663"/>
          <p14:tracePt t="96789" x="2216150" y="2227263"/>
          <p14:tracePt t="96804" x="2190750" y="2227263"/>
          <p14:tracePt t="96819" x="2178050" y="2227263"/>
          <p14:tracePt t="97084" x="2014538" y="2114550"/>
          <p14:tracePt t="97091" x="1701800" y="1865313"/>
          <p14:tracePt t="97098" x="1352550" y="1601788"/>
          <p14:tracePt t="97105" x="1063625" y="1339850"/>
          <p14:tracePt t="97112" x="776288" y="1114425"/>
          <p14:tracePt t="97121" x="625475" y="925513"/>
          <p14:tracePt t="97126" x="488950" y="750888"/>
          <p14:tracePt t="97135" x="338138" y="563563"/>
          <p14:tracePt t="97139" x="238125" y="425450"/>
          <p14:tracePt t="97147" x="138113" y="312738"/>
          <p14:tracePt t="97154" x="74613" y="187325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CC9F4-DEA6-4A46-9CD1-29468ECE12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s-CO"/>
              <a:t>Ejercicio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149B806-9F68-4140-8DA3-91D5136B0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9909"/>
              </p:ext>
            </p:extLst>
          </p:nvPr>
        </p:nvGraphicFramePr>
        <p:xfrm>
          <a:off x="2307326" y="2139135"/>
          <a:ext cx="7502321" cy="3437367"/>
        </p:xfrm>
        <a:graphic>
          <a:graphicData uri="http://schemas.openxmlformats.org/drawingml/2006/table">
            <a:tbl>
              <a:tblPr/>
              <a:tblGrid>
                <a:gridCol w="1530826">
                  <a:extLst>
                    <a:ext uri="{9D8B030D-6E8A-4147-A177-3AD203B41FA5}">
                      <a16:colId xmlns:a16="http://schemas.microsoft.com/office/drawing/2014/main" val="339452907"/>
                    </a:ext>
                  </a:extLst>
                </a:gridCol>
                <a:gridCol w="1530826">
                  <a:extLst>
                    <a:ext uri="{9D8B030D-6E8A-4147-A177-3AD203B41FA5}">
                      <a16:colId xmlns:a16="http://schemas.microsoft.com/office/drawing/2014/main" val="3644439308"/>
                    </a:ext>
                  </a:extLst>
                </a:gridCol>
                <a:gridCol w="1530826">
                  <a:extLst>
                    <a:ext uri="{9D8B030D-6E8A-4147-A177-3AD203B41FA5}">
                      <a16:colId xmlns:a16="http://schemas.microsoft.com/office/drawing/2014/main" val="2991000918"/>
                    </a:ext>
                  </a:extLst>
                </a:gridCol>
                <a:gridCol w="1530826">
                  <a:extLst>
                    <a:ext uri="{9D8B030D-6E8A-4147-A177-3AD203B41FA5}">
                      <a16:colId xmlns:a16="http://schemas.microsoft.com/office/drawing/2014/main" val="422678744"/>
                    </a:ext>
                  </a:extLst>
                </a:gridCol>
                <a:gridCol w="1379017">
                  <a:extLst>
                    <a:ext uri="{9D8B030D-6E8A-4147-A177-3AD203B41FA5}">
                      <a16:colId xmlns:a16="http://schemas.microsoft.com/office/drawing/2014/main" val="2518665594"/>
                    </a:ext>
                  </a:extLst>
                </a:gridCol>
              </a:tblGrid>
              <a:tr h="107838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Intersección de dos planos no dependientes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Lucida Sans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Una forma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paramétrica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Un par de puntos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Ecuaciones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MX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simétricas</a:t>
                      </a:r>
                      <a:endParaRPr lang="es-CO" sz="16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Lucida Sans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Dibujo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400782984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3x+2y+3z=6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 dirty="0" err="1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x+y+z</a:t>
                      </a:r>
                      <a:r>
                        <a:rPr lang="es-CO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=1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91135106"/>
                  </a:ext>
                </a:extLst>
              </a:tr>
              <a:tr h="829527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x=3+2t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y=-1+t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z=-t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74453434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(3,5,1) (2,4,1)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endParaRPr lang="es-CO" sz="16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  <a:cs typeface="Lucida Sans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 dirty="0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933571797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D3AF9A2-797D-48B9-BB5D-480C54B609B5}"/>
              </a:ext>
            </a:extLst>
          </p:cNvPr>
          <p:cNvSpPr txBox="1"/>
          <p:nvPr/>
        </p:nvSpPr>
        <p:spPr>
          <a:xfrm>
            <a:off x="1915423" y="1645338"/>
            <a:ext cx="8382008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s-CO" sz="1633">
                <a:latin typeface="Liberation Sans" pitchFamily="18"/>
                <a:ea typeface="Microsoft YaHei" pitchFamily="2"/>
                <a:cs typeface="Lucida Sans" pitchFamily="2"/>
              </a:rPr>
              <a:t>Complete cada renglón con la respectiva información que corresponde a la misma recta.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9195-06C6-481E-AF3E-372ECA838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Rectas en 2D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2FC70-0830-4640-9C6D-77CA53488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86616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/>
              <p:nvPr/>
            </p:nvSpPr>
            <p:spPr>
              <a:xfrm>
                <a:off x="5165676" y="590440"/>
                <a:ext cx="4013163" cy="12441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Dos ecuaciones lineales con 3 variables.</a:t>
                </a:r>
              </a:p>
              <a:p>
                <a:r>
                  <a:rPr lang="es-MX" dirty="0"/>
                  <a:t>1 variable libre y 2 variables delanteras.</a:t>
                </a:r>
              </a:p>
              <a:p>
                <a:pPr algn="ctr"/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C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76" y="590440"/>
                <a:ext cx="4013163" cy="1244187"/>
              </a:xfrm>
              <a:prstGeom prst="rect">
                <a:avLst/>
              </a:prstGeom>
              <a:blipFill>
                <a:blip r:embed="rId2"/>
                <a:stretch>
                  <a:fillRect l="-1059" t="-24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6">
            <a:extLst>
              <a:ext uri="{FF2B5EF4-FFF2-40B4-BE49-F238E27FC236}">
                <a16:creationId xmlns:a16="http://schemas.microsoft.com/office/drawing/2014/main" id="{7FCD6E09-0A3B-438F-B29B-BBEBA1C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4" y="94724"/>
            <a:ext cx="4961399" cy="1325563"/>
          </a:xfrm>
        </p:spPr>
        <p:txBody>
          <a:bodyPr/>
          <a:lstStyle/>
          <a:p>
            <a:r>
              <a:rPr lang="es-MX" dirty="0"/>
              <a:t>Recta en 3D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/>
              <p:nvPr/>
            </p:nvSpPr>
            <p:spPr>
              <a:xfrm>
                <a:off x="7835118" y="2274391"/>
                <a:ext cx="2794319" cy="18505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Ecuación vectorial de la recta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MX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i="1" dirty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118" y="2274391"/>
                <a:ext cx="2794319" cy="1850507"/>
              </a:xfrm>
              <a:prstGeom prst="rect">
                <a:avLst/>
              </a:prstGeom>
              <a:blipFill>
                <a:blip r:embed="rId3"/>
                <a:stretch>
                  <a:fillRect l="-1518" t="-13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B94893BD-DD4F-4F31-84D5-610CCED7764C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9178839" y="1212534"/>
            <a:ext cx="53439" cy="10618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59922F-E07C-4F9B-8E98-66C8CBE95FAA}"/>
              </a:ext>
            </a:extLst>
          </p:cNvPr>
          <p:cNvSpPr txBox="1"/>
          <p:nvPr/>
        </p:nvSpPr>
        <p:spPr>
          <a:xfrm rot="21155425">
            <a:off x="9239062" y="1109545"/>
            <a:ext cx="267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Solución general del</a:t>
            </a:r>
          </a:p>
          <a:p>
            <a:r>
              <a:rPr lang="es-MX" dirty="0"/>
              <a:t>sistema de dos ecuaciones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/>
              <p:nvPr/>
            </p:nvSpPr>
            <p:spPr>
              <a:xfrm>
                <a:off x="8442040" y="5300373"/>
                <a:ext cx="3250826" cy="1261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Dos puntos,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040" y="5300373"/>
                <a:ext cx="3250826" cy="1261051"/>
              </a:xfrm>
              <a:prstGeom prst="rect">
                <a:avLst/>
              </a:prstGeom>
              <a:blipFill>
                <a:blip r:embed="rId4"/>
                <a:stretch>
                  <a:fillRect l="-1495" t="-19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3806F595-745F-49F1-BD9E-254CD050003A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>
            <a:off x="10629437" y="3199645"/>
            <a:ext cx="1063429" cy="2731254"/>
          </a:xfrm>
          <a:prstGeom prst="curvedConnector3">
            <a:avLst>
              <a:gd name="adj1" fmla="val 12149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/>
              <p:nvPr/>
            </p:nvSpPr>
            <p:spPr>
              <a:xfrm rot="3836460">
                <a:off x="10941691" y="3882358"/>
                <a:ext cx="126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36460">
                <a:off x="10941691" y="3882358"/>
                <a:ext cx="1264064" cy="369332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3DC94F17-7BCF-41F3-84A5-F05D660778F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rot="16200000" flipV="1">
            <a:off x="9062129" y="4295048"/>
            <a:ext cx="1175475" cy="8351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/>
              <p:nvPr/>
            </p:nvSpPr>
            <p:spPr>
              <a:xfrm rot="2819322">
                <a:off x="9252256" y="4489217"/>
                <a:ext cx="126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9322">
                <a:off x="9252256" y="4489217"/>
                <a:ext cx="1264064" cy="369332"/>
              </a:xfrm>
              <a:prstGeom prst="rect">
                <a:avLst/>
              </a:prstGeom>
              <a:blipFill>
                <a:blip r:embed="rId6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/>
              <p:nvPr/>
            </p:nvSpPr>
            <p:spPr>
              <a:xfrm>
                <a:off x="286189" y="1983799"/>
                <a:ext cx="5435471" cy="21056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Ecuaciones simétricas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</m:oMath>
                </a14:m>
                <a:r>
                  <a:rPr lang="es-CO" dirty="0"/>
                  <a:t>      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  <a:p>
                <a:r>
                  <a:rPr lang="es-CO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s-MX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CO" dirty="0"/>
                  <a:t>   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  <a:p>
                <a:r>
                  <a:rPr lang="es-MX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             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9" y="1983799"/>
                <a:ext cx="5435471" cy="2105641"/>
              </a:xfrm>
              <a:prstGeom prst="rect">
                <a:avLst/>
              </a:prstGeom>
              <a:blipFill>
                <a:blip r:embed="rId7"/>
                <a:stretch>
                  <a:fillRect l="-895" t="-1149" b="-31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FCEE189B-9A21-4734-9FE7-CB98D319F6B8}"/>
              </a:ext>
            </a:extLst>
          </p:cNvPr>
          <p:cNvCxnSpPr>
            <a:cxnSpLocks/>
            <a:stCxn id="8" idx="1"/>
            <a:endCxn id="17" idx="0"/>
          </p:cNvCxnSpPr>
          <p:nvPr/>
        </p:nvCxnSpPr>
        <p:spPr>
          <a:xfrm rot="10800000" flipV="1">
            <a:off x="7166552" y="3199645"/>
            <a:ext cx="668567" cy="51165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F9464CC7-F81E-4758-AF56-BC2EADEABEB3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3699168" y="517292"/>
            <a:ext cx="771265" cy="2161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8C9E8C-F368-48E9-B5A0-5013F656EBA1}"/>
                  </a:ext>
                </a:extLst>
              </p:cNvPr>
              <p:cNvSpPr txBox="1"/>
              <p:nvPr/>
            </p:nvSpPr>
            <p:spPr>
              <a:xfrm>
                <a:off x="5916753" y="3711303"/>
                <a:ext cx="2499595" cy="1499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Ecuaciones paramétricas</a:t>
                </a:r>
              </a:p>
              <a:p>
                <a:r>
                  <a:rPr lang="es-MX" dirty="0"/>
                  <a:t>de la recta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8C9E8C-F368-48E9-B5A0-5013F656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53" y="3711303"/>
                <a:ext cx="2499595" cy="1499257"/>
              </a:xfrm>
              <a:prstGeom prst="rect">
                <a:avLst/>
              </a:prstGeom>
              <a:blipFill>
                <a:blip r:embed="rId8"/>
                <a:stretch>
                  <a:fillRect l="-1942" t="-2016" r="-12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872DF47E-8306-4A23-8E86-875CB167C1A8}"/>
              </a:ext>
            </a:extLst>
          </p:cNvPr>
          <p:cNvCxnSpPr>
            <a:cxnSpLocks/>
            <a:stCxn id="17" idx="2"/>
            <a:endCxn id="24" idx="2"/>
          </p:cNvCxnSpPr>
          <p:nvPr/>
        </p:nvCxnSpPr>
        <p:spPr>
          <a:xfrm rot="5400000" flipH="1">
            <a:off x="4524678" y="2568687"/>
            <a:ext cx="1121120" cy="4162626"/>
          </a:xfrm>
          <a:prstGeom prst="curvedConnector3">
            <a:avLst>
              <a:gd name="adj1" fmla="val -203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4220430-D2F7-482F-BBAB-0058C7E8E8F0}"/>
                  </a:ext>
                </a:extLst>
              </p:cNvPr>
              <p:cNvSpPr txBox="1"/>
              <p:nvPr/>
            </p:nvSpPr>
            <p:spPr>
              <a:xfrm>
                <a:off x="4130384" y="4460931"/>
                <a:ext cx="15359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Se despeja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CO" dirty="0"/>
              </a:p>
              <a:p>
                <a:r>
                  <a:rPr lang="es-CO" dirty="0"/>
                  <a:t>y se igualan </a:t>
                </a:r>
              </a:p>
              <a:p>
                <a:r>
                  <a:rPr lang="es-CO" dirty="0"/>
                  <a:t>las ecuaciones</a:t>
                </a: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4220430-D2F7-482F-BBAB-0058C7E8E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84" y="4460931"/>
                <a:ext cx="1535998" cy="923330"/>
              </a:xfrm>
              <a:prstGeom prst="rect">
                <a:avLst/>
              </a:prstGeom>
              <a:blipFill>
                <a:blip r:embed="rId9"/>
                <a:stretch>
                  <a:fillRect l="-3571" t="-3974" r="-3175" b="-99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3CE89FD7-BB54-4DA8-AD9C-50FAC3ED5A76}"/>
              </a:ext>
            </a:extLst>
          </p:cNvPr>
          <p:cNvSpPr txBox="1"/>
          <p:nvPr/>
        </p:nvSpPr>
        <p:spPr>
          <a:xfrm rot="20479492">
            <a:off x="2295051" y="665258"/>
            <a:ext cx="2540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Por cada igualdad:</a:t>
            </a:r>
          </a:p>
          <a:p>
            <a:r>
              <a:rPr lang="es-MX" dirty="0"/>
              <a:t>Variables a la izquierda y </a:t>
            </a:r>
          </a:p>
          <a:p>
            <a:r>
              <a:rPr lang="es-MX" dirty="0"/>
              <a:t>constantes a la derecha </a:t>
            </a:r>
            <a:endParaRPr lang="es-CO" dirty="0"/>
          </a:p>
        </p:txBody>
      </p:sp>
      <p:sp>
        <p:nvSpPr>
          <p:cNvPr id="57" name="Abrir llave 56">
            <a:extLst>
              <a:ext uri="{FF2B5EF4-FFF2-40B4-BE49-F238E27FC236}">
                <a16:creationId xmlns:a16="http://schemas.microsoft.com/office/drawing/2014/main" id="{11A1AE6A-1252-41FE-8416-02A4F71B8747}"/>
              </a:ext>
            </a:extLst>
          </p:cNvPr>
          <p:cNvSpPr/>
          <p:nvPr/>
        </p:nvSpPr>
        <p:spPr>
          <a:xfrm>
            <a:off x="367469" y="2286830"/>
            <a:ext cx="192939" cy="1719097"/>
          </a:xfrm>
          <a:prstGeom prst="leftBrace">
            <a:avLst>
              <a:gd name="adj1" fmla="val 222751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CE5818-7208-4BD2-A466-525A45CC93E9}"/>
                  </a:ext>
                </a:extLst>
              </p:cNvPr>
              <p:cNvSpPr txBox="1"/>
              <p:nvPr/>
            </p:nvSpPr>
            <p:spPr>
              <a:xfrm>
                <a:off x="10315985" y="2497218"/>
                <a:ext cx="1710340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es la dirección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O" dirty="0"/>
                  <a:t> es un punto 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CE5818-7208-4BD2-A466-525A45CC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985" y="2497218"/>
                <a:ext cx="1710340" cy="646331"/>
              </a:xfrm>
              <a:prstGeom prst="rect">
                <a:avLst/>
              </a:prstGeom>
              <a:blipFill>
                <a:blip r:embed="rId10"/>
                <a:stretch>
                  <a:fillRect t="-4630" r="-2827" b="-1296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29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FCD6E09-0A3B-438F-B29B-BBEBA1C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4" y="94724"/>
            <a:ext cx="4961399" cy="1325563"/>
          </a:xfrm>
        </p:spPr>
        <p:txBody>
          <a:bodyPr/>
          <a:lstStyle/>
          <a:p>
            <a:r>
              <a:rPr lang="es-MX" dirty="0"/>
              <a:t>Recta en 2D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/>
              <p:nvPr/>
            </p:nvSpPr>
            <p:spPr>
              <a:xfrm>
                <a:off x="6674120" y="2997439"/>
                <a:ext cx="4320735" cy="12250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Ecuación vectorial de la recta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MX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b="0" i="1" dirty="0" smtClean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s-MX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120" y="2997439"/>
                <a:ext cx="4320735" cy="1225015"/>
              </a:xfrm>
              <a:prstGeom prst="rect">
                <a:avLst/>
              </a:prstGeom>
              <a:blipFill>
                <a:blip r:embed="rId2"/>
                <a:stretch>
                  <a:fillRect l="-11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B94893BD-DD4F-4F31-84D5-610CCED7764C}"/>
              </a:ext>
            </a:extLst>
          </p:cNvPr>
          <p:cNvCxnSpPr>
            <a:cxnSpLocks/>
            <a:stCxn id="21" idx="2"/>
            <a:endCxn id="17" idx="0"/>
          </p:cNvCxnSpPr>
          <p:nvPr/>
        </p:nvCxnSpPr>
        <p:spPr>
          <a:xfrm rot="5400000">
            <a:off x="5248783" y="2370312"/>
            <a:ext cx="2575116" cy="9058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59922F-E07C-4F9B-8E98-66C8CBE95FAA}"/>
              </a:ext>
            </a:extLst>
          </p:cNvPr>
          <p:cNvSpPr txBox="1"/>
          <p:nvPr/>
        </p:nvSpPr>
        <p:spPr>
          <a:xfrm>
            <a:off x="4843664" y="2191847"/>
            <a:ext cx="2489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Solución general del</a:t>
            </a:r>
          </a:p>
          <a:p>
            <a:r>
              <a:rPr lang="es-MX" dirty="0"/>
              <a:t>sistema de una ecuación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/>
              <p:nvPr/>
            </p:nvSpPr>
            <p:spPr>
              <a:xfrm>
                <a:off x="8442040" y="5300373"/>
                <a:ext cx="3017557" cy="9162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Dos puntos ,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040" y="5300373"/>
                <a:ext cx="3017557" cy="916276"/>
              </a:xfrm>
              <a:prstGeom prst="rect">
                <a:avLst/>
              </a:prstGeom>
              <a:blipFill>
                <a:blip r:embed="rId3"/>
                <a:stretch>
                  <a:fillRect l="-1610" t="-26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3806F595-745F-49F1-BD9E-254CD050003A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>
            <a:off x="10994855" y="3609947"/>
            <a:ext cx="464742" cy="2148564"/>
          </a:xfrm>
          <a:prstGeom prst="curvedConnector3">
            <a:avLst>
              <a:gd name="adj1" fmla="val 1491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/>
              <p:nvPr/>
            </p:nvSpPr>
            <p:spPr>
              <a:xfrm rot="3240855">
                <a:off x="10897654" y="3840022"/>
                <a:ext cx="126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40855">
                <a:off x="10897654" y="3840022"/>
                <a:ext cx="1264064" cy="369332"/>
              </a:xfrm>
              <a:prstGeom prst="rect">
                <a:avLst/>
              </a:prstGeom>
              <a:blipFill>
                <a:blip r:embed="rId4"/>
                <a:stretch>
                  <a:fillRect l="-116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3DC94F17-7BCF-41F3-84A5-F05D660778F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rot="16200000" flipV="1">
            <a:off x="8853695" y="4203248"/>
            <a:ext cx="1077919" cy="1116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/>
              <p:nvPr/>
            </p:nvSpPr>
            <p:spPr>
              <a:xfrm rot="2819322">
                <a:off x="9130566" y="4638567"/>
                <a:ext cx="126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9322">
                <a:off x="9130566" y="4638567"/>
                <a:ext cx="1264064" cy="369332"/>
              </a:xfrm>
              <a:prstGeom prst="rect">
                <a:avLst/>
              </a:prstGeom>
              <a:blipFill>
                <a:blip r:embed="rId5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/>
              <p:nvPr/>
            </p:nvSpPr>
            <p:spPr>
              <a:xfrm>
                <a:off x="314697" y="2481434"/>
                <a:ext cx="398199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Ecuación punto pendiente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MX" dirty="0">
                    <a:ea typeface="Cambria Math" panose="02040503050406030204" pitchFamily="18" charset="0"/>
                  </a:rPr>
                  <a:t>  Si la recta no es vertical</a:t>
                </a:r>
              </a:p>
              <a:p>
                <a:endParaRPr lang="es-MX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MX" dirty="0">
                    <a:ea typeface="Cambria Math" panose="02040503050406030204" pitchFamily="18" charset="0"/>
                  </a:rPr>
                  <a:t>             Si la recta es vertical</a:t>
                </a: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7" y="2481434"/>
                <a:ext cx="3981999" cy="1200329"/>
              </a:xfrm>
              <a:prstGeom prst="rect">
                <a:avLst/>
              </a:prstGeom>
              <a:blipFill>
                <a:blip r:embed="rId6"/>
                <a:stretch>
                  <a:fillRect l="-1221" t="-2010" b="-65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FCEE189B-9A21-4734-9FE7-CB98D319F6B8}"/>
              </a:ext>
            </a:extLst>
          </p:cNvPr>
          <p:cNvCxnSpPr>
            <a:cxnSpLocks/>
            <a:stCxn id="8" idx="1"/>
            <a:endCxn id="17" idx="0"/>
          </p:cNvCxnSpPr>
          <p:nvPr/>
        </p:nvCxnSpPr>
        <p:spPr>
          <a:xfrm rot="10800000" flipV="1">
            <a:off x="6083396" y="3609947"/>
            <a:ext cx="590725" cy="50086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F9464CC7-F81E-4758-AF56-BC2EADEABEB3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3031989" y="347746"/>
            <a:ext cx="1407396" cy="28599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94C609A-B0E4-4D95-BF80-3C2D88D90510}"/>
              </a:ext>
            </a:extLst>
          </p:cNvPr>
          <p:cNvSpPr txBox="1"/>
          <p:nvPr/>
        </p:nvSpPr>
        <p:spPr>
          <a:xfrm rot="20479492">
            <a:off x="1591659" y="1178777"/>
            <a:ext cx="2540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Variables a la izquierda y </a:t>
            </a:r>
          </a:p>
          <a:p>
            <a:r>
              <a:rPr lang="es-MX" dirty="0"/>
              <a:t>constantes a la derecha 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8C9E8C-F368-48E9-B5A0-5013F656EBA1}"/>
                  </a:ext>
                </a:extLst>
              </p:cNvPr>
              <p:cNvSpPr txBox="1"/>
              <p:nvPr/>
            </p:nvSpPr>
            <p:spPr>
              <a:xfrm>
                <a:off x="4833597" y="4110815"/>
                <a:ext cx="2499595" cy="12459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Ecuaciones paramétricas</a:t>
                </a:r>
              </a:p>
              <a:p>
                <a:r>
                  <a:rPr lang="es-MX" dirty="0"/>
                  <a:t>de la recta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8C9E8C-F368-48E9-B5A0-5013F656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597" y="4110815"/>
                <a:ext cx="2499595" cy="1245919"/>
              </a:xfrm>
              <a:prstGeom prst="rect">
                <a:avLst/>
              </a:prstGeom>
              <a:blipFill>
                <a:blip r:embed="rId7"/>
                <a:stretch>
                  <a:fillRect l="-1942" t="-1932" r="-12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872DF47E-8306-4A23-8E86-875CB167C1A8}"/>
              </a:ext>
            </a:extLst>
          </p:cNvPr>
          <p:cNvCxnSpPr>
            <a:cxnSpLocks/>
            <a:stCxn id="17" idx="1"/>
            <a:endCxn id="24" idx="2"/>
          </p:cNvCxnSpPr>
          <p:nvPr/>
        </p:nvCxnSpPr>
        <p:spPr>
          <a:xfrm rot="10800000">
            <a:off x="2305697" y="3681763"/>
            <a:ext cx="2527900" cy="10520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4220430-D2F7-482F-BBAB-0058C7E8E8F0}"/>
                  </a:ext>
                </a:extLst>
              </p:cNvPr>
              <p:cNvSpPr txBox="1"/>
              <p:nvPr/>
            </p:nvSpPr>
            <p:spPr>
              <a:xfrm rot="2307106">
                <a:off x="2105350" y="4142745"/>
                <a:ext cx="15013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Se despeja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CO" dirty="0"/>
              </a:p>
              <a:p>
                <a:r>
                  <a:rPr lang="es-CO" dirty="0"/>
                  <a:t>y se sustituye </a:t>
                </a: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4220430-D2F7-482F-BBAB-0058C7E8E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07106">
                <a:off x="2105350" y="4142745"/>
                <a:ext cx="1501373" cy="646331"/>
              </a:xfrm>
              <a:prstGeom prst="rect">
                <a:avLst/>
              </a:prstGeom>
              <a:blipFill>
                <a:blip r:embed="rId8"/>
                <a:stretch>
                  <a:fillRect l="-6178" t="-3797" b="-590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88D1A7E-D805-44C7-9BFD-1C096027C26A}"/>
                  </a:ext>
                </a:extLst>
              </p:cNvPr>
              <p:cNvSpPr txBox="1"/>
              <p:nvPr/>
            </p:nvSpPr>
            <p:spPr>
              <a:xfrm>
                <a:off x="5165677" y="590440"/>
                <a:ext cx="3647217" cy="9452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Una ecuación lineal con 2 variables</a:t>
                </a:r>
              </a:p>
              <a:p>
                <a:r>
                  <a:rPr lang="es-MX" dirty="0"/>
                  <a:t>1 variable libre y 1 variable delantera</a:t>
                </a:r>
              </a:p>
              <a:p>
                <a:pPr algn="ctr"/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88D1A7E-D805-44C7-9BFD-1C096027C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77" y="590440"/>
                <a:ext cx="3647217" cy="945259"/>
              </a:xfrm>
              <a:prstGeom prst="rect">
                <a:avLst/>
              </a:prstGeom>
              <a:blipFill>
                <a:blip r:embed="rId9"/>
                <a:stretch>
                  <a:fillRect l="-1165" t="-3185" r="-6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brir llave 33">
            <a:extLst>
              <a:ext uri="{FF2B5EF4-FFF2-40B4-BE49-F238E27FC236}">
                <a16:creationId xmlns:a16="http://schemas.microsoft.com/office/drawing/2014/main" id="{F627085B-7DE4-46CA-AB81-33AA8D5813B2}"/>
              </a:ext>
            </a:extLst>
          </p:cNvPr>
          <p:cNvSpPr/>
          <p:nvPr/>
        </p:nvSpPr>
        <p:spPr>
          <a:xfrm>
            <a:off x="357309" y="2854959"/>
            <a:ext cx="192939" cy="737257"/>
          </a:xfrm>
          <a:prstGeom prst="leftBrace">
            <a:avLst>
              <a:gd name="adj1" fmla="val 222751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0AD9A3E-4BFC-4189-B3C6-D943BEADDC70}"/>
                  </a:ext>
                </a:extLst>
              </p:cNvPr>
              <p:cNvSpPr txBox="1"/>
              <p:nvPr/>
            </p:nvSpPr>
            <p:spPr>
              <a:xfrm>
                <a:off x="10166963" y="2420401"/>
                <a:ext cx="1710340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es la dirección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O" dirty="0"/>
                  <a:t> es un punto </a:t>
                </a: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0AD9A3E-4BFC-4189-B3C6-D943BEADD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963" y="2420401"/>
                <a:ext cx="1710340" cy="646331"/>
              </a:xfrm>
              <a:prstGeom prst="rect">
                <a:avLst/>
              </a:prstGeom>
              <a:blipFill>
                <a:blip r:embed="rId10"/>
                <a:stretch>
                  <a:fillRect t="-3704" r="-2837" b="-1296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46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BCFBC-5C1B-4982-BC0D-46CFE92E77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15749" y="-99935"/>
            <a:ext cx="8229627" cy="1145009"/>
          </a:xfrm>
        </p:spPr>
        <p:txBody>
          <a:bodyPr/>
          <a:lstStyle/>
          <a:p>
            <a:pPr lvl="0"/>
            <a:r>
              <a:rPr lang="es-CO"/>
              <a:t>Ejercicio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5C09006-41A5-4BB4-A93B-B9AD2C61EDA7}"/>
              </a:ext>
            </a:extLst>
          </p:cNvPr>
          <p:cNvGraphicFramePr>
            <a:graphicFrameLocks noGrp="1"/>
          </p:cNvGraphicFramePr>
          <p:nvPr/>
        </p:nvGraphicFramePr>
        <p:xfrm>
          <a:off x="1929793" y="1292951"/>
          <a:ext cx="8308986" cy="4342605"/>
        </p:xfrm>
        <a:graphic>
          <a:graphicData uri="http://schemas.openxmlformats.org/drawingml/2006/table">
            <a:tbl>
              <a:tblPr/>
              <a:tblGrid>
                <a:gridCol w="1384722">
                  <a:extLst>
                    <a:ext uri="{9D8B030D-6E8A-4147-A177-3AD203B41FA5}">
                      <a16:colId xmlns:a16="http://schemas.microsoft.com/office/drawing/2014/main" val="1399638555"/>
                    </a:ext>
                  </a:extLst>
                </a:gridCol>
                <a:gridCol w="1384722">
                  <a:extLst>
                    <a:ext uri="{9D8B030D-6E8A-4147-A177-3AD203B41FA5}">
                      <a16:colId xmlns:a16="http://schemas.microsoft.com/office/drawing/2014/main" val="3747673751"/>
                    </a:ext>
                  </a:extLst>
                </a:gridCol>
                <a:gridCol w="1384722">
                  <a:extLst>
                    <a:ext uri="{9D8B030D-6E8A-4147-A177-3AD203B41FA5}">
                      <a16:colId xmlns:a16="http://schemas.microsoft.com/office/drawing/2014/main" val="2705196831"/>
                    </a:ext>
                  </a:extLst>
                </a:gridCol>
                <a:gridCol w="1384722">
                  <a:extLst>
                    <a:ext uri="{9D8B030D-6E8A-4147-A177-3AD203B41FA5}">
                      <a16:colId xmlns:a16="http://schemas.microsoft.com/office/drawing/2014/main" val="2694902732"/>
                    </a:ext>
                  </a:extLst>
                </a:gridCol>
                <a:gridCol w="1384722">
                  <a:extLst>
                    <a:ext uri="{9D8B030D-6E8A-4147-A177-3AD203B41FA5}">
                      <a16:colId xmlns:a16="http://schemas.microsoft.com/office/drawing/2014/main" val="2973815370"/>
                    </a:ext>
                  </a:extLst>
                </a:gridCol>
                <a:gridCol w="1385376">
                  <a:extLst>
                    <a:ext uri="{9D8B030D-6E8A-4147-A177-3AD203B41FA5}">
                      <a16:colId xmlns:a16="http://schemas.microsoft.com/office/drawing/2014/main" val="3924703665"/>
                    </a:ext>
                  </a:extLst>
                </a:gridCol>
              </a:tblGrid>
              <a:tr h="1078385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La forma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pendiente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intersección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Una forma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estándar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Una forma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paramétrica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La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intersección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con ejes x,y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Un par de puntos que no están en los ejes.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Dibujo</a:t>
                      </a: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2072524799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y=3x+2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544634334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0x+3y=6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4055799074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x=3+2t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y=-1+t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794640429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Eje x en 3</a:t>
                      </a:r>
                    </a:p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Eje y en 4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1251924394"/>
                  </a:ext>
                </a:extLst>
              </a:tr>
              <a:tr h="652844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s-CO" sz="1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(3,5) y (2,4)</a:t>
                      </a:r>
                    </a:p>
                  </a:txBody>
                  <a:tcPr marL="82953" marR="82953" marT="41476" marB="41476"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s-CO" sz="1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Microsoft YaHei" pitchFamily="2"/>
                      </a:endParaRPr>
                    </a:p>
                  </a:txBody>
                  <a:tcPr marL="82953" marR="82953" marT="41476" marB="41476"/>
                </a:tc>
                <a:extLst>
                  <a:ext uri="{0D108BD9-81ED-4DB2-BD59-A6C34878D82A}">
                    <a16:rowId xmlns:a16="http://schemas.microsoft.com/office/drawing/2014/main" val="39284167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A93D862F-0D3A-40E1-AF7D-338A31EEED30}"/>
              </a:ext>
            </a:extLst>
          </p:cNvPr>
          <p:cNvSpPr txBox="1"/>
          <p:nvPr/>
        </p:nvSpPr>
        <p:spPr>
          <a:xfrm>
            <a:off x="1861863" y="914439"/>
            <a:ext cx="8882466" cy="323278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s-CO" sz="1633">
                <a:latin typeface="Liberation Sans" pitchFamily="18"/>
                <a:ea typeface="Microsoft YaHei" pitchFamily="2"/>
                <a:cs typeface="Lucida Sans" pitchFamily="2"/>
              </a:rPr>
              <a:t>1- Complete cada renglón con la información que corresponde a la misma recta, si es posible.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DB46BC-7C40-4575-B90B-2A0E993871BE}"/>
              </a:ext>
            </a:extLst>
          </p:cNvPr>
          <p:cNvSpPr txBox="1"/>
          <p:nvPr/>
        </p:nvSpPr>
        <p:spPr>
          <a:xfrm>
            <a:off x="1850106" y="5629681"/>
            <a:ext cx="7311330" cy="804949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es-CO" sz="1633">
                <a:latin typeface="Liberation Sans" pitchFamily="18"/>
                <a:ea typeface="Microsoft YaHei" pitchFamily="2"/>
                <a:cs typeface="Lucida Sans" pitchFamily="2"/>
              </a:rPr>
              <a:t>2- Encuentre la intersección entre las rectas del primer y del tercer renglón.</a:t>
            </a:r>
          </a:p>
          <a:p>
            <a:pPr hangingPunct="0"/>
            <a:r>
              <a:rPr lang="es-CO" sz="1633">
                <a:latin typeface="Liberation Sans" pitchFamily="18"/>
                <a:ea typeface="Microsoft YaHei" pitchFamily="2"/>
                <a:cs typeface="Lucida Sans" pitchFamily="2"/>
              </a:rPr>
              <a:t>Solucionar de dos formas, primero usando las ecuaciones en forma estándar</a:t>
            </a:r>
          </a:p>
          <a:p>
            <a:pPr hangingPunct="0"/>
            <a:r>
              <a:rPr lang="es-CO" sz="1633">
                <a:latin typeface="Liberation Sans" pitchFamily="18"/>
                <a:ea typeface="Microsoft YaHei" pitchFamily="2"/>
                <a:cs typeface="Lucida Sans" pitchFamily="2"/>
              </a:rPr>
              <a:t>y luego usando las ecuaciones en forma paramétrica.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87E4C-1DFD-442C-B7F1-C2544232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D47782-BE39-4E35-B8DF-EED35F76C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Ejercicios Nakos 2.7.{1,11,13}</a:t>
            </a:r>
          </a:p>
        </p:txBody>
      </p:sp>
    </p:spTree>
    <p:extLst>
      <p:ext uri="{BB962C8B-B14F-4D97-AF65-F5344CB8AC3E}">
        <p14:creationId xmlns:p14="http://schemas.microsoft.com/office/powerpoint/2010/main" val="227097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478FE-3F93-41EC-839D-6860B1E4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Intersección de planos en 3D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18091D-EDB6-409D-8392-A9C5526AD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Cada plano es una ecuación lineal. El conjunto de puntos que está en la intersección de los planos, corresponde al conjunto solución del sistema de ecuaciones lineales. </a:t>
            </a:r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1A3FC54-A05B-4928-A303-679DC403D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644737"/>
              </p:ext>
            </p:extLst>
          </p:nvPr>
        </p:nvGraphicFramePr>
        <p:xfrm>
          <a:off x="838200" y="3349870"/>
          <a:ext cx="1060938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919303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4199447"/>
                    </a:ext>
                  </a:extLst>
                </a:gridCol>
                <a:gridCol w="7358185">
                  <a:extLst>
                    <a:ext uri="{9D8B030D-6E8A-4147-A177-3AD203B41FA5}">
                      <a16:colId xmlns:a16="http://schemas.microsoft.com/office/drawing/2014/main" val="324937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# de </a:t>
                      </a:r>
                      <a:r>
                        <a:rPr lang="es-MX" dirty="0" err="1"/>
                        <a:t>var</a:t>
                      </a:r>
                      <a:r>
                        <a:rPr lang="es-MX" dirty="0"/>
                        <a:t>. libres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7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Inconsistente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No hay puntos donde se intersecan todos los planos</a:t>
                      </a:r>
                      <a:endParaRPr lang="es-CO" dirty="0"/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34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Consistente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Sólo hay un punto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84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Consistente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Los planos se intersecan en una recta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139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Consistente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Todos los planos corresponden al mismo plano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26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633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5D4B1-3334-4C94-A3C8-43C13318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60446"/>
            <a:ext cx="10515600" cy="1325563"/>
          </a:xfrm>
        </p:spPr>
        <p:txBody>
          <a:bodyPr/>
          <a:lstStyle/>
          <a:p>
            <a:r>
              <a:rPr lang="es-MX" dirty="0"/>
              <a:t>Tres planos paralelos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BDE407-CA64-4DAE-B684-B26648EC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62" y="1098752"/>
            <a:ext cx="10151499" cy="458987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8F040-8811-4588-94CB-8509CA0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73" y="5688623"/>
            <a:ext cx="11368454" cy="87043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La forma escalón tiene un pivote en los términos constantes. </a:t>
            </a:r>
          </a:p>
          <a:p>
            <a:r>
              <a:rPr lang="es-MX" dirty="0">
                <a:solidFill>
                  <a:schemeClr val="accent1"/>
                </a:solidFill>
              </a:rPr>
              <a:t>Por lo tanto el sistema de ecuaciones es inconsistente.</a:t>
            </a:r>
            <a:endParaRPr lang="es-CO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0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5D4B1-3334-4C94-A3C8-43C13318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60446"/>
            <a:ext cx="10515600" cy="1325563"/>
          </a:xfrm>
        </p:spPr>
        <p:txBody>
          <a:bodyPr/>
          <a:lstStyle/>
          <a:p>
            <a:r>
              <a:rPr lang="es-MX" dirty="0"/>
              <a:t>Dos planos paralelos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8F040-8811-4588-94CB-8509CA0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73" y="5688623"/>
            <a:ext cx="11368454" cy="87043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La forma escalón tiene un pivote en los términos constantes. </a:t>
            </a:r>
          </a:p>
          <a:p>
            <a:r>
              <a:rPr lang="es-MX" dirty="0">
                <a:solidFill>
                  <a:schemeClr val="accent1"/>
                </a:solidFill>
              </a:rPr>
              <a:t>Por lo tanto el sistema de ecuaciones es inconsistente.</a:t>
            </a:r>
            <a:endParaRPr lang="es-CO" dirty="0">
              <a:solidFill>
                <a:schemeClr val="accent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B98CAD-8A44-4891-87A6-C8885F0FF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438"/>
            <a:ext cx="12192000" cy="478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4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5D4B1-3334-4C94-A3C8-43C13318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60446"/>
            <a:ext cx="10515600" cy="1325563"/>
          </a:xfrm>
        </p:spPr>
        <p:txBody>
          <a:bodyPr/>
          <a:lstStyle/>
          <a:p>
            <a:r>
              <a:rPr lang="es-MX" dirty="0"/>
              <a:t>Túnel con planos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8F040-8811-4588-94CB-8509CA0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73" y="5688623"/>
            <a:ext cx="11368454" cy="87043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La forma escalón tiene un pivote en los términos constantes. </a:t>
            </a:r>
          </a:p>
          <a:p>
            <a:r>
              <a:rPr lang="es-MX" dirty="0">
                <a:solidFill>
                  <a:schemeClr val="accent1"/>
                </a:solidFill>
              </a:rPr>
              <a:t>Por lo tanto el sistema de ecuaciones es inconsistente.</a:t>
            </a:r>
            <a:endParaRPr lang="es-CO" dirty="0">
              <a:solidFill>
                <a:schemeClr val="accent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09DCCF-8412-40D7-BDA1-E9DCAB82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812"/>
            <a:ext cx="12192000" cy="450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9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107A95D-B6EA-4BBE-9285-5B3D87B3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2" y="958362"/>
            <a:ext cx="12137390" cy="47302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65D4B1-3334-4C94-A3C8-43C13318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60446"/>
            <a:ext cx="10515600" cy="1325563"/>
          </a:xfrm>
        </p:spPr>
        <p:txBody>
          <a:bodyPr/>
          <a:lstStyle/>
          <a:p>
            <a:r>
              <a:rPr lang="es-MX" dirty="0"/>
              <a:t>Los planos se intersecan en un punto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8F040-8811-4588-94CB-8509CA0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73" y="5688623"/>
            <a:ext cx="11368454" cy="87043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El sistema es consistente y no tiene variables libres. </a:t>
            </a:r>
          </a:p>
          <a:p>
            <a:r>
              <a:rPr lang="es-MX" dirty="0">
                <a:solidFill>
                  <a:schemeClr val="accent1"/>
                </a:solidFill>
              </a:rPr>
              <a:t>Por lo tanto tiene solución única.</a:t>
            </a:r>
            <a:endParaRPr lang="es-CO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3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5D4B1-3334-4C94-A3C8-43C13318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2" y="60446"/>
            <a:ext cx="10515600" cy="1325563"/>
          </a:xfrm>
        </p:spPr>
        <p:txBody>
          <a:bodyPr/>
          <a:lstStyle/>
          <a:p>
            <a:r>
              <a:rPr lang="es-MX" dirty="0"/>
              <a:t>Los planos se intersecan en una recta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38F040-8811-4588-94CB-8509CA057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773" y="5688623"/>
            <a:ext cx="11368454" cy="87043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accent1"/>
                </a:solidFill>
              </a:rPr>
              <a:t>El sistema es consistente y tiene una variable libre. </a:t>
            </a:r>
          </a:p>
          <a:p>
            <a:r>
              <a:rPr lang="es-MX" dirty="0">
                <a:solidFill>
                  <a:schemeClr val="accent1"/>
                </a:solidFill>
              </a:rPr>
              <a:t>Por lo tanto tiene infinitas soluciones, con dimensión 1.</a:t>
            </a:r>
            <a:endParaRPr lang="es-CO" dirty="0">
              <a:solidFill>
                <a:schemeClr val="accent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8E157F-CAAB-44C8-9489-177D1D59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" y="1137649"/>
            <a:ext cx="11983915" cy="438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2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59195-06C6-481E-AF3E-372ECA838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Rectas en 3D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2FC70-0830-4640-9C6D-77CA53488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41668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/>
              <p:nvPr/>
            </p:nvSpPr>
            <p:spPr>
              <a:xfrm>
                <a:off x="5165676" y="590440"/>
                <a:ext cx="4013163" cy="12441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Dos ecuaciones lineales con 3 variables.</a:t>
                </a:r>
              </a:p>
              <a:p>
                <a:r>
                  <a:rPr lang="es-MX" dirty="0"/>
                  <a:t>1 variable libre y 2 variables delanteras.</a:t>
                </a:r>
              </a:p>
              <a:p>
                <a:pPr algn="ctr"/>
                <a:r>
                  <a:rPr lang="es-MX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EB34DB-3660-4760-90C4-91599D8F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76" y="590440"/>
                <a:ext cx="4013163" cy="1244187"/>
              </a:xfrm>
              <a:prstGeom prst="rect">
                <a:avLst/>
              </a:prstGeom>
              <a:blipFill>
                <a:blip r:embed="rId2"/>
                <a:stretch>
                  <a:fillRect l="-1059" t="-24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6">
            <a:extLst>
              <a:ext uri="{FF2B5EF4-FFF2-40B4-BE49-F238E27FC236}">
                <a16:creationId xmlns:a16="http://schemas.microsoft.com/office/drawing/2014/main" id="{7FCD6E09-0A3B-438F-B29B-BBEBA1CA4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04" y="94724"/>
            <a:ext cx="4961399" cy="1325563"/>
          </a:xfrm>
        </p:spPr>
        <p:txBody>
          <a:bodyPr/>
          <a:lstStyle/>
          <a:p>
            <a:r>
              <a:rPr lang="es-MX" dirty="0"/>
              <a:t>Recta en 3D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/>
              <p:nvPr/>
            </p:nvSpPr>
            <p:spPr>
              <a:xfrm>
                <a:off x="7811390" y="2274392"/>
                <a:ext cx="2794319" cy="21275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Ecuación vectorial de la recta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MX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acc>
                      <m:accPr>
                        <m:chr m:val="⃗"/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MX" i="1" dirty="0">
                        <a:latin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es-MX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s-MX" dirty="0"/>
                  <a:t> </a:t>
                </a:r>
              </a:p>
              <a:p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CO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MX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AB7643-8A5F-49BA-B500-BBD5642A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390" y="2274392"/>
                <a:ext cx="2794319" cy="2127505"/>
              </a:xfrm>
              <a:prstGeom prst="rect">
                <a:avLst/>
              </a:prstGeom>
              <a:blipFill>
                <a:blip r:embed="rId3"/>
                <a:stretch>
                  <a:fillRect l="-1518" t="-11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B94893BD-DD4F-4F31-84D5-610CCED7764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5400000">
            <a:off x="6127564" y="2759551"/>
            <a:ext cx="1969618" cy="1197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59922F-E07C-4F9B-8E98-66C8CBE95FAA}"/>
              </a:ext>
            </a:extLst>
          </p:cNvPr>
          <p:cNvSpPr txBox="1"/>
          <p:nvPr/>
        </p:nvSpPr>
        <p:spPr>
          <a:xfrm rot="21155425">
            <a:off x="9239062" y="1109545"/>
            <a:ext cx="267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Solución general del</a:t>
            </a:r>
          </a:p>
          <a:p>
            <a:r>
              <a:rPr lang="es-MX" dirty="0"/>
              <a:t>sistema de dos ecuaciones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/>
              <p:nvPr/>
            </p:nvSpPr>
            <p:spPr>
              <a:xfrm>
                <a:off x="8442040" y="5300373"/>
                <a:ext cx="3270832" cy="12610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Dos puntos ,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es-MX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MX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DD7E807-99FA-466F-B70B-0D0262BAC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040" y="5300373"/>
                <a:ext cx="3270832" cy="1261051"/>
              </a:xfrm>
              <a:prstGeom prst="rect">
                <a:avLst/>
              </a:prstGeom>
              <a:blipFill>
                <a:blip r:embed="rId4"/>
                <a:stretch>
                  <a:fillRect l="-1487" t="-19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3806F595-745F-49F1-BD9E-254CD050003A}"/>
              </a:ext>
            </a:extLst>
          </p:cNvPr>
          <p:cNvCxnSpPr>
            <a:cxnSpLocks/>
            <a:stCxn id="8" idx="3"/>
            <a:endCxn id="15" idx="3"/>
          </p:cNvCxnSpPr>
          <p:nvPr/>
        </p:nvCxnSpPr>
        <p:spPr>
          <a:xfrm>
            <a:off x="10605709" y="3338145"/>
            <a:ext cx="1107163" cy="2592754"/>
          </a:xfrm>
          <a:prstGeom prst="curvedConnector3">
            <a:avLst>
              <a:gd name="adj1" fmla="val 1206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/>
              <p:nvPr/>
            </p:nvSpPr>
            <p:spPr>
              <a:xfrm rot="3836460">
                <a:off x="10941691" y="3882358"/>
                <a:ext cx="126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06BF1201-AF93-4E63-9553-C68FB740F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36460">
                <a:off x="10941691" y="3882358"/>
                <a:ext cx="1264064" cy="369332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3DC94F17-7BCF-41F3-84A5-F05D660778FA}"/>
              </a:ext>
            </a:extLst>
          </p:cNvPr>
          <p:cNvCxnSpPr>
            <a:cxnSpLocks/>
            <a:stCxn id="15" idx="0"/>
            <a:endCxn id="8" idx="2"/>
          </p:cNvCxnSpPr>
          <p:nvPr/>
        </p:nvCxnSpPr>
        <p:spPr>
          <a:xfrm rot="16200000" flipV="1">
            <a:off x="9193765" y="4416682"/>
            <a:ext cx="898476" cy="868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/>
              <p:nvPr/>
            </p:nvSpPr>
            <p:spPr>
              <a:xfrm rot="2819322">
                <a:off x="9310178" y="4656993"/>
                <a:ext cx="126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1829CD5B-0F6B-4333-87FC-0545757FE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19322">
                <a:off x="9310178" y="4656993"/>
                <a:ext cx="1264064" cy="369332"/>
              </a:xfrm>
              <a:prstGeom prst="rect">
                <a:avLst/>
              </a:prstGeom>
              <a:blipFill>
                <a:blip r:embed="rId6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/>
              <p:nvPr/>
            </p:nvSpPr>
            <p:spPr>
              <a:xfrm>
                <a:off x="286189" y="1983799"/>
                <a:ext cx="5435471" cy="21056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Ecuaciones simétricas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   </m:t>
                    </m:r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s-MX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den>
                    </m:f>
                  </m:oMath>
                </a14:m>
                <a:r>
                  <a:rPr lang="es-CO" dirty="0"/>
                  <a:t>      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  <a:p>
                <a:r>
                  <a:rPr lang="es-CO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MX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MX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den>
                    </m:f>
                    <m:r>
                      <a:rPr lang="es-MX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s-CO" dirty="0"/>
                  <a:t>   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  <a:p>
                <a:endParaRPr lang="es-CO" dirty="0"/>
              </a:p>
              <a:p>
                <a:r>
                  <a:rPr lang="es-MX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MX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dirty="0"/>
                  <a:t>              Si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MX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MX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37983832-7E0F-4A02-9323-197BACDCF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89" y="1983799"/>
                <a:ext cx="5435471" cy="2105641"/>
              </a:xfrm>
              <a:prstGeom prst="rect">
                <a:avLst/>
              </a:prstGeom>
              <a:blipFill>
                <a:blip r:embed="rId7"/>
                <a:stretch>
                  <a:fillRect l="-895" t="-1149" b="-31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FCEE189B-9A21-4734-9FE7-CB98D319F6B8}"/>
              </a:ext>
            </a:extLst>
          </p:cNvPr>
          <p:cNvCxnSpPr>
            <a:cxnSpLocks/>
            <a:stCxn id="8" idx="1"/>
            <a:endCxn id="17" idx="0"/>
          </p:cNvCxnSpPr>
          <p:nvPr/>
        </p:nvCxnSpPr>
        <p:spPr>
          <a:xfrm rot="10800000" flipV="1">
            <a:off x="7052488" y="3338145"/>
            <a:ext cx="758902" cy="46610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F9464CC7-F81E-4758-AF56-BC2EADEABEB3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3699168" y="517292"/>
            <a:ext cx="771265" cy="2161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8C9E8C-F368-48E9-B5A0-5013F656EBA1}"/>
                  </a:ext>
                </a:extLst>
              </p:cNvPr>
              <p:cNvSpPr txBox="1"/>
              <p:nvPr/>
            </p:nvSpPr>
            <p:spPr>
              <a:xfrm>
                <a:off x="5802690" y="3804245"/>
                <a:ext cx="2499595" cy="14992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Ecuaciones paramétricas</a:t>
                </a:r>
              </a:p>
              <a:p>
                <a:r>
                  <a:rPr lang="es-MX" dirty="0"/>
                  <a:t>de la recta 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MX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𝑡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48C9E8C-F368-48E9-B5A0-5013F656E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90" y="3804245"/>
                <a:ext cx="2499595" cy="1499257"/>
              </a:xfrm>
              <a:prstGeom prst="rect">
                <a:avLst/>
              </a:prstGeom>
              <a:blipFill>
                <a:blip r:embed="rId8"/>
                <a:stretch>
                  <a:fillRect l="-1942" t="-1613" r="-12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: curvado 26">
            <a:extLst>
              <a:ext uri="{FF2B5EF4-FFF2-40B4-BE49-F238E27FC236}">
                <a16:creationId xmlns:a16="http://schemas.microsoft.com/office/drawing/2014/main" id="{872DF47E-8306-4A23-8E86-875CB167C1A8}"/>
              </a:ext>
            </a:extLst>
          </p:cNvPr>
          <p:cNvCxnSpPr>
            <a:cxnSpLocks/>
            <a:stCxn id="17" idx="2"/>
            <a:endCxn id="24" idx="2"/>
          </p:cNvCxnSpPr>
          <p:nvPr/>
        </p:nvCxnSpPr>
        <p:spPr>
          <a:xfrm rot="5400000" flipH="1">
            <a:off x="4421176" y="2672190"/>
            <a:ext cx="1214062" cy="4048563"/>
          </a:xfrm>
          <a:prstGeom prst="curvedConnector3">
            <a:avLst>
              <a:gd name="adj1" fmla="val -188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4220430-D2F7-482F-BBAB-0058C7E8E8F0}"/>
                  </a:ext>
                </a:extLst>
              </p:cNvPr>
              <p:cNvSpPr txBox="1"/>
              <p:nvPr/>
            </p:nvSpPr>
            <p:spPr>
              <a:xfrm>
                <a:off x="4130384" y="4460931"/>
                <a:ext cx="15359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MX" dirty="0"/>
                  <a:t>Se despeja </a:t>
                </a:r>
                <a14:m>
                  <m:oMath xmlns:m="http://schemas.openxmlformats.org/officeDocument/2006/math">
                    <m:r>
                      <a:rPr lang="es-MX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s-CO" dirty="0"/>
              </a:p>
              <a:p>
                <a:r>
                  <a:rPr lang="es-CO" dirty="0"/>
                  <a:t>y se igualan </a:t>
                </a:r>
              </a:p>
              <a:p>
                <a:r>
                  <a:rPr lang="es-CO" dirty="0"/>
                  <a:t>las ecuaciones</a:t>
                </a: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4220430-D2F7-482F-BBAB-0058C7E8E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84" y="4460931"/>
                <a:ext cx="1535998" cy="923330"/>
              </a:xfrm>
              <a:prstGeom prst="rect">
                <a:avLst/>
              </a:prstGeom>
              <a:blipFill>
                <a:blip r:embed="rId9"/>
                <a:stretch>
                  <a:fillRect l="-3571" t="-3974" r="-3175" b="-99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uadroTexto 42">
            <a:extLst>
              <a:ext uri="{FF2B5EF4-FFF2-40B4-BE49-F238E27FC236}">
                <a16:creationId xmlns:a16="http://schemas.microsoft.com/office/drawing/2014/main" id="{3CE89FD7-BB54-4DA8-AD9C-50FAC3ED5A76}"/>
              </a:ext>
            </a:extLst>
          </p:cNvPr>
          <p:cNvSpPr txBox="1"/>
          <p:nvPr/>
        </p:nvSpPr>
        <p:spPr>
          <a:xfrm rot="20479492">
            <a:off x="2295051" y="665258"/>
            <a:ext cx="2540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Por cada igualdad:</a:t>
            </a:r>
          </a:p>
          <a:p>
            <a:r>
              <a:rPr lang="es-MX" dirty="0"/>
              <a:t>Variables a la izquierda y </a:t>
            </a:r>
          </a:p>
          <a:p>
            <a:r>
              <a:rPr lang="es-MX" dirty="0"/>
              <a:t>constantes a la derecha </a:t>
            </a:r>
            <a:endParaRPr lang="es-CO" dirty="0"/>
          </a:p>
        </p:txBody>
      </p:sp>
      <p:sp>
        <p:nvSpPr>
          <p:cNvPr id="57" name="Abrir llave 56">
            <a:extLst>
              <a:ext uri="{FF2B5EF4-FFF2-40B4-BE49-F238E27FC236}">
                <a16:creationId xmlns:a16="http://schemas.microsoft.com/office/drawing/2014/main" id="{11A1AE6A-1252-41FE-8416-02A4F71B8747}"/>
              </a:ext>
            </a:extLst>
          </p:cNvPr>
          <p:cNvSpPr/>
          <p:nvPr/>
        </p:nvSpPr>
        <p:spPr>
          <a:xfrm>
            <a:off x="367469" y="2286830"/>
            <a:ext cx="192939" cy="1719097"/>
          </a:xfrm>
          <a:prstGeom prst="leftBrace">
            <a:avLst>
              <a:gd name="adj1" fmla="val 222751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CE5818-7208-4BD2-A466-525A45CC93E9}"/>
                  </a:ext>
                </a:extLst>
              </p:cNvPr>
              <p:cNvSpPr txBox="1"/>
              <p:nvPr/>
            </p:nvSpPr>
            <p:spPr>
              <a:xfrm>
                <a:off x="10315985" y="2497218"/>
                <a:ext cx="1710340" cy="646331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s-CO" dirty="0"/>
                  <a:t> es la dirección</a:t>
                </a:r>
              </a:p>
              <a:p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s-CO" dirty="0"/>
                  <a:t> es un punto 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ACE5818-7208-4BD2-A466-525A45CC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5985" y="2497218"/>
                <a:ext cx="1710340" cy="646331"/>
              </a:xfrm>
              <a:prstGeom prst="rect">
                <a:avLst/>
              </a:prstGeom>
              <a:blipFill>
                <a:blip r:embed="rId10"/>
                <a:stretch>
                  <a:fillRect t="-4630" r="-2827" b="-12963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835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7355</TotalTime>
  <Words>1333</Words>
  <Application>Microsoft Office PowerPoint</Application>
  <PresentationFormat>Panorámica</PresentationFormat>
  <Paragraphs>244</Paragraphs>
  <Slides>17</Slides>
  <Notes>2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Liberation Sans</vt:lpstr>
      <vt:lpstr>Tema de Office</vt:lpstr>
      <vt:lpstr>Rectas y Planos</vt:lpstr>
      <vt:lpstr>Intersección de planos en 3D</vt:lpstr>
      <vt:lpstr>Tres planos paralelos</vt:lpstr>
      <vt:lpstr>Dos planos paralelos</vt:lpstr>
      <vt:lpstr>Túnel con planos</vt:lpstr>
      <vt:lpstr>Los planos se intersecan en un punto</vt:lpstr>
      <vt:lpstr>Los planos se intersecan en una recta</vt:lpstr>
      <vt:lpstr>Rectas en 3D</vt:lpstr>
      <vt:lpstr>Recta en 3D</vt:lpstr>
      <vt:lpstr>Recta en 3D</vt:lpstr>
      <vt:lpstr>Recta en R^3 </vt:lpstr>
      <vt:lpstr>Ejercicio</vt:lpstr>
      <vt:lpstr>Rectas en 2D</vt:lpstr>
      <vt:lpstr>Recta en 3D</vt:lpstr>
      <vt:lpstr>Recta en 2D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Munoz</dc:creator>
  <cp:lastModifiedBy>Gerardo Munoz</cp:lastModifiedBy>
  <cp:revision>16</cp:revision>
  <dcterms:created xsi:type="dcterms:W3CDTF">2021-08-31T06:05:02Z</dcterms:created>
  <dcterms:modified xsi:type="dcterms:W3CDTF">2022-02-25T14:32:07Z</dcterms:modified>
</cp:coreProperties>
</file>