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6F0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4660"/>
  </p:normalViewPr>
  <p:slideViewPr>
    <p:cSldViewPr snapToGrid="0">
      <p:cViewPr>
        <p:scale>
          <a:sx n="75" d="100"/>
          <a:sy n="75" d="100"/>
        </p:scale>
        <p:origin x="93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93E3D-92E0-49A8-BE6F-C7F05F967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981957-2D87-4E8F-BE07-9C769A182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24C691-1A73-48D5-9AC0-C20C848C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A0EA-ED48-4AA2-BD3F-42F95EE329D9}" type="datetimeFigureOut">
              <a:rPr lang="es-CO" smtClean="0"/>
              <a:t>20/04/2021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92E0C-ABBE-4477-90BE-59E6A2A1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07C53D-B62C-4813-AE9E-D4637B59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94B0-B2B0-4374-AE41-4F5621F8B6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90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22FC9-5C0D-4BE1-9440-E3A84812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E73B0D-FB93-4C9D-9409-942BBDB1E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862A8-4B32-4E1C-88CD-E0CCFACC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A0EA-ED48-4AA2-BD3F-42F95EE329D9}" type="datetimeFigureOut">
              <a:rPr lang="es-CO" smtClean="0"/>
              <a:t>20/04/2021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68037E-AA83-4E60-B281-C518BDC6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5A1D0-7A3E-40EE-9F47-47F8241F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94B0-B2B0-4374-AE41-4F5621F8B6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858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5EFFEE-8E89-458A-B4DD-5B66833A2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642B72-F18B-4CA6-BA8D-4586D482D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87473-5A0B-425C-9B77-2B54533E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A0EA-ED48-4AA2-BD3F-42F95EE329D9}" type="datetimeFigureOut">
              <a:rPr lang="es-CO" smtClean="0"/>
              <a:t>20/04/2021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F31B37-825D-4197-860A-06FDC17B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F7B44B-69CC-4E21-AB10-937A7D90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94B0-B2B0-4374-AE41-4F5621F8B6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83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A6274-EFE9-43AB-8CEC-BFEB3D40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74D77-79F6-427C-A212-8BB43766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EB9504-120A-4424-9A9D-AA5B461C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A0EA-ED48-4AA2-BD3F-42F95EE329D9}" type="datetimeFigureOut">
              <a:rPr lang="es-CO" smtClean="0"/>
              <a:t>20/04/2021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DF28B9-18ED-491D-96A7-9C358491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8CF981-E180-42B9-B0EA-9CF3865A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94B0-B2B0-4374-AE41-4F5621F8B6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548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A94B4-D439-4A71-8D5D-48F2B9BB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EA4EFE-3BAA-4BDC-943D-2BF59AA2E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8056E-DEF4-45AC-B18A-1973FB94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A0EA-ED48-4AA2-BD3F-42F95EE329D9}" type="datetimeFigureOut">
              <a:rPr lang="es-CO" smtClean="0"/>
              <a:t>20/04/2021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00FBD1-8DFC-4447-AED6-D38D9CE9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D5C700-01BC-4AFF-908F-2490EBEE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94B0-B2B0-4374-AE41-4F5621F8B6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00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7F3B4-5A45-4EAB-A417-AA0958F7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5CE8C-C85B-4F4B-A619-DF90811AF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4EE147-8320-4D4F-97D0-354DB396B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9A6FCF-E6A5-45A2-80B2-F7DBD01E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A0EA-ED48-4AA2-BD3F-42F95EE329D9}" type="datetimeFigureOut">
              <a:rPr lang="es-CO" smtClean="0"/>
              <a:t>20/04/2021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70217B-3FFA-4C71-BB5D-CA2C24CB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30890-0E3F-494D-9E47-18823DB4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94B0-B2B0-4374-AE41-4F5621F8B6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111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9B283-75A3-40B9-9859-3ADD8D13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A8418D-8D91-4542-B803-D441E2BD0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F13819-9BA0-493B-968F-5443258CB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58C0B9-7A4E-49E5-B17D-AB7961C36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5D792D-486E-44AE-A17F-918904309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491AD0-1D7F-4193-95B2-AAD464A4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A0EA-ED48-4AA2-BD3F-42F95EE329D9}" type="datetimeFigureOut">
              <a:rPr lang="es-CO" smtClean="0"/>
              <a:t>20/04/2021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7CD111-89EB-41DB-B2EC-7ABE2DD8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69AB19-3D97-4CF3-95E4-950C2171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94B0-B2B0-4374-AE41-4F5621F8B6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36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AE07D-3499-40E2-9BB9-A89B3C50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9F3151-7C97-44A7-B155-748F68C4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A0EA-ED48-4AA2-BD3F-42F95EE329D9}" type="datetimeFigureOut">
              <a:rPr lang="es-CO" smtClean="0"/>
              <a:t>20/04/2021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A8F397-A059-4FDF-8A2C-D03344AF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FDD9FB-F741-4644-9234-D5B1B34A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94B0-B2B0-4374-AE41-4F5621F8B6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724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9E1BE7-4F25-433C-B230-BF177276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A0EA-ED48-4AA2-BD3F-42F95EE329D9}" type="datetimeFigureOut">
              <a:rPr lang="es-CO" smtClean="0"/>
              <a:t>20/04/2021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A5EBE5-F334-4808-BC1B-1B04C317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A52556-0ED1-45CF-88B2-6C730CC8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94B0-B2B0-4374-AE41-4F5621F8B6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16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DE1B1-A039-494E-822D-A1805A2B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394F5-7CAA-4F5A-A1D1-49A72B08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FD922B-EB61-49D6-B478-FE11DC95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839675-8776-4423-BB80-0381CC86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A0EA-ED48-4AA2-BD3F-42F95EE329D9}" type="datetimeFigureOut">
              <a:rPr lang="es-CO" smtClean="0"/>
              <a:t>20/04/2021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FFFB07-FA96-47AC-AEA3-6FA26E3A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D78C12-14B4-4564-BDD1-0E9A8D5C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94B0-B2B0-4374-AE41-4F5621F8B6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057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68C6A-E8F3-4860-AE71-EC4FA021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F18932-B03A-4A07-9756-93D767B05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C51980-2A05-464C-B864-7CBB437D1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D06D7D-9219-4E06-8160-1E7A591D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A0EA-ED48-4AA2-BD3F-42F95EE329D9}" type="datetimeFigureOut">
              <a:rPr lang="es-CO" smtClean="0"/>
              <a:t>20/04/2021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6043B3-D815-4F62-A699-3FEFEC93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1DB10E-F490-412C-B427-DDB6D360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94B0-B2B0-4374-AE41-4F5621F8B6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35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AB1A56-8410-4CDB-B3BD-B38ADC82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5A3E8-1935-4D61-8CEF-1596FBA7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B7B3D-9926-4BFE-B8B7-25B44F1B4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8A0EA-ED48-4AA2-BD3F-42F95EE329D9}" type="datetimeFigureOut">
              <a:rPr lang="es-CO" smtClean="0"/>
              <a:t>20/04/2021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4B4C4C-E0F9-4B50-8E46-62B02B933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654A0D-4464-42E3-9BA2-7A5379423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694B0-B2B0-4374-AE41-4F5621F8B6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124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8.png"/><Relationship Id="rId18" Type="http://schemas.openxmlformats.org/officeDocument/2006/relationships/image" Target="../media/image42.png"/><Relationship Id="rId3" Type="http://schemas.openxmlformats.org/officeDocument/2006/relationships/image" Target="../media/image17.png"/><Relationship Id="rId21" Type="http://schemas.openxmlformats.org/officeDocument/2006/relationships/image" Target="../media/image45.png"/><Relationship Id="rId7" Type="http://schemas.openxmlformats.org/officeDocument/2006/relationships/image" Target="../media/image21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6.png"/><Relationship Id="rId24" Type="http://schemas.openxmlformats.org/officeDocument/2006/relationships/image" Target="../media/image48.png"/><Relationship Id="rId5" Type="http://schemas.openxmlformats.org/officeDocument/2006/relationships/image" Target="../media/image19.png"/><Relationship Id="rId15" Type="http://schemas.openxmlformats.org/officeDocument/2006/relationships/image" Target="../media/image40.png"/><Relationship Id="rId23" Type="http://schemas.openxmlformats.org/officeDocument/2006/relationships/image" Target="../media/image47.png"/><Relationship Id="rId10" Type="http://schemas.openxmlformats.org/officeDocument/2006/relationships/image" Target="../media/image35.png"/><Relationship Id="rId19" Type="http://schemas.openxmlformats.org/officeDocument/2006/relationships/image" Target="../media/image4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39.png"/><Relationship Id="rId22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7D809C9-5A9F-43C6-938D-FE61F89F5F54}"/>
              </a:ext>
            </a:extLst>
          </p:cNvPr>
          <p:cNvCxnSpPr>
            <a:cxnSpLocks/>
          </p:cNvCxnSpPr>
          <p:nvPr/>
        </p:nvCxnSpPr>
        <p:spPr>
          <a:xfrm flipV="1">
            <a:off x="160097" y="4419847"/>
            <a:ext cx="6604000" cy="13286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7F169600-95A3-4BC9-95A8-3AB04EE2B349}"/>
              </a:ext>
            </a:extLst>
          </p:cNvPr>
          <p:cNvCxnSpPr>
            <a:cxnSpLocks/>
          </p:cNvCxnSpPr>
          <p:nvPr/>
        </p:nvCxnSpPr>
        <p:spPr>
          <a:xfrm>
            <a:off x="1733445" y="4304051"/>
            <a:ext cx="0" cy="126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9B38EE0-D4D0-46CF-8A1A-C8739288C698}"/>
              </a:ext>
            </a:extLst>
          </p:cNvPr>
          <p:cNvCxnSpPr>
            <a:cxnSpLocks/>
          </p:cNvCxnSpPr>
          <p:nvPr/>
        </p:nvCxnSpPr>
        <p:spPr>
          <a:xfrm rot="5400000">
            <a:off x="3061502" y="3922078"/>
            <a:ext cx="0" cy="299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357838C-A47A-4249-9909-ABDA06D9121E}"/>
              </a:ext>
            </a:extLst>
          </p:cNvPr>
          <p:cNvCxnSpPr>
            <a:cxnSpLocks/>
          </p:cNvCxnSpPr>
          <p:nvPr/>
        </p:nvCxnSpPr>
        <p:spPr>
          <a:xfrm flipH="1" flipV="1">
            <a:off x="1565805" y="5333307"/>
            <a:ext cx="2315392" cy="1166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A0A5DB9-EC5A-44C9-9D0C-9F0649CFABA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733445" y="5144026"/>
            <a:ext cx="1373198" cy="27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369438C6-31D7-443E-9776-DE4BF005C517}"/>
              </a:ext>
            </a:extLst>
          </p:cNvPr>
          <p:cNvSpPr/>
          <p:nvPr/>
        </p:nvSpPr>
        <p:spPr>
          <a:xfrm>
            <a:off x="3106643" y="5075673"/>
            <a:ext cx="96944" cy="1367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AB33E04-E674-4533-B70C-28FA12115A02}"/>
                  </a:ext>
                </a:extLst>
              </p:cNvPr>
              <p:cNvSpPr txBox="1"/>
              <p:nvPr/>
            </p:nvSpPr>
            <p:spPr>
              <a:xfrm>
                <a:off x="2970449" y="4770079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AB33E04-E674-4533-B70C-28FA12115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449" y="4770079"/>
                <a:ext cx="36933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801DA09C-9B2C-4B6E-800A-523702D029B3}"/>
              </a:ext>
            </a:extLst>
          </p:cNvPr>
          <p:cNvSpPr/>
          <p:nvPr/>
        </p:nvSpPr>
        <p:spPr>
          <a:xfrm>
            <a:off x="4557200" y="4782105"/>
            <a:ext cx="96944" cy="1367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620D18-7B7B-4A47-AAA2-D2722D7D9F48}"/>
                  </a:ext>
                </a:extLst>
              </p:cNvPr>
              <p:cNvSpPr txBox="1"/>
              <p:nvPr/>
            </p:nvSpPr>
            <p:spPr>
              <a:xfrm>
                <a:off x="4392118" y="447871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620D18-7B7B-4A47-AAA2-D2722D7D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118" y="4478718"/>
                <a:ext cx="4975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4D1E9F0-5126-4E70-ADD5-45826589AD18}"/>
                  </a:ext>
                </a:extLst>
              </p:cNvPr>
              <p:cNvSpPr txBox="1"/>
              <p:nvPr/>
            </p:nvSpPr>
            <p:spPr>
              <a:xfrm>
                <a:off x="8062422" y="876300"/>
                <a:ext cx="1080296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4D1E9F0-5126-4E70-ADD5-45826589A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422" y="876300"/>
                <a:ext cx="1080296" cy="8249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>
            <a:extLst>
              <a:ext uri="{FF2B5EF4-FFF2-40B4-BE49-F238E27FC236}">
                <a16:creationId xmlns:a16="http://schemas.microsoft.com/office/drawing/2014/main" id="{29D1554F-C579-446A-A87D-123F0D2DBB21}"/>
              </a:ext>
            </a:extLst>
          </p:cNvPr>
          <p:cNvSpPr/>
          <p:nvPr/>
        </p:nvSpPr>
        <p:spPr>
          <a:xfrm>
            <a:off x="2442826" y="5174084"/>
            <a:ext cx="96944" cy="1367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3730F67-68AF-4CC5-8C58-3F9785D97E9C}"/>
                  </a:ext>
                </a:extLst>
              </p:cNvPr>
              <p:cNvSpPr txBox="1"/>
              <p:nvPr/>
            </p:nvSpPr>
            <p:spPr>
              <a:xfrm>
                <a:off x="2134605" y="4680137"/>
                <a:ext cx="5360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3730F67-68AF-4CC5-8C58-3F9785D97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05" y="4680137"/>
                <a:ext cx="536044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D0A508A6-781B-4D1D-9D44-00375A141592}"/>
              </a:ext>
            </a:extLst>
          </p:cNvPr>
          <p:cNvSpPr/>
          <p:nvPr/>
        </p:nvSpPr>
        <p:spPr>
          <a:xfrm>
            <a:off x="245097" y="5614177"/>
            <a:ext cx="96944" cy="1367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B9A5DE9-5B88-4B37-A883-F70389D81DBF}"/>
                  </a:ext>
                </a:extLst>
              </p:cNvPr>
              <p:cNvSpPr txBox="1"/>
              <p:nvPr/>
            </p:nvSpPr>
            <p:spPr>
              <a:xfrm>
                <a:off x="80015" y="5310790"/>
                <a:ext cx="446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B9A5DE9-5B88-4B37-A883-F70389D81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5" y="5310790"/>
                <a:ext cx="4462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86D37D83-7892-4AD1-9807-C92D9A9B8C7A}"/>
              </a:ext>
            </a:extLst>
          </p:cNvPr>
          <p:cNvSpPr txBox="1"/>
          <p:nvPr/>
        </p:nvSpPr>
        <p:spPr>
          <a:xfrm>
            <a:off x="8178617" y="254000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39BE027-3005-4B65-9E98-61BE88D4089D}"/>
                  </a:ext>
                </a:extLst>
              </p:cNvPr>
              <p:cNvSpPr txBox="1"/>
              <p:nvPr/>
            </p:nvSpPr>
            <p:spPr>
              <a:xfrm>
                <a:off x="9378414" y="111276"/>
                <a:ext cx="2693238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Coordenada en la base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39BE027-3005-4B65-9E98-61BE88D40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414" y="111276"/>
                <a:ext cx="2693238" cy="823110"/>
              </a:xfrm>
              <a:prstGeom prst="rect">
                <a:avLst/>
              </a:prstGeom>
              <a:blipFill>
                <a:blip r:embed="rId7"/>
                <a:stretch>
                  <a:fillRect l="-18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3491EFF4-5151-4377-907C-0A537F6F8CE1}"/>
              </a:ext>
            </a:extLst>
          </p:cNvPr>
          <p:cNvSpPr txBox="1"/>
          <p:nvPr/>
        </p:nvSpPr>
        <p:spPr>
          <a:xfrm>
            <a:off x="10549767" y="110318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6584F8D-D709-4A2C-AC79-382CCE8F98EE}"/>
                  </a:ext>
                </a:extLst>
              </p:cNvPr>
              <p:cNvSpPr txBox="1"/>
              <p:nvPr/>
            </p:nvSpPr>
            <p:spPr>
              <a:xfrm>
                <a:off x="7998302" y="1767712"/>
                <a:ext cx="1208536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6584F8D-D709-4A2C-AC79-382CCE8F9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302" y="1767712"/>
                <a:ext cx="1208536" cy="823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uadroTexto 25">
            <a:extLst>
              <a:ext uri="{FF2B5EF4-FFF2-40B4-BE49-F238E27FC236}">
                <a16:creationId xmlns:a16="http://schemas.microsoft.com/office/drawing/2014/main" id="{27FC8069-2E88-42E6-8BFC-00B8BA89BFAF}"/>
              </a:ext>
            </a:extLst>
          </p:cNvPr>
          <p:cNvSpPr txBox="1"/>
          <p:nvPr/>
        </p:nvSpPr>
        <p:spPr>
          <a:xfrm>
            <a:off x="10549767" y="19946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79BFA4E7-951B-4464-A634-2BE5B9063B9F}"/>
                  </a:ext>
                </a:extLst>
              </p:cNvPr>
              <p:cNvSpPr txBox="1"/>
              <p:nvPr/>
            </p:nvSpPr>
            <p:spPr>
              <a:xfrm>
                <a:off x="7841368" y="2659124"/>
                <a:ext cx="1423338" cy="828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79BFA4E7-951B-4464-A634-2BE5B9063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368" y="2659124"/>
                <a:ext cx="1423338" cy="8286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D331C74-3884-4735-B7DA-1080D0A51A64}"/>
                  </a:ext>
                </a:extLst>
              </p:cNvPr>
              <p:cNvSpPr txBox="1"/>
              <p:nvPr/>
            </p:nvSpPr>
            <p:spPr>
              <a:xfrm>
                <a:off x="10455832" y="2766420"/>
                <a:ext cx="630621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D331C74-3884-4735-B7DA-1080D0A51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832" y="2766420"/>
                <a:ext cx="630621" cy="714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FFB30FB-9DFC-46D8-BA19-448B10F6FAAB}"/>
                  </a:ext>
                </a:extLst>
              </p:cNvPr>
              <p:cNvSpPr txBox="1"/>
              <p:nvPr/>
            </p:nvSpPr>
            <p:spPr>
              <a:xfrm>
                <a:off x="7937388" y="3656701"/>
                <a:ext cx="1330364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FFB30FB-9DFC-46D8-BA19-448B10F6F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388" y="3656701"/>
                <a:ext cx="1330364" cy="823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uadroTexto 29">
            <a:extLst>
              <a:ext uri="{FF2B5EF4-FFF2-40B4-BE49-F238E27FC236}">
                <a16:creationId xmlns:a16="http://schemas.microsoft.com/office/drawing/2014/main" id="{C3FD28E4-68B8-40A9-AB34-3535E5E07326}"/>
              </a:ext>
            </a:extLst>
          </p:cNvPr>
          <p:cNvSpPr txBox="1"/>
          <p:nvPr/>
        </p:nvSpPr>
        <p:spPr>
          <a:xfrm>
            <a:off x="10514501" y="38835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D77A1BDB-6BE9-455F-881C-393AB6D3E4B4}"/>
                  </a:ext>
                </a:extLst>
              </p:cNvPr>
              <p:cNvSpPr txBox="1"/>
              <p:nvPr/>
            </p:nvSpPr>
            <p:spPr>
              <a:xfrm>
                <a:off x="1023697" y="1536130"/>
                <a:ext cx="5892767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El subespacio es una recta que pasa por el origen y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D77A1BDB-6BE9-455F-881C-393AB6D3E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97" y="1536130"/>
                <a:ext cx="5892767" cy="823110"/>
              </a:xfrm>
              <a:prstGeom prst="rect">
                <a:avLst/>
              </a:prstGeom>
              <a:blipFill>
                <a:blip r:embed="rId12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0A959EC-6F05-4991-91E6-6D2BE193C6B8}"/>
                  </a:ext>
                </a:extLst>
              </p:cNvPr>
              <p:cNvSpPr txBox="1"/>
              <p:nvPr/>
            </p:nvSpPr>
            <p:spPr>
              <a:xfrm>
                <a:off x="1006949" y="2808213"/>
                <a:ext cx="5789277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La base del subespacio es el conjunto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s-CO" dirty="0"/>
                  <a:t> o la matriz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0A959EC-6F05-4991-91E6-6D2BE193C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49" y="2808213"/>
                <a:ext cx="5789277" cy="823110"/>
              </a:xfrm>
              <a:prstGeom prst="rect">
                <a:avLst/>
              </a:prstGeom>
              <a:blipFill>
                <a:blip r:embed="rId13"/>
                <a:stretch>
                  <a:fillRect l="-8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060AD55-6D47-4406-9879-4C3B6CA6A797}"/>
              </a:ext>
            </a:extLst>
          </p:cNvPr>
          <p:cNvCxnSpPr/>
          <p:nvPr/>
        </p:nvCxnSpPr>
        <p:spPr>
          <a:xfrm>
            <a:off x="7363922" y="254000"/>
            <a:ext cx="0" cy="6556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CA94C7B-9A0B-42D0-8B43-452A8C1B7A24}"/>
              </a:ext>
            </a:extLst>
          </p:cNvPr>
          <p:cNvCxnSpPr/>
          <p:nvPr/>
        </p:nvCxnSpPr>
        <p:spPr>
          <a:xfrm>
            <a:off x="9378414" y="111276"/>
            <a:ext cx="0" cy="65568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40092C3-0A86-4D99-874F-DD5E8BDF1715}"/>
              </a:ext>
            </a:extLst>
          </p:cNvPr>
          <p:cNvCxnSpPr>
            <a:cxnSpLocks/>
          </p:cNvCxnSpPr>
          <p:nvPr/>
        </p:nvCxnSpPr>
        <p:spPr>
          <a:xfrm flipH="1">
            <a:off x="7363922" y="913721"/>
            <a:ext cx="462487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0C8EA40-2480-45BF-8F05-B078E262A512}"/>
              </a:ext>
            </a:extLst>
          </p:cNvPr>
          <p:cNvCxnSpPr>
            <a:cxnSpLocks/>
          </p:cNvCxnSpPr>
          <p:nvPr/>
        </p:nvCxnSpPr>
        <p:spPr>
          <a:xfrm flipH="1">
            <a:off x="7363922" y="1767712"/>
            <a:ext cx="462487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13D4F62-BBFF-4DCC-888C-655257399D6E}"/>
              </a:ext>
            </a:extLst>
          </p:cNvPr>
          <p:cNvCxnSpPr>
            <a:cxnSpLocks/>
          </p:cNvCxnSpPr>
          <p:nvPr/>
        </p:nvCxnSpPr>
        <p:spPr>
          <a:xfrm flipH="1">
            <a:off x="7363922" y="2590822"/>
            <a:ext cx="462487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8328CEA0-12AA-4D8D-ABDE-256F55B42F3C}"/>
              </a:ext>
            </a:extLst>
          </p:cNvPr>
          <p:cNvCxnSpPr>
            <a:cxnSpLocks/>
          </p:cNvCxnSpPr>
          <p:nvPr/>
        </p:nvCxnSpPr>
        <p:spPr>
          <a:xfrm flipH="1">
            <a:off x="7363922" y="3631323"/>
            <a:ext cx="462487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C5909C8-4C66-4687-8694-06491728FF4B}"/>
              </a:ext>
            </a:extLst>
          </p:cNvPr>
          <p:cNvCxnSpPr>
            <a:cxnSpLocks/>
          </p:cNvCxnSpPr>
          <p:nvPr/>
        </p:nvCxnSpPr>
        <p:spPr>
          <a:xfrm flipH="1">
            <a:off x="7363922" y="4479789"/>
            <a:ext cx="462487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5A170F1-A6DC-4A61-8496-A7EE12C7486A}"/>
              </a:ext>
            </a:extLst>
          </p:cNvPr>
          <p:cNvSpPr txBox="1"/>
          <p:nvPr/>
        </p:nvSpPr>
        <p:spPr>
          <a:xfrm>
            <a:off x="1564305" y="323063"/>
            <a:ext cx="3887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dirty="0"/>
              <a:t>Coordenadas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1FFA98C-CADB-4A26-9DA5-FEE4C5FE365D}"/>
                  </a:ext>
                </a:extLst>
              </p:cNvPr>
              <p:cNvSpPr txBox="1"/>
              <p:nvPr/>
            </p:nvSpPr>
            <p:spPr>
              <a:xfrm>
                <a:off x="4699190" y="4619188"/>
                <a:ext cx="595784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31FFA98C-CADB-4A26-9DA5-FEE4C5FE3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190" y="4619188"/>
                <a:ext cx="595784" cy="823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467ADC25-88A9-4D7D-B4E1-8CC17AA8385C}"/>
                  </a:ext>
                </a:extLst>
              </p:cNvPr>
              <p:cNvSpPr txBox="1"/>
              <p:nvPr/>
            </p:nvSpPr>
            <p:spPr>
              <a:xfrm>
                <a:off x="2050766" y="5236332"/>
                <a:ext cx="1267082" cy="830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467ADC25-88A9-4D7D-B4E1-8CC17AA83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66" y="5236332"/>
                <a:ext cx="1267082" cy="8305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7F183D43-D183-41DB-B840-CA0300D2C8C1}"/>
                  </a:ext>
                </a:extLst>
              </p:cNvPr>
              <p:cNvSpPr txBox="1"/>
              <p:nvPr/>
            </p:nvSpPr>
            <p:spPr>
              <a:xfrm>
                <a:off x="358139" y="5651606"/>
                <a:ext cx="595784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7F183D43-D183-41DB-B840-CA0300D2C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" y="5651606"/>
                <a:ext cx="595784" cy="823110"/>
              </a:xfrm>
              <a:prstGeom prst="rect">
                <a:avLst/>
              </a:prstGeom>
              <a:blipFill>
                <a:blip r:embed="rId16"/>
                <a:stretch>
                  <a:fillRect r="-103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47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E1E8B67-6F1E-4157-A3E6-6D1490811E9D}"/>
              </a:ext>
            </a:extLst>
          </p:cNvPr>
          <p:cNvCxnSpPr>
            <a:cxnSpLocks/>
          </p:cNvCxnSpPr>
          <p:nvPr/>
        </p:nvCxnSpPr>
        <p:spPr>
          <a:xfrm>
            <a:off x="1776549" y="2743265"/>
            <a:ext cx="0" cy="299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73FD958-2A10-4DB8-A2CE-038216B778C4}"/>
              </a:ext>
            </a:extLst>
          </p:cNvPr>
          <p:cNvCxnSpPr>
            <a:cxnSpLocks/>
          </p:cNvCxnSpPr>
          <p:nvPr/>
        </p:nvCxnSpPr>
        <p:spPr>
          <a:xfrm rot="5400000">
            <a:off x="3104606" y="4090307"/>
            <a:ext cx="0" cy="299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E35695D-8B81-4CD1-B1F1-3024AD67BE67}"/>
              </a:ext>
            </a:extLst>
          </p:cNvPr>
          <p:cNvCxnSpPr>
            <a:cxnSpLocks/>
          </p:cNvCxnSpPr>
          <p:nvPr/>
        </p:nvCxnSpPr>
        <p:spPr>
          <a:xfrm flipH="1" flipV="1">
            <a:off x="1608909" y="5501536"/>
            <a:ext cx="2315392" cy="1166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aralelogramo 19">
                <a:extLst>
                  <a:ext uri="{FF2B5EF4-FFF2-40B4-BE49-F238E27FC236}">
                    <a16:creationId xmlns:a16="http://schemas.microsoft.com/office/drawing/2014/main" id="{23B59370-E9B3-449C-9362-2EB26C1F181D}"/>
                  </a:ext>
                </a:extLst>
              </p:cNvPr>
              <p:cNvSpPr/>
              <p:nvPr/>
            </p:nvSpPr>
            <p:spPr>
              <a:xfrm rot="468828">
                <a:off x="1944512" y="3154322"/>
                <a:ext cx="4900335" cy="2793980"/>
              </a:xfrm>
              <a:prstGeom prst="parallelogram">
                <a:avLst>
                  <a:gd name="adj" fmla="val 30546"/>
                </a:avLst>
              </a:prstGeom>
              <a:solidFill>
                <a:srgbClr val="00FF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0" name="Paralelogramo 19">
                <a:extLst>
                  <a:ext uri="{FF2B5EF4-FFF2-40B4-BE49-F238E27FC236}">
                    <a16:creationId xmlns:a16="http://schemas.microsoft.com/office/drawing/2014/main" id="{23B59370-E9B3-449C-9362-2EB26C1F1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68828">
                <a:off x="1944512" y="3154322"/>
                <a:ext cx="4900335" cy="2793980"/>
              </a:xfrm>
              <a:prstGeom prst="parallelogram">
                <a:avLst>
                  <a:gd name="adj" fmla="val 30546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4508840-F68F-46F0-84DE-B705193875C0}"/>
              </a:ext>
            </a:extLst>
          </p:cNvPr>
          <p:cNvCxnSpPr/>
          <p:nvPr/>
        </p:nvCxnSpPr>
        <p:spPr>
          <a:xfrm flipV="1">
            <a:off x="1776549" y="5259680"/>
            <a:ext cx="1639752" cy="32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7DBF43F3-FD94-46B4-985C-9B989E1B8057}"/>
              </a:ext>
            </a:extLst>
          </p:cNvPr>
          <p:cNvSpPr/>
          <p:nvPr/>
        </p:nvSpPr>
        <p:spPr>
          <a:xfrm>
            <a:off x="3416301" y="5191326"/>
            <a:ext cx="96944" cy="1367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69CE665-192B-4BD8-AC8D-E7B871E561FD}"/>
                  </a:ext>
                </a:extLst>
              </p:cNvPr>
              <p:cNvSpPr txBox="1"/>
              <p:nvPr/>
            </p:nvSpPr>
            <p:spPr>
              <a:xfrm>
                <a:off x="5916528" y="3299626"/>
                <a:ext cx="609307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69CE665-192B-4BD8-AC8D-E7B871E56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528" y="3299626"/>
                <a:ext cx="609307" cy="823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BE63C56-879E-42F3-9D46-4F8D419DB8CF}"/>
                  </a:ext>
                </a:extLst>
              </p:cNvPr>
              <p:cNvSpPr txBox="1"/>
              <p:nvPr/>
            </p:nvSpPr>
            <p:spPr>
              <a:xfrm>
                <a:off x="479577" y="1285664"/>
                <a:ext cx="4880234" cy="1553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La base del subespacio es el conjunto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s-CO" dirty="0"/>
                  <a:t> o la matriz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BE63C56-879E-42F3-9D46-4F8D419D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7" y="1285664"/>
                <a:ext cx="4880234" cy="1553887"/>
              </a:xfrm>
              <a:prstGeom prst="rect">
                <a:avLst/>
              </a:prstGeom>
              <a:blipFill>
                <a:blip r:embed="rId4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1FC9B8B-8798-438E-942B-2438062B6746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1775764" y="4207627"/>
            <a:ext cx="712514" cy="134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5DF9860-9D40-4F08-99D9-271C7CF460B1}"/>
              </a:ext>
            </a:extLst>
          </p:cNvPr>
          <p:cNvSpPr/>
          <p:nvPr/>
        </p:nvSpPr>
        <p:spPr>
          <a:xfrm>
            <a:off x="2474081" y="4090941"/>
            <a:ext cx="96944" cy="1367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44F2048-99A4-434B-90FE-F72A0D9C5E35}"/>
                  </a:ext>
                </a:extLst>
              </p:cNvPr>
              <p:cNvSpPr txBox="1"/>
              <p:nvPr/>
            </p:nvSpPr>
            <p:spPr>
              <a:xfrm>
                <a:off x="3227495" y="4871856"/>
                <a:ext cx="571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44F2048-99A4-434B-90FE-F72A0D9C5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495" y="4871856"/>
                <a:ext cx="5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2C038DB-F275-41C1-A161-1E71D5CB572E}"/>
                  </a:ext>
                </a:extLst>
              </p:cNvPr>
              <p:cNvSpPr txBox="1"/>
              <p:nvPr/>
            </p:nvSpPr>
            <p:spPr>
              <a:xfrm>
                <a:off x="2236803" y="3776101"/>
                <a:ext cx="571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2C038DB-F275-41C1-A161-1E71D5CB5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03" y="3776101"/>
                <a:ext cx="571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5AEA08B-61D1-4C3E-9A83-F23EF8060BED}"/>
              </a:ext>
            </a:extLst>
          </p:cNvPr>
          <p:cNvCxnSpPr/>
          <p:nvPr/>
        </p:nvCxnSpPr>
        <p:spPr>
          <a:xfrm flipV="1">
            <a:off x="3518768" y="4891122"/>
            <a:ext cx="1639752" cy="32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318AF4CF-8787-4623-9C61-CA13295094EE}"/>
              </a:ext>
            </a:extLst>
          </p:cNvPr>
          <p:cNvSpPr/>
          <p:nvPr/>
        </p:nvSpPr>
        <p:spPr>
          <a:xfrm>
            <a:off x="5151344" y="4799027"/>
            <a:ext cx="96944" cy="1367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22AEA97-3A96-494F-8791-C633A2F0C6D1}"/>
              </a:ext>
            </a:extLst>
          </p:cNvPr>
          <p:cNvCxnSpPr/>
          <p:nvPr/>
        </p:nvCxnSpPr>
        <p:spPr>
          <a:xfrm flipV="1">
            <a:off x="2569175" y="3812185"/>
            <a:ext cx="1639752" cy="32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B67C5E91-61FF-41C5-AB25-F99549E50F43}"/>
              </a:ext>
            </a:extLst>
          </p:cNvPr>
          <p:cNvSpPr/>
          <p:nvPr/>
        </p:nvSpPr>
        <p:spPr>
          <a:xfrm>
            <a:off x="4194377" y="3743832"/>
            <a:ext cx="96944" cy="1367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0D3B706-68B3-4FCB-B425-DAA9FD131185}"/>
              </a:ext>
            </a:extLst>
          </p:cNvPr>
          <p:cNvCxnSpPr/>
          <p:nvPr/>
        </p:nvCxnSpPr>
        <p:spPr>
          <a:xfrm flipV="1">
            <a:off x="4291321" y="3467640"/>
            <a:ext cx="1639752" cy="32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B96898D2-0394-4685-A531-F90CEB58EB77}"/>
              </a:ext>
            </a:extLst>
          </p:cNvPr>
          <p:cNvSpPr/>
          <p:nvPr/>
        </p:nvSpPr>
        <p:spPr>
          <a:xfrm>
            <a:off x="5931073" y="3389479"/>
            <a:ext cx="96944" cy="1367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47FACF6-C91C-4AFF-9F6C-9DEF6305228D}"/>
              </a:ext>
            </a:extLst>
          </p:cNvPr>
          <p:cNvCxnSpPr>
            <a:cxnSpLocks/>
          </p:cNvCxnSpPr>
          <p:nvPr/>
        </p:nvCxnSpPr>
        <p:spPr>
          <a:xfrm flipV="1">
            <a:off x="5217775" y="3521844"/>
            <a:ext cx="712514" cy="134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99EB6134-E06B-4A8F-B9D9-EB8A76789774}"/>
                  </a:ext>
                </a:extLst>
              </p:cNvPr>
              <p:cNvSpPr txBox="1"/>
              <p:nvPr/>
            </p:nvSpPr>
            <p:spPr>
              <a:xfrm>
                <a:off x="3716429" y="3388088"/>
                <a:ext cx="10554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99EB6134-E06B-4A8F-B9D9-EB8A7678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429" y="3388088"/>
                <a:ext cx="10554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E9F3199A-8572-485D-913F-D35B3F21CDBC}"/>
                  </a:ext>
                </a:extLst>
              </p:cNvPr>
              <p:cNvSpPr txBox="1"/>
              <p:nvPr/>
            </p:nvSpPr>
            <p:spPr>
              <a:xfrm>
                <a:off x="5500281" y="3045813"/>
                <a:ext cx="10554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E9F3199A-8572-485D-913F-D35B3F21C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281" y="3045813"/>
                <a:ext cx="10554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DB84CA20-08D7-4455-B0C3-195A77DB4AF7}"/>
                  </a:ext>
                </a:extLst>
              </p:cNvPr>
              <p:cNvSpPr txBox="1"/>
              <p:nvPr/>
            </p:nvSpPr>
            <p:spPr>
              <a:xfrm>
                <a:off x="5074061" y="4821680"/>
                <a:ext cx="571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DB84CA20-08D7-4455-B0C3-195A77DB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061" y="4821680"/>
                <a:ext cx="5715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5D17BD0-659B-415D-967C-F4540A74D86A}"/>
              </a:ext>
            </a:extLst>
          </p:cNvPr>
          <p:cNvCxnSpPr>
            <a:cxnSpLocks/>
          </p:cNvCxnSpPr>
          <p:nvPr/>
        </p:nvCxnSpPr>
        <p:spPr>
          <a:xfrm flipV="1">
            <a:off x="3518095" y="3876889"/>
            <a:ext cx="712514" cy="134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C7C0D923-1FBE-4E30-AC72-79C8982E6652}"/>
                  </a:ext>
                </a:extLst>
              </p:cNvPr>
              <p:cNvSpPr txBox="1"/>
              <p:nvPr/>
            </p:nvSpPr>
            <p:spPr>
              <a:xfrm>
                <a:off x="6996855" y="1444218"/>
                <a:ext cx="1935658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C7C0D923-1FBE-4E30-AC72-79C8982E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55" y="1444218"/>
                <a:ext cx="1935658" cy="823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uadroTexto 49">
            <a:extLst>
              <a:ext uri="{FF2B5EF4-FFF2-40B4-BE49-F238E27FC236}">
                <a16:creationId xmlns:a16="http://schemas.microsoft.com/office/drawing/2014/main" id="{D7EBA406-06B8-405F-B475-3BBEC3F8F3F6}"/>
              </a:ext>
            </a:extLst>
          </p:cNvPr>
          <p:cNvSpPr txBox="1"/>
          <p:nvPr/>
        </p:nvSpPr>
        <p:spPr>
          <a:xfrm>
            <a:off x="8190601" y="755918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9EEB7373-3FB8-4151-9DA5-A73A7080C730}"/>
                  </a:ext>
                </a:extLst>
              </p:cNvPr>
              <p:cNvSpPr txBox="1"/>
              <p:nvPr/>
            </p:nvSpPr>
            <p:spPr>
              <a:xfrm>
                <a:off x="9378414" y="111276"/>
                <a:ext cx="2254786" cy="11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Coordenada en la base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9EEB7373-3FB8-4151-9DA5-A73A7080C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414" y="111276"/>
                <a:ext cx="2254786" cy="1100109"/>
              </a:xfrm>
              <a:prstGeom prst="rect">
                <a:avLst/>
              </a:prstGeom>
              <a:blipFill>
                <a:blip r:embed="rId11"/>
                <a:stretch>
                  <a:fillRect l="-2162" t="-276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411880A6-D03C-4B3A-8522-B600A75F6300}"/>
              </a:ext>
            </a:extLst>
          </p:cNvPr>
          <p:cNvCxnSpPr/>
          <p:nvPr/>
        </p:nvCxnSpPr>
        <p:spPr>
          <a:xfrm>
            <a:off x="6805122" y="111276"/>
            <a:ext cx="0" cy="6556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03FB452D-0F32-44F8-9C87-AC73FC104E7C}"/>
              </a:ext>
            </a:extLst>
          </p:cNvPr>
          <p:cNvCxnSpPr/>
          <p:nvPr/>
        </p:nvCxnSpPr>
        <p:spPr>
          <a:xfrm>
            <a:off x="9178740" y="90077"/>
            <a:ext cx="0" cy="65568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5EEBDC69-BA00-4A74-B77A-BEEAA4F7739D}"/>
              </a:ext>
            </a:extLst>
          </p:cNvPr>
          <p:cNvCxnSpPr>
            <a:cxnSpLocks/>
          </p:cNvCxnSpPr>
          <p:nvPr/>
        </p:nvCxnSpPr>
        <p:spPr>
          <a:xfrm flipH="1">
            <a:off x="6779540" y="1285664"/>
            <a:ext cx="5412460" cy="220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F770550E-7EA7-4AC5-BA5D-B2D6E58AAC7E}"/>
                  </a:ext>
                </a:extLst>
              </p:cNvPr>
              <p:cNvSpPr txBox="1"/>
              <p:nvPr/>
            </p:nvSpPr>
            <p:spPr>
              <a:xfrm>
                <a:off x="9776161" y="1597487"/>
                <a:ext cx="122287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F770550E-7EA7-4AC5-BA5D-B2D6E58AA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161" y="1597487"/>
                <a:ext cx="1222875" cy="5524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381C755C-9168-432D-92FF-96331B134F56}"/>
                  </a:ext>
                </a:extLst>
              </p:cNvPr>
              <p:cNvSpPr txBox="1"/>
              <p:nvPr/>
            </p:nvSpPr>
            <p:spPr>
              <a:xfrm>
                <a:off x="7006413" y="2385121"/>
                <a:ext cx="1935658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381C755C-9168-432D-92FF-96331B134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413" y="2385121"/>
                <a:ext cx="1935658" cy="823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D9CA7EC2-4DA0-4BFA-8E89-6F1C93BD090B}"/>
                  </a:ext>
                </a:extLst>
              </p:cNvPr>
              <p:cNvSpPr txBox="1"/>
              <p:nvPr/>
            </p:nvSpPr>
            <p:spPr>
              <a:xfrm>
                <a:off x="9785719" y="2538390"/>
                <a:ext cx="122287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D9CA7EC2-4DA0-4BFA-8E89-6F1C93BD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719" y="2538390"/>
                <a:ext cx="1222875" cy="55245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6BA46B25-1003-45D9-8C31-DCC106544FE3}"/>
                  </a:ext>
                </a:extLst>
              </p:cNvPr>
              <p:cNvSpPr txBox="1"/>
              <p:nvPr/>
            </p:nvSpPr>
            <p:spPr>
              <a:xfrm>
                <a:off x="7046439" y="3297830"/>
                <a:ext cx="1935658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6BA46B25-1003-45D9-8C31-DCC106544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439" y="3297830"/>
                <a:ext cx="1935658" cy="8249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51A45327-7F20-46E9-A5A7-32B995B3A3A0}"/>
                  </a:ext>
                </a:extLst>
              </p:cNvPr>
              <p:cNvSpPr txBox="1"/>
              <p:nvPr/>
            </p:nvSpPr>
            <p:spPr>
              <a:xfrm>
                <a:off x="9825745" y="3451099"/>
                <a:ext cx="122287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51A45327-7F20-46E9-A5A7-32B995B3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745" y="3451099"/>
                <a:ext cx="1222875" cy="55245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5213E5D4-DC0E-4818-82EB-354941C1DCA2}"/>
                  </a:ext>
                </a:extLst>
              </p:cNvPr>
              <p:cNvSpPr txBox="1"/>
              <p:nvPr/>
            </p:nvSpPr>
            <p:spPr>
              <a:xfrm>
                <a:off x="7059342" y="4145433"/>
                <a:ext cx="1935658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5213E5D4-DC0E-4818-82EB-354941C1D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342" y="4145433"/>
                <a:ext cx="1935658" cy="823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26D0D7BA-A539-42FC-A836-6C3EE7F93C69}"/>
                  </a:ext>
                </a:extLst>
              </p:cNvPr>
              <p:cNvSpPr txBox="1"/>
              <p:nvPr/>
            </p:nvSpPr>
            <p:spPr>
              <a:xfrm>
                <a:off x="9838648" y="4298702"/>
                <a:ext cx="122287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26D0D7BA-A539-42FC-A836-6C3EE7F93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648" y="4298702"/>
                <a:ext cx="1222875" cy="55245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F092EC04-2068-4E9A-942B-FCA567E48198}"/>
                  </a:ext>
                </a:extLst>
              </p:cNvPr>
              <p:cNvSpPr txBox="1"/>
              <p:nvPr/>
            </p:nvSpPr>
            <p:spPr>
              <a:xfrm>
                <a:off x="7174817" y="4968543"/>
                <a:ext cx="1935658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F092EC04-2068-4E9A-942B-FCA567E48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817" y="4968543"/>
                <a:ext cx="1935658" cy="823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46A88FC6-DD1E-48B7-A090-6DEC8114CCFD}"/>
                  </a:ext>
                </a:extLst>
              </p:cNvPr>
              <p:cNvSpPr txBox="1"/>
              <p:nvPr/>
            </p:nvSpPr>
            <p:spPr>
              <a:xfrm>
                <a:off x="9586238" y="4960940"/>
                <a:ext cx="1782379" cy="859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CO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46A88FC6-DD1E-48B7-A090-6DEC8114C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238" y="4960940"/>
                <a:ext cx="1782379" cy="8592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51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E1E8B67-6F1E-4157-A3E6-6D1490811E9D}"/>
              </a:ext>
            </a:extLst>
          </p:cNvPr>
          <p:cNvCxnSpPr>
            <a:cxnSpLocks/>
          </p:cNvCxnSpPr>
          <p:nvPr/>
        </p:nvCxnSpPr>
        <p:spPr>
          <a:xfrm>
            <a:off x="1776549" y="2743265"/>
            <a:ext cx="0" cy="299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73FD958-2A10-4DB8-A2CE-038216B778C4}"/>
              </a:ext>
            </a:extLst>
          </p:cNvPr>
          <p:cNvCxnSpPr>
            <a:cxnSpLocks/>
          </p:cNvCxnSpPr>
          <p:nvPr/>
        </p:nvCxnSpPr>
        <p:spPr>
          <a:xfrm rot="5400000">
            <a:off x="3104606" y="4090307"/>
            <a:ext cx="0" cy="299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E35695D-8B81-4CD1-B1F1-3024AD67BE67}"/>
              </a:ext>
            </a:extLst>
          </p:cNvPr>
          <p:cNvCxnSpPr>
            <a:cxnSpLocks/>
          </p:cNvCxnSpPr>
          <p:nvPr/>
        </p:nvCxnSpPr>
        <p:spPr>
          <a:xfrm flipH="1" flipV="1">
            <a:off x="1608909" y="5501536"/>
            <a:ext cx="2315392" cy="1166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aralelogramo 19">
                <a:extLst>
                  <a:ext uri="{FF2B5EF4-FFF2-40B4-BE49-F238E27FC236}">
                    <a16:creationId xmlns:a16="http://schemas.microsoft.com/office/drawing/2014/main" id="{23B59370-E9B3-449C-9362-2EB26C1F181D}"/>
                  </a:ext>
                </a:extLst>
              </p:cNvPr>
              <p:cNvSpPr/>
              <p:nvPr/>
            </p:nvSpPr>
            <p:spPr>
              <a:xfrm rot="468828">
                <a:off x="1944512" y="3154322"/>
                <a:ext cx="4900335" cy="2793980"/>
              </a:xfrm>
              <a:prstGeom prst="parallelogram">
                <a:avLst>
                  <a:gd name="adj" fmla="val 30546"/>
                </a:avLst>
              </a:prstGeom>
              <a:solidFill>
                <a:srgbClr val="00FF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0" name="Paralelogramo 19">
                <a:extLst>
                  <a:ext uri="{FF2B5EF4-FFF2-40B4-BE49-F238E27FC236}">
                    <a16:creationId xmlns:a16="http://schemas.microsoft.com/office/drawing/2014/main" id="{23B59370-E9B3-449C-9362-2EB26C1F1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68828">
                <a:off x="1944512" y="3154322"/>
                <a:ext cx="4900335" cy="2793980"/>
              </a:xfrm>
              <a:prstGeom prst="parallelogram">
                <a:avLst>
                  <a:gd name="adj" fmla="val 30546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4508840-F68F-46F0-84DE-B705193875C0}"/>
              </a:ext>
            </a:extLst>
          </p:cNvPr>
          <p:cNvCxnSpPr/>
          <p:nvPr/>
        </p:nvCxnSpPr>
        <p:spPr>
          <a:xfrm flipV="1">
            <a:off x="1776549" y="5259680"/>
            <a:ext cx="1639752" cy="32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7DBF43F3-FD94-46B4-985C-9B989E1B8057}"/>
              </a:ext>
            </a:extLst>
          </p:cNvPr>
          <p:cNvSpPr/>
          <p:nvPr/>
        </p:nvSpPr>
        <p:spPr>
          <a:xfrm>
            <a:off x="3416301" y="5191326"/>
            <a:ext cx="96944" cy="1367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69CE665-192B-4BD8-AC8D-E7B871E561FD}"/>
                  </a:ext>
                </a:extLst>
              </p:cNvPr>
              <p:cNvSpPr txBox="1"/>
              <p:nvPr/>
            </p:nvSpPr>
            <p:spPr>
              <a:xfrm>
                <a:off x="5916528" y="3299626"/>
                <a:ext cx="609307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69CE665-192B-4BD8-AC8D-E7B871E56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528" y="3299626"/>
                <a:ext cx="609307" cy="823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BE63C56-879E-42F3-9D46-4F8D419DB8CF}"/>
                  </a:ext>
                </a:extLst>
              </p:cNvPr>
              <p:cNvSpPr txBox="1"/>
              <p:nvPr/>
            </p:nvSpPr>
            <p:spPr>
              <a:xfrm>
                <a:off x="479577" y="1285664"/>
                <a:ext cx="4880234" cy="1553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La base del subespacio es el conjunto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s-CO" dirty="0"/>
                  <a:t> o la matriz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BE63C56-879E-42F3-9D46-4F8D419D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7" y="1285664"/>
                <a:ext cx="4880234" cy="1553887"/>
              </a:xfrm>
              <a:prstGeom prst="rect">
                <a:avLst/>
              </a:prstGeom>
              <a:blipFill>
                <a:blip r:embed="rId4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1FC9B8B-8798-438E-942B-2438062B6746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1775764" y="4207627"/>
            <a:ext cx="712514" cy="134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5DF9860-9D40-4F08-99D9-271C7CF460B1}"/>
              </a:ext>
            </a:extLst>
          </p:cNvPr>
          <p:cNvSpPr/>
          <p:nvPr/>
        </p:nvSpPr>
        <p:spPr>
          <a:xfrm>
            <a:off x="2474081" y="4090941"/>
            <a:ext cx="96944" cy="1367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44F2048-99A4-434B-90FE-F72A0D9C5E35}"/>
                  </a:ext>
                </a:extLst>
              </p:cNvPr>
              <p:cNvSpPr txBox="1"/>
              <p:nvPr/>
            </p:nvSpPr>
            <p:spPr>
              <a:xfrm>
                <a:off x="3227495" y="4871856"/>
                <a:ext cx="571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44F2048-99A4-434B-90FE-F72A0D9C5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495" y="4871856"/>
                <a:ext cx="5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2C038DB-F275-41C1-A161-1E71D5CB572E}"/>
                  </a:ext>
                </a:extLst>
              </p:cNvPr>
              <p:cNvSpPr txBox="1"/>
              <p:nvPr/>
            </p:nvSpPr>
            <p:spPr>
              <a:xfrm>
                <a:off x="2236803" y="3776101"/>
                <a:ext cx="571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2C038DB-F275-41C1-A161-1E71D5CB5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03" y="3776101"/>
                <a:ext cx="571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5AEA08B-61D1-4C3E-9A83-F23EF8060BED}"/>
              </a:ext>
            </a:extLst>
          </p:cNvPr>
          <p:cNvCxnSpPr/>
          <p:nvPr/>
        </p:nvCxnSpPr>
        <p:spPr>
          <a:xfrm flipV="1">
            <a:off x="3518768" y="4891122"/>
            <a:ext cx="1639752" cy="32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318AF4CF-8787-4623-9C61-CA13295094EE}"/>
              </a:ext>
            </a:extLst>
          </p:cNvPr>
          <p:cNvSpPr/>
          <p:nvPr/>
        </p:nvSpPr>
        <p:spPr>
          <a:xfrm>
            <a:off x="5151344" y="4799027"/>
            <a:ext cx="96944" cy="1367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22AEA97-3A96-494F-8791-C633A2F0C6D1}"/>
              </a:ext>
            </a:extLst>
          </p:cNvPr>
          <p:cNvCxnSpPr/>
          <p:nvPr/>
        </p:nvCxnSpPr>
        <p:spPr>
          <a:xfrm flipV="1">
            <a:off x="2569175" y="3812185"/>
            <a:ext cx="1639752" cy="32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B67C5E91-61FF-41C5-AB25-F99549E50F43}"/>
              </a:ext>
            </a:extLst>
          </p:cNvPr>
          <p:cNvSpPr/>
          <p:nvPr/>
        </p:nvSpPr>
        <p:spPr>
          <a:xfrm>
            <a:off x="4194377" y="3743832"/>
            <a:ext cx="96944" cy="1367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0D3B706-68B3-4FCB-B425-DAA9FD131185}"/>
              </a:ext>
            </a:extLst>
          </p:cNvPr>
          <p:cNvCxnSpPr/>
          <p:nvPr/>
        </p:nvCxnSpPr>
        <p:spPr>
          <a:xfrm flipV="1">
            <a:off x="4291321" y="3467640"/>
            <a:ext cx="1639752" cy="32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B96898D2-0394-4685-A531-F90CEB58EB77}"/>
              </a:ext>
            </a:extLst>
          </p:cNvPr>
          <p:cNvSpPr/>
          <p:nvPr/>
        </p:nvSpPr>
        <p:spPr>
          <a:xfrm>
            <a:off x="5931073" y="3389479"/>
            <a:ext cx="96944" cy="1367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47FACF6-C91C-4AFF-9F6C-9DEF6305228D}"/>
              </a:ext>
            </a:extLst>
          </p:cNvPr>
          <p:cNvCxnSpPr>
            <a:cxnSpLocks/>
          </p:cNvCxnSpPr>
          <p:nvPr/>
        </p:nvCxnSpPr>
        <p:spPr>
          <a:xfrm flipV="1">
            <a:off x="5217775" y="3521844"/>
            <a:ext cx="712514" cy="134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99EB6134-E06B-4A8F-B9D9-EB8A76789774}"/>
                  </a:ext>
                </a:extLst>
              </p:cNvPr>
              <p:cNvSpPr txBox="1"/>
              <p:nvPr/>
            </p:nvSpPr>
            <p:spPr>
              <a:xfrm>
                <a:off x="3716429" y="3388088"/>
                <a:ext cx="10554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99EB6134-E06B-4A8F-B9D9-EB8A7678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429" y="3388088"/>
                <a:ext cx="10554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E9F3199A-8572-485D-913F-D35B3F21CDBC}"/>
                  </a:ext>
                </a:extLst>
              </p:cNvPr>
              <p:cNvSpPr txBox="1"/>
              <p:nvPr/>
            </p:nvSpPr>
            <p:spPr>
              <a:xfrm>
                <a:off x="5500281" y="3045813"/>
                <a:ext cx="10554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E9F3199A-8572-485D-913F-D35B3F21C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281" y="3045813"/>
                <a:ext cx="10554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DB84CA20-08D7-4455-B0C3-195A77DB4AF7}"/>
                  </a:ext>
                </a:extLst>
              </p:cNvPr>
              <p:cNvSpPr txBox="1"/>
              <p:nvPr/>
            </p:nvSpPr>
            <p:spPr>
              <a:xfrm>
                <a:off x="5074061" y="4821680"/>
                <a:ext cx="571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DB84CA20-08D7-4455-B0C3-195A77DB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061" y="4821680"/>
                <a:ext cx="5715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5D17BD0-659B-415D-967C-F4540A74D86A}"/>
              </a:ext>
            </a:extLst>
          </p:cNvPr>
          <p:cNvCxnSpPr>
            <a:cxnSpLocks/>
          </p:cNvCxnSpPr>
          <p:nvPr/>
        </p:nvCxnSpPr>
        <p:spPr>
          <a:xfrm flipV="1">
            <a:off x="3518095" y="3876889"/>
            <a:ext cx="712514" cy="134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C7C0D923-1FBE-4E30-AC72-79C8982E6652}"/>
                  </a:ext>
                </a:extLst>
              </p:cNvPr>
              <p:cNvSpPr txBox="1"/>
              <p:nvPr/>
            </p:nvSpPr>
            <p:spPr>
              <a:xfrm>
                <a:off x="6996855" y="1444218"/>
                <a:ext cx="647165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C7C0D923-1FBE-4E30-AC72-79C8982E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55" y="1444218"/>
                <a:ext cx="647165" cy="823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uadroTexto 49">
            <a:extLst>
              <a:ext uri="{FF2B5EF4-FFF2-40B4-BE49-F238E27FC236}">
                <a16:creationId xmlns:a16="http://schemas.microsoft.com/office/drawing/2014/main" id="{D7EBA406-06B8-405F-B475-3BBEC3F8F3F6}"/>
              </a:ext>
            </a:extLst>
          </p:cNvPr>
          <p:cNvSpPr txBox="1"/>
          <p:nvPr/>
        </p:nvSpPr>
        <p:spPr>
          <a:xfrm>
            <a:off x="8190601" y="755918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9EEB7373-3FB8-4151-9DA5-A73A7080C730}"/>
                  </a:ext>
                </a:extLst>
              </p:cNvPr>
              <p:cNvSpPr txBox="1"/>
              <p:nvPr/>
            </p:nvSpPr>
            <p:spPr>
              <a:xfrm>
                <a:off x="9378414" y="111276"/>
                <a:ext cx="2254786" cy="11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Coordenada en la base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9EEB7373-3FB8-4151-9DA5-A73A7080C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414" y="111276"/>
                <a:ext cx="2254786" cy="1100109"/>
              </a:xfrm>
              <a:prstGeom prst="rect">
                <a:avLst/>
              </a:prstGeom>
              <a:blipFill>
                <a:blip r:embed="rId11"/>
                <a:stretch>
                  <a:fillRect l="-2162" t="-276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411880A6-D03C-4B3A-8522-B600A75F6300}"/>
              </a:ext>
            </a:extLst>
          </p:cNvPr>
          <p:cNvCxnSpPr/>
          <p:nvPr/>
        </p:nvCxnSpPr>
        <p:spPr>
          <a:xfrm>
            <a:off x="6805122" y="111276"/>
            <a:ext cx="0" cy="6556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03FB452D-0F32-44F8-9C87-AC73FC104E7C}"/>
              </a:ext>
            </a:extLst>
          </p:cNvPr>
          <p:cNvCxnSpPr/>
          <p:nvPr/>
        </p:nvCxnSpPr>
        <p:spPr>
          <a:xfrm>
            <a:off x="9178740" y="90077"/>
            <a:ext cx="0" cy="65568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5EEBDC69-BA00-4A74-B77A-BEEAA4F7739D}"/>
              </a:ext>
            </a:extLst>
          </p:cNvPr>
          <p:cNvCxnSpPr>
            <a:cxnSpLocks/>
          </p:cNvCxnSpPr>
          <p:nvPr/>
        </p:nvCxnSpPr>
        <p:spPr>
          <a:xfrm flipH="1">
            <a:off x="6779540" y="1285664"/>
            <a:ext cx="5412460" cy="220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F770550E-7EA7-4AC5-BA5D-B2D6E58AAC7E}"/>
                  </a:ext>
                </a:extLst>
              </p:cNvPr>
              <p:cNvSpPr txBox="1"/>
              <p:nvPr/>
            </p:nvSpPr>
            <p:spPr>
              <a:xfrm>
                <a:off x="9776161" y="1597487"/>
                <a:ext cx="122287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F770550E-7EA7-4AC5-BA5D-B2D6E58AA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161" y="1597487"/>
                <a:ext cx="1222875" cy="5524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381C755C-9168-432D-92FF-96331B134F56}"/>
                  </a:ext>
                </a:extLst>
              </p:cNvPr>
              <p:cNvSpPr txBox="1"/>
              <p:nvPr/>
            </p:nvSpPr>
            <p:spPr>
              <a:xfrm>
                <a:off x="7006413" y="2385121"/>
                <a:ext cx="647165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381C755C-9168-432D-92FF-96331B134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413" y="2385121"/>
                <a:ext cx="647165" cy="823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D9CA7EC2-4DA0-4BFA-8E89-6F1C93BD090B}"/>
                  </a:ext>
                </a:extLst>
              </p:cNvPr>
              <p:cNvSpPr txBox="1"/>
              <p:nvPr/>
            </p:nvSpPr>
            <p:spPr>
              <a:xfrm>
                <a:off x="9785719" y="2538390"/>
                <a:ext cx="122287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D9CA7EC2-4DA0-4BFA-8E89-6F1C93BD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719" y="2538390"/>
                <a:ext cx="1222875" cy="55245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6BA46B25-1003-45D9-8C31-DCC106544FE3}"/>
                  </a:ext>
                </a:extLst>
              </p:cNvPr>
              <p:cNvSpPr txBox="1"/>
              <p:nvPr/>
            </p:nvSpPr>
            <p:spPr>
              <a:xfrm>
                <a:off x="7046439" y="3297830"/>
                <a:ext cx="647165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6BA46B25-1003-45D9-8C31-DCC106544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439" y="3297830"/>
                <a:ext cx="647165" cy="8249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51A45327-7F20-46E9-A5A7-32B995B3A3A0}"/>
                  </a:ext>
                </a:extLst>
              </p:cNvPr>
              <p:cNvSpPr txBox="1"/>
              <p:nvPr/>
            </p:nvSpPr>
            <p:spPr>
              <a:xfrm>
                <a:off x="9825745" y="3451099"/>
                <a:ext cx="122287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51A45327-7F20-46E9-A5A7-32B995B3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745" y="3451099"/>
                <a:ext cx="1222875" cy="55245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5213E5D4-DC0E-4818-82EB-354941C1DCA2}"/>
                  </a:ext>
                </a:extLst>
              </p:cNvPr>
              <p:cNvSpPr txBox="1"/>
              <p:nvPr/>
            </p:nvSpPr>
            <p:spPr>
              <a:xfrm>
                <a:off x="7059342" y="4145433"/>
                <a:ext cx="647165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5213E5D4-DC0E-4818-82EB-354941C1D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342" y="4145433"/>
                <a:ext cx="647165" cy="823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26D0D7BA-A539-42FC-A836-6C3EE7F93C69}"/>
                  </a:ext>
                </a:extLst>
              </p:cNvPr>
              <p:cNvSpPr txBox="1"/>
              <p:nvPr/>
            </p:nvSpPr>
            <p:spPr>
              <a:xfrm>
                <a:off x="9838648" y="4298702"/>
                <a:ext cx="122287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26D0D7BA-A539-42FC-A836-6C3EE7F93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648" y="4298702"/>
                <a:ext cx="1222875" cy="55245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F092EC04-2068-4E9A-942B-FCA567E48198}"/>
                  </a:ext>
                </a:extLst>
              </p:cNvPr>
              <p:cNvSpPr txBox="1"/>
              <p:nvPr/>
            </p:nvSpPr>
            <p:spPr>
              <a:xfrm>
                <a:off x="7071512" y="5113141"/>
                <a:ext cx="647165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F092EC04-2068-4E9A-942B-FCA567E48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512" y="5113141"/>
                <a:ext cx="647165" cy="823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46A88FC6-DD1E-48B7-A090-6DEC8114CCFD}"/>
                  </a:ext>
                </a:extLst>
              </p:cNvPr>
              <p:cNvSpPr txBox="1"/>
              <p:nvPr/>
            </p:nvSpPr>
            <p:spPr>
              <a:xfrm>
                <a:off x="9446963" y="5600025"/>
                <a:ext cx="1782379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46A88FC6-DD1E-48B7-A090-6DEC8114C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963" y="5600025"/>
                <a:ext cx="1782379" cy="55245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B0880139-1136-40D5-A833-BEEC798E8068}"/>
                  </a:ext>
                </a:extLst>
              </p:cNvPr>
              <p:cNvSpPr txBox="1"/>
              <p:nvPr/>
            </p:nvSpPr>
            <p:spPr>
              <a:xfrm>
                <a:off x="1811340" y="3653141"/>
                <a:ext cx="647165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B0880139-1136-40D5-A833-BEEC798E8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340" y="3653141"/>
                <a:ext cx="647165" cy="823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05E7AE80-C52B-4F99-8ADC-FF17DAC7248E}"/>
                  </a:ext>
                </a:extLst>
              </p:cNvPr>
              <p:cNvSpPr txBox="1"/>
              <p:nvPr/>
            </p:nvSpPr>
            <p:spPr>
              <a:xfrm>
                <a:off x="3250857" y="5265366"/>
                <a:ext cx="647165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05E7AE80-C52B-4F99-8ADC-FF17DAC72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57" y="5265366"/>
                <a:ext cx="647165" cy="823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5A3CE69C-9F7E-42D6-87B9-73FFE9ABB4B2}"/>
                  </a:ext>
                </a:extLst>
              </p:cNvPr>
              <p:cNvSpPr txBox="1"/>
              <p:nvPr/>
            </p:nvSpPr>
            <p:spPr>
              <a:xfrm>
                <a:off x="3898022" y="2562737"/>
                <a:ext cx="647165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5A3CE69C-9F7E-42D6-87B9-73FFE9AB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022" y="2562737"/>
                <a:ext cx="647165" cy="8249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B8924003-4E94-4C23-B006-DA83A4592E7E}"/>
                  </a:ext>
                </a:extLst>
              </p:cNvPr>
              <p:cNvSpPr txBox="1"/>
              <p:nvPr/>
            </p:nvSpPr>
            <p:spPr>
              <a:xfrm>
                <a:off x="4860519" y="5136968"/>
                <a:ext cx="647165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B8924003-4E94-4C23-B006-DA83A4592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519" y="5136968"/>
                <a:ext cx="647165" cy="823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48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0C8F2A3-DCCF-46D6-B3A9-767B4068CA41}"/>
                  </a:ext>
                </a:extLst>
              </p:cNvPr>
              <p:cNvSpPr txBox="1"/>
              <p:nvPr/>
            </p:nvSpPr>
            <p:spPr>
              <a:xfrm>
                <a:off x="1694056" y="1219200"/>
                <a:ext cx="53499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0C8F2A3-DCCF-46D6-B3A9-767B4068C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56" y="1219200"/>
                <a:ext cx="534999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BFEB52D-3EBC-4215-9695-6CB20AAF135E}"/>
                  </a:ext>
                </a:extLst>
              </p:cNvPr>
              <p:cNvSpPr txBox="1"/>
              <p:nvPr/>
            </p:nvSpPr>
            <p:spPr>
              <a:xfrm>
                <a:off x="2127829" y="2539999"/>
                <a:ext cx="49162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b="0" dirty="0"/>
                  <a:t>Base  </a:t>
                </a:r>
                <a14:m>
                  <m:oMath xmlns:m="http://schemas.openxmlformats.org/officeDocument/2006/math"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,  …,  </m:t>
                    </m:r>
                    <m:sSub>
                      <m:sSubPr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CO" sz="32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BFEB52D-3EBC-4215-9695-6CB20AAF1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29" y="2539999"/>
                <a:ext cx="4916218" cy="584775"/>
              </a:xfrm>
              <a:prstGeom prst="rect">
                <a:avLst/>
              </a:prstGeom>
              <a:blipFill>
                <a:blip r:embed="rId3"/>
                <a:stretch>
                  <a:fillRect l="-3098" t="-12500" b="-343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0BBF6E6-F328-4FAB-AC9B-DCF928BC602F}"/>
                  </a:ext>
                </a:extLst>
              </p:cNvPr>
              <p:cNvSpPr txBox="1"/>
              <p:nvPr/>
            </p:nvSpPr>
            <p:spPr>
              <a:xfrm>
                <a:off x="1062023" y="3841899"/>
                <a:ext cx="6614055" cy="2424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Coordenadas del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3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sz="3200" dirty="0"/>
                  <a:t> en la base </a:t>
                </a:r>
                <a14:m>
                  <m:oMath xmlns:m="http://schemas.openxmlformats.org/officeDocument/2006/math">
                    <m:r>
                      <a:rPr lang="es-CO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O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2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s-CO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CO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32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CO" sz="3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32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CO" sz="3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CO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32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CO" sz="3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0BBF6E6-F328-4FAB-AC9B-DCF928BC6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23" y="3841899"/>
                <a:ext cx="6614055" cy="2424253"/>
              </a:xfrm>
              <a:prstGeom prst="rect">
                <a:avLst/>
              </a:prstGeom>
              <a:blipFill>
                <a:blip r:embed="rId4"/>
                <a:stretch>
                  <a:fillRect l="-2304" t="-30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B460F35-3255-4455-8101-6D6BEE574089}"/>
                  </a:ext>
                </a:extLst>
              </p:cNvPr>
              <p:cNvSpPr txBox="1"/>
              <p:nvPr/>
            </p:nvSpPr>
            <p:spPr>
              <a:xfrm>
                <a:off x="9294012" y="1219200"/>
                <a:ext cx="1935658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B460F35-3255-4455-8101-6D6BEE574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12" y="1219200"/>
                <a:ext cx="1935658" cy="823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9034C6E-5040-4E49-B57E-B64F30768149}"/>
                  </a:ext>
                </a:extLst>
              </p:cNvPr>
              <p:cNvSpPr txBox="1"/>
              <p:nvPr/>
            </p:nvSpPr>
            <p:spPr>
              <a:xfrm>
                <a:off x="8458200" y="2420831"/>
                <a:ext cx="2184400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s-CO" dirty="0"/>
                  <a:t>  o  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9034C6E-5040-4E49-B57E-B64F30768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420831"/>
                <a:ext cx="2184400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FE31098-3799-4F07-80FF-2F7E75BE51A1}"/>
                  </a:ext>
                </a:extLst>
              </p:cNvPr>
              <p:cNvSpPr txBox="1"/>
              <p:nvPr/>
            </p:nvSpPr>
            <p:spPr>
              <a:xfrm>
                <a:off x="10401300" y="2420831"/>
                <a:ext cx="1397000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FE31098-3799-4F07-80FF-2F7E75BE5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300" y="2420831"/>
                <a:ext cx="1397000" cy="823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7CFD29E-80FF-499E-A7AF-1FCAA22133AF}"/>
                  </a:ext>
                </a:extLst>
              </p:cNvPr>
              <p:cNvSpPr txBox="1"/>
              <p:nvPr/>
            </p:nvSpPr>
            <p:spPr>
              <a:xfrm>
                <a:off x="9408594" y="5054025"/>
                <a:ext cx="1706493" cy="859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s-CO" dirty="0"/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7CFD29E-80FF-499E-A7AF-1FCAA221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594" y="5054025"/>
                <a:ext cx="1706493" cy="8592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5546A57-EE37-455D-A61E-5F9459A24048}"/>
              </a:ext>
            </a:extLst>
          </p:cNvPr>
          <p:cNvCxnSpPr>
            <a:cxnSpLocks/>
          </p:cNvCxnSpPr>
          <p:nvPr/>
        </p:nvCxnSpPr>
        <p:spPr>
          <a:xfrm>
            <a:off x="8051800" y="177800"/>
            <a:ext cx="0" cy="650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C5644DC-D4C8-47F5-89EF-60B8246AA9DA}"/>
              </a:ext>
            </a:extLst>
          </p:cNvPr>
          <p:cNvCxnSpPr>
            <a:cxnSpLocks/>
          </p:cNvCxnSpPr>
          <p:nvPr/>
        </p:nvCxnSpPr>
        <p:spPr>
          <a:xfrm>
            <a:off x="901700" y="3581400"/>
            <a:ext cx="105537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DA2DBC1-F4E7-441A-BBBC-6CF5CB56E9AE}"/>
              </a:ext>
            </a:extLst>
          </p:cNvPr>
          <p:cNvCxnSpPr>
            <a:cxnSpLocks/>
          </p:cNvCxnSpPr>
          <p:nvPr/>
        </p:nvCxnSpPr>
        <p:spPr>
          <a:xfrm>
            <a:off x="955087" y="2209800"/>
            <a:ext cx="105537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9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594EBF4-87A0-4029-BBF3-40ADE5287D82}"/>
                  </a:ext>
                </a:extLst>
              </p:cNvPr>
              <p:cNvSpPr txBox="1"/>
              <p:nvPr/>
            </p:nvSpPr>
            <p:spPr>
              <a:xfrm>
                <a:off x="2204542" y="101693"/>
                <a:ext cx="3291927" cy="1391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594EBF4-87A0-4029-BBF3-40ADE5287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542" y="101693"/>
                <a:ext cx="3291927" cy="13914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94E286F-B046-4CDC-BA68-899B84EB27FA}"/>
                  </a:ext>
                </a:extLst>
              </p:cNvPr>
              <p:cNvSpPr txBox="1"/>
              <p:nvPr/>
            </p:nvSpPr>
            <p:spPr>
              <a:xfrm>
                <a:off x="6833480" y="3138618"/>
                <a:ext cx="3291927" cy="1455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CO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CO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CO" sz="3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CO" sz="3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CO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CO" sz="3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94E286F-B046-4CDC-BA68-899B84EB2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80" y="3138618"/>
                <a:ext cx="3291927" cy="1455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3FF32F3-E54F-4766-ABFB-B4236996BA35}"/>
                  </a:ext>
                </a:extLst>
              </p:cNvPr>
              <p:cNvSpPr txBox="1"/>
              <p:nvPr/>
            </p:nvSpPr>
            <p:spPr>
              <a:xfrm>
                <a:off x="2093742" y="1636754"/>
                <a:ext cx="3513526" cy="1391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3FF32F3-E54F-4766-ABFB-B4236996B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742" y="1636754"/>
                <a:ext cx="3513526" cy="13914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4F7DB38-5151-45F7-8325-E3130DFE16BF}"/>
                  </a:ext>
                </a:extLst>
              </p:cNvPr>
              <p:cNvSpPr txBox="1"/>
              <p:nvPr/>
            </p:nvSpPr>
            <p:spPr>
              <a:xfrm>
                <a:off x="2204542" y="4963477"/>
                <a:ext cx="3607654" cy="1391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4F7DB38-5151-45F7-8325-E3130DFE1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542" y="4963477"/>
                <a:ext cx="3607654" cy="13914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3BE1856-5289-442E-8C25-25A89611E978}"/>
                  </a:ext>
                </a:extLst>
              </p:cNvPr>
              <p:cNvSpPr txBox="1"/>
              <p:nvPr/>
            </p:nvSpPr>
            <p:spPr>
              <a:xfrm>
                <a:off x="2204542" y="3209464"/>
                <a:ext cx="3431067" cy="1391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3BE1856-5289-442E-8C25-25A89611E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542" y="3209464"/>
                <a:ext cx="3431067" cy="13914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4BD3F7A-E00B-48C4-87B0-CE3EF4A14F31}"/>
                  </a:ext>
                </a:extLst>
              </p:cNvPr>
              <p:cNvSpPr txBox="1"/>
              <p:nvPr/>
            </p:nvSpPr>
            <p:spPr>
              <a:xfrm>
                <a:off x="7165431" y="4963477"/>
                <a:ext cx="2628027" cy="1391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4BD3F7A-E00B-48C4-87B0-CE3EF4A14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431" y="4963477"/>
                <a:ext cx="2628027" cy="13914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0FD39C1-48EF-4AFE-BED0-5C76B1446B78}"/>
                  </a:ext>
                </a:extLst>
              </p:cNvPr>
              <p:cNvSpPr txBox="1"/>
              <p:nvPr/>
            </p:nvSpPr>
            <p:spPr>
              <a:xfrm>
                <a:off x="4521200" y="459414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0FD39C1-48EF-4AFE-BED0-5C76B1446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200" y="4594145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87BE215-2B3B-4F83-9668-ACF03BCCD99D}"/>
                  </a:ext>
                </a:extLst>
              </p:cNvPr>
              <p:cNvSpPr txBox="1"/>
              <p:nvPr/>
            </p:nvSpPr>
            <p:spPr>
              <a:xfrm>
                <a:off x="5257800" y="463501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87BE215-2B3B-4F83-9668-ACF03BCCD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635010"/>
                <a:ext cx="6096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781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259</Words>
  <Application>Microsoft Office PowerPoint</Application>
  <PresentationFormat>Panorámica</PresentationFormat>
  <Paragraphs>80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Munoz</dc:creator>
  <cp:lastModifiedBy>Gerardo Munoz</cp:lastModifiedBy>
  <cp:revision>18</cp:revision>
  <dcterms:created xsi:type="dcterms:W3CDTF">2021-04-21T02:19:54Z</dcterms:created>
  <dcterms:modified xsi:type="dcterms:W3CDTF">2021-04-21T17:14:46Z</dcterms:modified>
</cp:coreProperties>
</file>