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5" r:id="rId3"/>
    <p:sldId id="281" r:id="rId4"/>
    <p:sldId id="282" r:id="rId5"/>
    <p:sldId id="269" r:id="rId6"/>
    <p:sldId id="26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DCEFE-355D-40B3-B4FD-BA45A8F77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E63F93-74BF-4A80-9A5F-63DCA813D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88A62-EA83-4CC9-8875-701A5015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721FA-7359-4716-B0F5-3A6C1E6F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2ECE6-16EB-40A6-BD69-5D47BCF6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82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CACE2-036B-4C50-B724-81EA844C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586B8A-E23A-49BD-AB2A-1C2F7C60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B53CEF-719B-484E-B183-939ED815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CA4033-270A-415F-A7D8-50FE03FE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7A815-4106-4E0E-8DA5-0983A3B1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808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E4169B-3321-479C-AE99-9DAE95E76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F0EB5A-E9E8-415B-A4A9-E8583B5B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A3D930-E70B-4969-A0EF-F7031B6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45432-B341-4161-8467-200B75E1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5D716-98C4-4ADB-B40F-154AA846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110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89570-FEF9-4798-80D6-0FD46DAC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0520C-933A-47A8-B16A-E7E33DE4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76B16-8048-4009-9302-E3410BC8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0F8C6B-D1BB-44D6-98E1-50B778A7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BA71C-4000-4BD3-8A4B-611D9EFC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22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1B099-7B19-4962-A695-2982DAD0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772D0F-7ED9-4A1E-AD6C-DC97BB04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0567B-C9A3-4B83-A2E8-16E23D55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C0FE5-BDEC-43C8-8A5A-A0D6F243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628DD-B00D-4D3B-8963-F0139265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7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DCCC-6C1B-4394-AABA-1487EAD4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27171-5E7A-4993-BA62-4A30DE80E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62383-FB53-461A-BDAF-2BE93ABB0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FF913A-ACCF-4462-B425-82E9B79C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EBC1ED-E615-447D-BF59-25349EF5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6D8166-0F33-4203-96F7-BC834895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397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61F01-EEB7-475E-ADB9-9DA2A2E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D3F0F2-5725-43FA-8E2E-FD3F776DE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13E3AB-303C-43F7-B252-216D6DC8A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BDB33D-2CCB-4BD1-A694-9EB86E5BF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8DE547-2982-4499-A936-CC7520F45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716A31-A53F-4769-991D-893A1052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A8B48F-1105-4CC6-A1D2-6B716BFF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5AF6EB-9473-4C01-A617-25DA14C2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38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21845-A7A5-44DD-88A8-AB825B61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C7AC37-8B3F-41F9-AC87-C682A1E3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A79EB4-ABD8-4446-9D8A-DBFF3DEE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736952-1AA4-46B0-9CA3-FD3B7458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82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AEBF65-395C-4DD5-B460-34E84425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4FAD28-C163-4245-AB34-0EDD6D25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3E8358-9205-40F0-9E40-AE712931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378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EE301-5FF0-4BEA-B280-A200904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B0714-EA45-427F-B0DE-6DE9BFE5C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8254A2-7315-4D52-AFDE-CDDD45D2B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975F84-7826-4FA3-969D-9A99568B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5B8FA-794A-46CB-B3BF-B3ED8D51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F4C01D-B121-436B-8829-725B31E4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776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19A49-AF2C-4BEB-9F5D-53CE9647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850F27-0356-4B2F-BB59-A523E8930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5B8FB9-FDB2-4781-BD46-8C68780B4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87054B-5839-4159-852C-E8F80C62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90BD81-16C8-4498-8487-9469024A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DEB6CE-BEFE-4423-BD6D-B58B2A84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97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FFE4AB-6BCE-4470-A11B-C3CCAEDC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EDF149-E8E4-4340-BA12-229D3387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12C5B-B1A3-4706-8FFE-382ECB84C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B2DA7-3D82-4F95-9705-C1DAF47781DD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D266AF-2E42-43C6-9E07-B05A4291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833E7-ABC8-4270-9888-BD7A77ACA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F2E9-ACB9-4187-87B9-3C450A1283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35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be 4">
            <a:extLst>
              <a:ext uri="{FF2B5EF4-FFF2-40B4-BE49-F238E27FC236}">
                <a16:creationId xmlns:a16="http://schemas.microsoft.com/office/drawing/2014/main" id="{BF004A17-693D-4D16-B4C4-9DF47CF8D56D}"/>
              </a:ext>
            </a:extLst>
          </p:cNvPr>
          <p:cNvSpPr/>
          <p:nvPr/>
        </p:nvSpPr>
        <p:spPr>
          <a:xfrm>
            <a:off x="9433748" y="27403"/>
            <a:ext cx="2617473" cy="79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DC7400-249F-4C6A-B008-CF749D7C37F0}"/>
              </a:ext>
            </a:extLst>
          </p:cNvPr>
          <p:cNvSpPr txBox="1"/>
          <p:nvPr/>
        </p:nvSpPr>
        <p:spPr>
          <a:xfrm>
            <a:off x="587829" y="27431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Directorio de trabajo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49837-8FC3-4D24-87C9-21697811EC42}"/>
              </a:ext>
            </a:extLst>
          </p:cNvPr>
          <p:cNvSpPr txBox="1"/>
          <p:nvPr/>
        </p:nvSpPr>
        <p:spPr>
          <a:xfrm>
            <a:off x="3750639" y="274318"/>
            <a:ext cx="209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preparados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23C9316-3D82-415B-A857-52C7A2AAA4C3}"/>
              </a:ext>
            </a:extLst>
          </p:cNvPr>
          <p:cNvSpPr txBox="1"/>
          <p:nvPr/>
        </p:nvSpPr>
        <p:spPr>
          <a:xfrm>
            <a:off x="6121519" y="900656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confirmados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F62F97-E9F2-4438-84C0-B59399431A81}"/>
              </a:ext>
            </a:extLst>
          </p:cNvPr>
          <p:cNvSpPr txBox="1"/>
          <p:nvPr/>
        </p:nvSpPr>
        <p:spPr>
          <a:xfrm>
            <a:off x="9695219" y="275030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Repositorio remoto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A8C288-1CBA-427B-96AA-C81A0113CF3F}"/>
              </a:ext>
            </a:extLst>
          </p:cNvPr>
          <p:cNvCxnSpPr>
            <a:cxnSpLocks/>
          </p:cNvCxnSpPr>
          <p:nvPr/>
        </p:nvCxnSpPr>
        <p:spPr>
          <a:xfrm flipV="1">
            <a:off x="1545500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2FAEA9-9398-4866-8726-67CB00D40673}"/>
              </a:ext>
            </a:extLst>
          </p:cNvPr>
          <p:cNvCxnSpPr>
            <a:cxnSpLocks/>
          </p:cNvCxnSpPr>
          <p:nvPr/>
        </p:nvCxnSpPr>
        <p:spPr>
          <a:xfrm flipV="1">
            <a:off x="4850403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83A2ABA-278E-42A9-ACEA-8F0E6EE6A25A}"/>
              </a:ext>
            </a:extLst>
          </p:cNvPr>
          <p:cNvSpPr/>
          <p:nvPr/>
        </p:nvSpPr>
        <p:spPr>
          <a:xfrm rot="18229629">
            <a:off x="665462" y="4486272"/>
            <a:ext cx="369247" cy="14602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init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1" name="Pergamino: horizontal 30">
            <a:extLst>
              <a:ext uri="{FF2B5EF4-FFF2-40B4-BE49-F238E27FC236}">
                <a16:creationId xmlns:a16="http://schemas.microsoft.com/office/drawing/2014/main" id="{9294E8CA-A5C1-4F17-BB7B-5738EC4ABA0C}"/>
              </a:ext>
            </a:extLst>
          </p:cNvPr>
          <p:cNvSpPr/>
          <p:nvPr/>
        </p:nvSpPr>
        <p:spPr>
          <a:xfrm>
            <a:off x="870102" y="5826823"/>
            <a:ext cx="7712695" cy="24646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status</a:t>
            </a:r>
          </a:p>
        </p:txBody>
      </p:sp>
      <p:sp>
        <p:nvSpPr>
          <p:cNvPr id="32" name="Pergamino: horizontal 31">
            <a:extLst>
              <a:ext uri="{FF2B5EF4-FFF2-40B4-BE49-F238E27FC236}">
                <a16:creationId xmlns:a16="http://schemas.microsoft.com/office/drawing/2014/main" id="{3DD8F413-6AFA-4D08-B243-19EFEBF5EF2C}"/>
              </a:ext>
            </a:extLst>
          </p:cNvPr>
          <p:cNvSpPr/>
          <p:nvPr/>
        </p:nvSpPr>
        <p:spPr>
          <a:xfrm>
            <a:off x="8996016" y="5828433"/>
            <a:ext cx="3025687" cy="30983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remote</a:t>
            </a:r>
            <a:r>
              <a:rPr lang="es-CO" dirty="0"/>
              <a:t> show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BC67BC-C69A-4D69-9195-01065898C545}"/>
              </a:ext>
            </a:extLst>
          </p:cNvPr>
          <p:cNvCxnSpPr>
            <a:cxnSpLocks/>
          </p:cNvCxnSpPr>
          <p:nvPr/>
        </p:nvCxnSpPr>
        <p:spPr>
          <a:xfrm flipV="1">
            <a:off x="7789546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1DC43615-AEC8-4351-B8B7-DF05CC6A2048}"/>
              </a:ext>
            </a:extLst>
          </p:cNvPr>
          <p:cNvSpPr/>
          <p:nvPr/>
        </p:nvSpPr>
        <p:spPr>
          <a:xfrm rot="5032494">
            <a:off x="6030009" y="497382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clone –b </a:t>
            </a:r>
            <a:r>
              <a:rPr lang="es-CO" dirty="0" err="1"/>
              <a:t>main</a:t>
            </a:r>
            <a:r>
              <a:rPr lang="es-CO" dirty="0"/>
              <a:t> URL</a:t>
            </a:r>
          </a:p>
          <a:p>
            <a:pPr algn="ctr"/>
            <a:endParaRPr lang="es-CO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71F1779-D5BB-4BFB-8AEB-8B8385CD16BB}"/>
              </a:ext>
            </a:extLst>
          </p:cNvPr>
          <p:cNvCxnSpPr>
            <a:cxnSpLocks/>
          </p:cNvCxnSpPr>
          <p:nvPr/>
        </p:nvCxnSpPr>
        <p:spPr>
          <a:xfrm flipV="1">
            <a:off x="10999471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áfico 14" descr="Planta con raíces contorno">
            <a:extLst>
              <a:ext uri="{FF2B5EF4-FFF2-40B4-BE49-F238E27FC236}">
                <a16:creationId xmlns:a16="http://schemas.microsoft.com/office/drawing/2014/main" id="{D34A4316-D825-4A6B-81ED-1165C38D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875" y="4915993"/>
            <a:ext cx="914400" cy="914400"/>
          </a:xfrm>
          <a:prstGeom prst="rect">
            <a:avLst/>
          </a:prstGeom>
        </p:spPr>
      </p:pic>
      <p:pic>
        <p:nvPicPr>
          <p:cNvPr id="44" name="Gráfico 43" descr="Palmera contorno">
            <a:extLst>
              <a:ext uri="{FF2B5EF4-FFF2-40B4-BE49-F238E27FC236}">
                <a16:creationId xmlns:a16="http://schemas.microsoft.com/office/drawing/2014/main" id="{950B8904-521C-4A3F-A02E-AA2DD50E2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4347" y="211399"/>
            <a:ext cx="3217503" cy="5926866"/>
          </a:xfrm>
          <a:prstGeom prst="rect">
            <a:avLst/>
          </a:prstGeom>
        </p:spPr>
      </p:pic>
      <p:pic>
        <p:nvPicPr>
          <p:cNvPr id="17" name="Gráfico 16" descr="Palmera contorno">
            <a:extLst>
              <a:ext uri="{FF2B5EF4-FFF2-40B4-BE49-F238E27FC236}">
                <a16:creationId xmlns:a16="http://schemas.microsoft.com/office/drawing/2014/main" id="{94FF25D5-8A86-416D-9937-D1A31F7BB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785" y="274318"/>
            <a:ext cx="3217503" cy="5926866"/>
          </a:xfrm>
          <a:prstGeom prst="rect">
            <a:avLst/>
          </a:prstGeom>
        </p:spPr>
      </p:pic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B1123A02-E4CC-466F-8F84-5F7614040076}"/>
              </a:ext>
            </a:extLst>
          </p:cNvPr>
          <p:cNvSpPr/>
          <p:nvPr/>
        </p:nvSpPr>
        <p:spPr>
          <a:xfrm rot="5032494">
            <a:off x="8979127" y="3363413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738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be 4">
            <a:extLst>
              <a:ext uri="{FF2B5EF4-FFF2-40B4-BE49-F238E27FC236}">
                <a16:creationId xmlns:a16="http://schemas.microsoft.com/office/drawing/2014/main" id="{BF004A17-693D-4D16-B4C4-9DF47CF8D56D}"/>
              </a:ext>
            </a:extLst>
          </p:cNvPr>
          <p:cNvSpPr/>
          <p:nvPr/>
        </p:nvSpPr>
        <p:spPr>
          <a:xfrm>
            <a:off x="9433748" y="27403"/>
            <a:ext cx="2617473" cy="79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DC7400-249F-4C6A-B008-CF749D7C37F0}"/>
              </a:ext>
            </a:extLst>
          </p:cNvPr>
          <p:cNvSpPr txBox="1"/>
          <p:nvPr/>
        </p:nvSpPr>
        <p:spPr>
          <a:xfrm>
            <a:off x="587829" y="27431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Directorio de trabajo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49837-8FC3-4D24-87C9-21697811EC42}"/>
              </a:ext>
            </a:extLst>
          </p:cNvPr>
          <p:cNvSpPr txBox="1"/>
          <p:nvPr/>
        </p:nvSpPr>
        <p:spPr>
          <a:xfrm>
            <a:off x="3750639" y="274318"/>
            <a:ext cx="209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preparados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F62F97-E9F2-4438-84C0-B59399431A81}"/>
              </a:ext>
            </a:extLst>
          </p:cNvPr>
          <p:cNvSpPr txBox="1"/>
          <p:nvPr/>
        </p:nvSpPr>
        <p:spPr>
          <a:xfrm>
            <a:off x="9695219" y="275030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Repositorio remoto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A8C288-1CBA-427B-96AA-C81A0113CF3F}"/>
              </a:ext>
            </a:extLst>
          </p:cNvPr>
          <p:cNvCxnSpPr>
            <a:cxnSpLocks/>
          </p:cNvCxnSpPr>
          <p:nvPr/>
        </p:nvCxnSpPr>
        <p:spPr>
          <a:xfrm flipV="1">
            <a:off x="1545500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2FAEA9-9398-4866-8726-67CB00D40673}"/>
              </a:ext>
            </a:extLst>
          </p:cNvPr>
          <p:cNvCxnSpPr>
            <a:cxnSpLocks/>
          </p:cNvCxnSpPr>
          <p:nvPr/>
        </p:nvCxnSpPr>
        <p:spPr>
          <a:xfrm flipV="1">
            <a:off x="4850403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83A2ABA-278E-42A9-ACEA-8F0E6EE6A25A}"/>
              </a:ext>
            </a:extLst>
          </p:cNvPr>
          <p:cNvSpPr/>
          <p:nvPr/>
        </p:nvSpPr>
        <p:spPr>
          <a:xfrm rot="18229629">
            <a:off x="665462" y="4486272"/>
            <a:ext cx="369247" cy="14602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init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1" name="Pergamino: horizontal 30">
            <a:extLst>
              <a:ext uri="{FF2B5EF4-FFF2-40B4-BE49-F238E27FC236}">
                <a16:creationId xmlns:a16="http://schemas.microsoft.com/office/drawing/2014/main" id="{9294E8CA-A5C1-4F17-BB7B-5738EC4ABA0C}"/>
              </a:ext>
            </a:extLst>
          </p:cNvPr>
          <p:cNvSpPr/>
          <p:nvPr/>
        </p:nvSpPr>
        <p:spPr>
          <a:xfrm>
            <a:off x="870102" y="5826823"/>
            <a:ext cx="7712695" cy="24646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status</a:t>
            </a:r>
          </a:p>
        </p:txBody>
      </p:sp>
      <p:sp>
        <p:nvSpPr>
          <p:cNvPr id="32" name="Pergamino: horizontal 31">
            <a:extLst>
              <a:ext uri="{FF2B5EF4-FFF2-40B4-BE49-F238E27FC236}">
                <a16:creationId xmlns:a16="http://schemas.microsoft.com/office/drawing/2014/main" id="{3DD8F413-6AFA-4D08-B243-19EFEBF5EF2C}"/>
              </a:ext>
            </a:extLst>
          </p:cNvPr>
          <p:cNvSpPr/>
          <p:nvPr/>
        </p:nvSpPr>
        <p:spPr>
          <a:xfrm>
            <a:off x="8996016" y="5828433"/>
            <a:ext cx="3025687" cy="30983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remote</a:t>
            </a:r>
            <a:r>
              <a:rPr lang="es-CO" dirty="0"/>
              <a:t> show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BC67BC-C69A-4D69-9195-01065898C545}"/>
              </a:ext>
            </a:extLst>
          </p:cNvPr>
          <p:cNvCxnSpPr>
            <a:cxnSpLocks/>
          </p:cNvCxnSpPr>
          <p:nvPr/>
        </p:nvCxnSpPr>
        <p:spPr>
          <a:xfrm flipV="1">
            <a:off x="7789546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1DC43615-AEC8-4351-B8B7-DF05CC6A2048}"/>
              </a:ext>
            </a:extLst>
          </p:cNvPr>
          <p:cNvSpPr/>
          <p:nvPr/>
        </p:nvSpPr>
        <p:spPr>
          <a:xfrm rot="5032494">
            <a:off x="6030009" y="497382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clone –b </a:t>
            </a:r>
            <a:r>
              <a:rPr lang="es-CO" dirty="0" err="1"/>
              <a:t>main</a:t>
            </a:r>
            <a:r>
              <a:rPr lang="es-CO" dirty="0"/>
              <a:t> URL</a:t>
            </a:r>
          </a:p>
          <a:p>
            <a:pPr algn="ctr"/>
            <a:endParaRPr lang="es-CO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71F1779-D5BB-4BFB-8AEB-8B8385CD16BB}"/>
              </a:ext>
            </a:extLst>
          </p:cNvPr>
          <p:cNvCxnSpPr>
            <a:cxnSpLocks/>
          </p:cNvCxnSpPr>
          <p:nvPr/>
        </p:nvCxnSpPr>
        <p:spPr>
          <a:xfrm flipV="1">
            <a:off x="10999471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áfico 18" descr="Palmera contorno">
            <a:extLst>
              <a:ext uri="{FF2B5EF4-FFF2-40B4-BE49-F238E27FC236}">
                <a16:creationId xmlns:a16="http://schemas.microsoft.com/office/drawing/2014/main" id="{C0159900-4ED6-44A8-B177-F930792D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347" y="211399"/>
            <a:ext cx="3217503" cy="592686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F0B04E7-F6C4-4574-8DFA-36A8CFB76D15}"/>
              </a:ext>
            </a:extLst>
          </p:cNvPr>
          <p:cNvSpPr txBox="1"/>
          <p:nvPr/>
        </p:nvSpPr>
        <p:spPr>
          <a:xfrm rot="170368">
            <a:off x="837683" y="4973399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 archivos</a:t>
            </a:r>
            <a:endParaRPr lang="es-CO" dirty="0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DA69CA28-2AC1-4ED5-B2BD-18BD19CFF7CE}"/>
              </a:ext>
            </a:extLst>
          </p:cNvPr>
          <p:cNvSpPr/>
          <p:nvPr/>
        </p:nvSpPr>
        <p:spPr>
          <a:xfrm rot="15832365">
            <a:off x="3101898" y="3179198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pic>
        <p:nvPicPr>
          <p:cNvPr id="15" name="Gráfico 14" descr="Planta con raíces contorno">
            <a:extLst>
              <a:ext uri="{FF2B5EF4-FFF2-40B4-BE49-F238E27FC236}">
                <a16:creationId xmlns:a16="http://schemas.microsoft.com/office/drawing/2014/main" id="{D34A4316-D825-4A6B-81ED-1165C38D5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428" y="4501537"/>
            <a:ext cx="1429754" cy="1429754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3842FAB-C164-401C-96A8-7738B09E421F}"/>
              </a:ext>
            </a:extLst>
          </p:cNvPr>
          <p:cNvSpPr txBox="1"/>
          <p:nvPr/>
        </p:nvSpPr>
        <p:spPr>
          <a:xfrm>
            <a:off x="6121519" y="900656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confirmados</a:t>
            </a:r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B1DAE6EE-82D4-49AA-B008-F3C0E8A665A0}"/>
              </a:ext>
            </a:extLst>
          </p:cNvPr>
          <p:cNvSpPr/>
          <p:nvPr/>
        </p:nvSpPr>
        <p:spPr>
          <a:xfrm rot="5032494">
            <a:off x="8979127" y="3363413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90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be 4">
            <a:extLst>
              <a:ext uri="{FF2B5EF4-FFF2-40B4-BE49-F238E27FC236}">
                <a16:creationId xmlns:a16="http://schemas.microsoft.com/office/drawing/2014/main" id="{BF004A17-693D-4D16-B4C4-9DF47CF8D56D}"/>
              </a:ext>
            </a:extLst>
          </p:cNvPr>
          <p:cNvSpPr/>
          <p:nvPr/>
        </p:nvSpPr>
        <p:spPr>
          <a:xfrm>
            <a:off x="9433748" y="27403"/>
            <a:ext cx="2617473" cy="79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DC7400-249F-4C6A-B008-CF749D7C37F0}"/>
              </a:ext>
            </a:extLst>
          </p:cNvPr>
          <p:cNvSpPr txBox="1"/>
          <p:nvPr/>
        </p:nvSpPr>
        <p:spPr>
          <a:xfrm>
            <a:off x="587829" y="27431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Directorio de trabajo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49837-8FC3-4D24-87C9-21697811EC42}"/>
              </a:ext>
            </a:extLst>
          </p:cNvPr>
          <p:cNvSpPr txBox="1"/>
          <p:nvPr/>
        </p:nvSpPr>
        <p:spPr>
          <a:xfrm>
            <a:off x="3750639" y="274318"/>
            <a:ext cx="209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preparados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F62F97-E9F2-4438-84C0-B59399431A81}"/>
              </a:ext>
            </a:extLst>
          </p:cNvPr>
          <p:cNvSpPr txBox="1"/>
          <p:nvPr/>
        </p:nvSpPr>
        <p:spPr>
          <a:xfrm>
            <a:off x="9695219" y="275030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Repositorio remoto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A8C288-1CBA-427B-96AA-C81A0113CF3F}"/>
              </a:ext>
            </a:extLst>
          </p:cNvPr>
          <p:cNvCxnSpPr>
            <a:cxnSpLocks/>
          </p:cNvCxnSpPr>
          <p:nvPr/>
        </p:nvCxnSpPr>
        <p:spPr>
          <a:xfrm flipV="1">
            <a:off x="1545500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2FAEA9-9398-4866-8726-67CB00D40673}"/>
              </a:ext>
            </a:extLst>
          </p:cNvPr>
          <p:cNvCxnSpPr>
            <a:cxnSpLocks/>
          </p:cNvCxnSpPr>
          <p:nvPr/>
        </p:nvCxnSpPr>
        <p:spPr>
          <a:xfrm flipV="1">
            <a:off x="4850403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83A2ABA-278E-42A9-ACEA-8F0E6EE6A25A}"/>
              </a:ext>
            </a:extLst>
          </p:cNvPr>
          <p:cNvSpPr/>
          <p:nvPr/>
        </p:nvSpPr>
        <p:spPr>
          <a:xfrm rot="18229629">
            <a:off x="665462" y="4486272"/>
            <a:ext cx="369247" cy="14602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init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1" name="Pergamino: horizontal 30">
            <a:extLst>
              <a:ext uri="{FF2B5EF4-FFF2-40B4-BE49-F238E27FC236}">
                <a16:creationId xmlns:a16="http://schemas.microsoft.com/office/drawing/2014/main" id="{9294E8CA-A5C1-4F17-BB7B-5738EC4ABA0C}"/>
              </a:ext>
            </a:extLst>
          </p:cNvPr>
          <p:cNvSpPr/>
          <p:nvPr/>
        </p:nvSpPr>
        <p:spPr>
          <a:xfrm>
            <a:off x="870102" y="5826823"/>
            <a:ext cx="7712695" cy="24646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status</a:t>
            </a:r>
          </a:p>
        </p:txBody>
      </p:sp>
      <p:sp>
        <p:nvSpPr>
          <p:cNvPr id="32" name="Pergamino: horizontal 31">
            <a:extLst>
              <a:ext uri="{FF2B5EF4-FFF2-40B4-BE49-F238E27FC236}">
                <a16:creationId xmlns:a16="http://schemas.microsoft.com/office/drawing/2014/main" id="{3DD8F413-6AFA-4D08-B243-19EFEBF5EF2C}"/>
              </a:ext>
            </a:extLst>
          </p:cNvPr>
          <p:cNvSpPr/>
          <p:nvPr/>
        </p:nvSpPr>
        <p:spPr>
          <a:xfrm>
            <a:off x="8996016" y="5828433"/>
            <a:ext cx="3025687" cy="30983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remote</a:t>
            </a:r>
            <a:r>
              <a:rPr lang="es-CO" dirty="0"/>
              <a:t> show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F46040-2BB8-4396-97C3-CCF1E609A1FA}"/>
              </a:ext>
            </a:extLst>
          </p:cNvPr>
          <p:cNvSpPr txBox="1"/>
          <p:nvPr/>
        </p:nvSpPr>
        <p:spPr>
          <a:xfrm>
            <a:off x="934709" y="4504791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Modifica archivos</a:t>
            </a:r>
            <a:endParaRPr lang="es-CO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BC67BC-C69A-4D69-9195-01065898C545}"/>
              </a:ext>
            </a:extLst>
          </p:cNvPr>
          <p:cNvCxnSpPr>
            <a:cxnSpLocks/>
          </p:cNvCxnSpPr>
          <p:nvPr/>
        </p:nvCxnSpPr>
        <p:spPr>
          <a:xfrm flipV="1">
            <a:off x="7789546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1DC43615-AEC8-4351-B8B7-DF05CC6A2048}"/>
              </a:ext>
            </a:extLst>
          </p:cNvPr>
          <p:cNvSpPr/>
          <p:nvPr/>
        </p:nvSpPr>
        <p:spPr>
          <a:xfrm rot="5032494">
            <a:off x="6030009" y="497382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clone –b </a:t>
            </a:r>
            <a:r>
              <a:rPr lang="es-CO" dirty="0" err="1"/>
              <a:t>main</a:t>
            </a:r>
            <a:r>
              <a:rPr lang="es-CO" dirty="0"/>
              <a:t> URL</a:t>
            </a:r>
          </a:p>
          <a:p>
            <a:pPr algn="ctr"/>
            <a:endParaRPr lang="es-CO" dirty="0"/>
          </a:p>
        </p:txBody>
      </p:sp>
      <p:sp>
        <p:nvSpPr>
          <p:cNvPr id="38" name="Flecha: hacia abajo 37">
            <a:extLst>
              <a:ext uri="{FF2B5EF4-FFF2-40B4-BE49-F238E27FC236}">
                <a16:creationId xmlns:a16="http://schemas.microsoft.com/office/drawing/2014/main" id="{EA9F373F-7B05-4532-B4CB-AE2FEED5E35E}"/>
              </a:ext>
            </a:extLst>
          </p:cNvPr>
          <p:cNvSpPr/>
          <p:nvPr/>
        </p:nvSpPr>
        <p:spPr>
          <a:xfrm rot="15832365">
            <a:off x="6102600" y="2418447"/>
            <a:ext cx="369247" cy="293863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–m “CAMBIOS”</a:t>
            </a:r>
          </a:p>
          <a:p>
            <a:pPr algn="ctr"/>
            <a:endParaRPr lang="es-CO" dirty="0"/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A15F7862-E570-46D9-A723-A2DC51D290A2}"/>
              </a:ext>
            </a:extLst>
          </p:cNvPr>
          <p:cNvSpPr/>
          <p:nvPr/>
        </p:nvSpPr>
        <p:spPr>
          <a:xfrm rot="15832365">
            <a:off x="2985497" y="2609393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sp>
        <p:nvSpPr>
          <p:cNvPr id="40" name="Flecha: hacia abajo 39">
            <a:extLst>
              <a:ext uri="{FF2B5EF4-FFF2-40B4-BE49-F238E27FC236}">
                <a16:creationId xmlns:a16="http://schemas.microsoft.com/office/drawing/2014/main" id="{08CED6A2-F8E8-47A7-A041-B79436464CBF}"/>
              </a:ext>
            </a:extLst>
          </p:cNvPr>
          <p:cNvSpPr/>
          <p:nvPr/>
        </p:nvSpPr>
        <p:spPr>
          <a:xfrm rot="15832365">
            <a:off x="4441239" y="441455"/>
            <a:ext cx="369247" cy="62234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–a –m “CAMBIOS”</a:t>
            </a:r>
          </a:p>
          <a:p>
            <a:pPr algn="ctr"/>
            <a:endParaRPr lang="es-CO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A4B8DD4-3123-4161-8E1C-83EE9D9C1C15}"/>
              </a:ext>
            </a:extLst>
          </p:cNvPr>
          <p:cNvCxnSpPr>
            <a:cxnSpLocks/>
          </p:cNvCxnSpPr>
          <p:nvPr/>
        </p:nvCxnSpPr>
        <p:spPr>
          <a:xfrm flipV="1">
            <a:off x="10999471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Gráfico 42" descr="Palmera contorno">
            <a:extLst>
              <a:ext uri="{FF2B5EF4-FFF2-40B4-BE49-F238E27FC236}">
                <a16:creationId xmlns:a16="http://schemas.microsoft.com/office/drawing/2014/main" id="{F9E6CF98-52EF-4B6F-8CC5-4E4DE140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347" y="211399"/>
            <a:ext cx="3217503" cy="592686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21D2C9ED-43B7-4F3D-A0D1-84AAD01D3428}"/>
              </a:ext>
            </a:extLst>
          </p:cNvPr>
          <p:cNvSpPr txBox="1"/>
          <p:nvPr/>
        </p:nvSpPr>
        <p:spPr>
          <a:xfrm rot="170368">
            <a:off x="837683" y="4973399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 archivos</a:t>
            </a:r>
            <a:endParaRPr lang="es-CO" dirty="0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C2376BD4-D9E9-49F9-8C00-AC0897D4891C}"/>
              </a:ext>
            </a:extLst>
          </p:cNvPr>
          <p:cNvSpPr/>
          <p:nvPr/>
        </p:nvSpPr>
        <p:spPr>
          <a:xfrm rot="15832365">
            <a:off x="3101898" y="3179198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pic>
        <p:nvPicPr>
          <p:cNvPr id="44" name="Gráfico 43" descr="Palmera contorno">
            <a:extLst>
              <a:ext uri="{FF2B5EF4-FFF2-40B4-BE49-F238E27FC236}">
                <a16:creationId xmlns:a16="http://schemas.microsoft.com/office/drawing/2014/main" id="{0DB3FB00-8126-414F-81A7-F16183917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81" y="2916434"/>
            <a:ext cx="1713751" cy="3156849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57C251E5-1C71-4692-A9BF-465A29973F0E}"/>
              </a:ext>
            </a:extLst>
          </p:cNvPr>
          <p:cNvSpPr txBox="1"/>
          <p:nvPr/>
        </p:nvSpPr>
        <p:spPr>
          <a:xfrm>
            <a:off x="6121519" y="900656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confirmados</a:t>
            </a:r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9A11683F-95F3-4CFB-BDDC-BDF0BB3F3EC5}"/>
              </a:ext>
            </a:extLst>
          </p:cNvPr>
          <p:cNvSpPr/>
          <p:nvPr/>
        </p:nvSpPr>
        <p:spPr>
          <a:xfrm rot="5032494">
            <a:off x="8979127" y="3363413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185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B4596E9B-4750-46BE-BFA2-1B46C9C5515C}"/>
              </a:ext>
            </a:extLst>
          </p:cNvPr>
          <p:cNvSpPr/>
          <p:nvPr/>
        </p:nvSpPr>
        <p:spPr>
          <a:xfrm rot="15832365">
            <a:off x="3101898" y="3179198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BF004A17-693D-4D16-B4C4-9DF47CF8D56D}"/>
              </a:ext>
            </a:extLst>
          </p:cNvPr>
          <p:cNvSpPr/>
          <p:nvPr/>
        </p:nvSpPr>
        <p:spPr>
          <a:xfrm>
            <a:off x="9433748" y="27403"/>
            <a:ext cx="2617473" cy="79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DC7400-249F-4C6A-B008-CF749D7C37F0}"/>
              </a:ext>
            </a:extLst>
          </p:cNvPr>
          <p:cNvSpPr txBox="1"/>
          <p:nvPr/>
        </p:nvSpPr>
        <p:spPr>
          <a:xfrm>
            <a:off x="587829" y="27431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Directorio de trabajo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49837-8FC3-4D24-87C9-21697811EC42}"/>
              </a:ext>
            </a:extLst>
          </p:cNvPr>
          <p:cNvSpPr txBox="1"/>
          <p:nvPr/>
        </p:nvSpPr>
        <p:spPr>
          <a:xfrm>
            <a:off x="3750639" y="274318"/>
            <a:ext cx="209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preparados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F62F97-E9F2-4438-84C0-B59399431A81}"/>
              </a:ext>
            </a:extLst>
          </p:cNvPr>
          <p:cNvSpPr txBox="1"/>
          <p:nvPr/>
        </p:nvSpPr>
        <p:spPr>
          <a:xfrm>
            <a:off x="9695219" y="275030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Repositorio remoto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A8C288-1CBA-427B-96AA-C81A0113CF3F}"/>
              </a:ext>
            </a:extLst>
          </p:cNvPr>
          <p:cNvCxnSpPr>
            <a:cxnSpLocks/>
          </p:cNvCxnSpPr>
          <p:nvPr/>
        </p:nvCxnSpPr>
        <p:spPr>
          <a:xfrm flipV="1">
            <a:off x="1545500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2FAEA9-9398-4866-8726-67CB00D40673}"/>
              </a:ext>
            </a:extLst>
          </p:cNvPr>
          <p:cNvCxnSpPr>
            <a:cxnSpLocks/>
          </p:cNvCxnSpPr>
          <p:nvPr/>
        </p:nvCxnSpPr>
        <p:spPr>
          <a:xfrm flipV="1">
            <a:off x="4850403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83A2ABA-278E-42A9-ACEA-8F0E6EE6A25A}"/>
              </a:ext>
            </a:extLst>
          </p:cNvPr>
          <p:cNvSpPr/>
          <p:nvPr/>
        </p:nvSpPr>
        <p:spPr>
          <a:xfrm rot="18229629">
            <a:off x="665462" y="4486272"/>
            <a:ext cx="369247" cy="14602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init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1" name="Pergamino: horizontal 30">
            <a:extLst>
              <a:ext uri="{FF2B5EF4-FFF2-40B4-BE49-F238E27FC236}">
                <a16:creationId xmlns:a16="http://schemas.microsoft.com/office/drawing/2014/main" id="{9294E8CA-A5C1-4F17-BB7B-5738EC4ABA0C}"/>
              </a:ext>
            </a:extLst>
          </p:cNvPr>
          <p:cNvSpPr/>
          <p:nvPr/>
        </p:nvSpPr>
        <p:spPr>
          <a:xfrm>
            <a:off x="870102" y="5826823"/>
            <a:ext cx="7712695" cy="24646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status</a:t>
            </a:r>
          </a:p>
        </p:txBody>
      </p:sp>
      <p:sp>
        <p:nvSpPr>
          <p:cNvPr id="32" name="Pergamino: horizontal 31">
            <a:extLst>
              <a:ext uri="{FF2B5EF4-FFF2-40B4-BE49-F238E27FC236}">
                <a16:creationId xmlns:a16="http://schemas.microsoft.com/office/drawing/2014/main" id="{3DD8F413-6AFA-4D08-B243-19EFEBF5EF2C}"/>
              </a:ext>
            </a:extLst>
          </p:cNvPr>
          <p:cNvSpPr/>
          <p:nvPr/>
        </p:nvSpPr>
        <p:spPr>
          <a:xfrm>
            <a:off x="8996016" y="5828433"/>
            <a:ext cx="3025687" cy="30983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remote</a:t>
            </a:r>
            <a:r>
              <a:rPr lang="es-CO" dirty="0"/>
              <a:t> show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F46040-2BB8-4396-97C3-CCF1E609A1FA}"/>
              </a:ext>
            </a:extLst>
          </p:cNvPr>
          <p:cNvSpPr txBox="1"/>
          <p:nvPr/>
        </p:nvSpPr>
        <p:spPr>
          <a:xfrm>
            <a:off x="677531" y="4504791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Modifica archivos</a:t>
            </a:r>
            <a:endParaRPr lang="es-CO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BC67BC-C69A-4D69-9195-01065898C545}"/>
              </a:ext>
            </a:extLst>
          </p:cNvPr>
          <p:cNvCxnSpPr>
            <a:cxnSpLocks/>
          </p:cNvCxnSpPr>
          <p:nvPr/>
        </p:nvCxnSpPr>
        <p:spPr>
          <a:xfrm flipV="1">
            <a:off x="7789546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1DC43615-AEC8-4351-B8B7-DF05CC6A2048}"/>
              </a:ext>
            </a:extLst>
          </p:cNvPr>
          <p:cNvSpPr/>
          <p:nvPr/>
        </p:nvSpPr>
        <p:spPr>
          <a:xfrm rot="5032494">
            <a:off x="6030009" y="497382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clone –b </a:t>
            </a:r>
            <a:r>
              <a:rPr lang="es-CO" dirty="0" err="1"/>
              <a:t>main</a:t>
            </a:r>
            <a:r>
              <a:rPr lang="es-CO" dirty="0"/>
              <a:t> URL</a:t>
            </a:r>
          </a:p>
          <a:p>
            <a:pPr algn="ctr"/>
            <a:endParaRPr lang="es-CO" dirty="0"/>
          </a:p>
        </p:txBody>
      </p:sp>
      <p:sp>
        <p:nvSpPr>
          <p:cNvPr id="38" name="Flecha: hacia abajo 37">
            <a:extLst>
              <a:ext uri="{FF2B5EF4-FFF2-40B4-BE49-F238E27FC236}">
                <a16:creationId xmlns:a16="http://schemas.microsoft.com/office/drawing/2014/main" id="{EA9F373F-7B05-4532-B4CB-AE2FEED5E35E}"/>
              </a:ext>
            </a:extLst>
          </p:cNvPr>
          <p:cNvSpPr/>
          <p:nvPr/>
        </p:nvSpPr>
        <p:spPr>
          <a:xfrm rot="15832365">
            <a:off x="6102600" y="2418447"/>
            <a:ext cx="369247" cy="293863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–m “CAMBIOS”</a:t>
            </a:r>
          </a:p>
          <a:p>
            <a:pPr algn="ctr"/>
            <a:endParaRPr lang="es-CO" dirty="0"/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A15F7862-E570-46D9-A723-A2DC51D290A2}"/>
              </a:ext>
            </a:extLst>
          </p:cNvPr>
          <p:cNvSpPr/>
          <p:nvPr/>
        </p:nvSpPr>
        <p:spPr>
          <a:xfrm rot="15832365">
            <a:off x="2985497" y="2609393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sp>
        <p:nvSpPr>
          <p:cNvPr id="40" name="Flecha: hacia abajo 39">
            <a:extLst>
              <a:ext uri="{FF2B5EF4-FFF2-40B4-BE49-F238E27FC236}">
                <a16:creationId xmlns:a16="http://schemas.microsoft.com/office/drawing/2014/main" id="{08CED6A2-F8E8-47A7-A041-B79436464CBF}"/>
              </a:ext>
            </a:extLst>
          </p:cNvPr>
          <p:cNvSpPr/>
          <p:nvPr/>
        </p:nvSpPr>
        <p:spPr>
          <a:xfrm rot="15832365">
            <a:off x="4441239" y="441455"/>
            <a:ext cx="369247" cy="62234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–a –m “CAMBIOS”</a:t>
            </a:r>
          </a:p>
          <a:p>
            <a:pPr algn="ctr"/>
            <a:endParaRPr lang="es-CO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A4B8DD4-3123-4161-8E1C-83EE9D9C1C15}"/>
              </a:ext>
            </a:extLst>
          </p:cNvPr>
          <p:cNvCxnSpPr>
            <a:cxnSpLocks/>
          </p:cNvCxnSpPr>
          <p:nvPr/>
        </p:nvCxnSpPr>
        <p:spPr>
          <a:xfrm flipV="1">
            <a:off x="10999471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Gráfico 42" descr="Palmera contorno">
            <a:extLst>
              <a:ext uri="{FF2B5EF4-FFF2-40B4-BE49-F238E27FC236}">
                <a16:creationId xmlns:a16="http://schemas.microsoft.com/office/drawing/2014/main" id="{F9E6CF98-52EF-4B6F-8CC5-4E4DE140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347" y="211399"/>
            <a:ext cx="3217503" cy="5926866"/>
          </a:xfrm>
          <a:prstGeom prst="rect">
            <a:avLst/>
          </a:prstGeom>
        </p:spPr>
      </p:pic>
      <p:pic>
        <p:nvPicPr>
          <p:cNvPr id="44" name="Gráfico 43" descr="Palmera contorno">
            <a:extLst>
              <a:ext uri="{FF2B5EF4-FFF2-40B4-BE49-F238E27FC236}">
                <a16:creationId xmlns:a16="http://schemas.microsoft.com/office/drawing/2014/main" id="{0DB3FB00-8126-414F-81A7-F16183917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81" y="2916434"/>
            <a:ext cx="1713751" cy="3156849"/>
          </a:xfrm>
          <a:prstGeom prst="rect">
            <a:avLst/>
          </a:prstGeom>
        </p:spPr>
      </p:pic>
      <p:sp>
        <p:nvSpPr>
          <p:cNvPr id="23" name="Diagrama de flujo: preparación 22">
            <a:extLst>
              <a:ext uri="{FF2B5EF4-FFF2-40B4-BE49-F238E27FC236}">
                <a16:creationId xmlns:a16="http://schemas.microsoft.com/office/drawing/2014/main" id="{DAB06169-0527-4599-807A-799FB233508C}"/>
              </a:ext>
            </a:extLst>
          </p:cNvPr>
          <p:cNvSpPr/>
          <p:nvPr/>
        </p:nvSpPr>
        <p:spPr>
          <a:xfrm>
            <a:off x="1488169" y="1472398"/>
            <a:ext cx="6251354" cy="195303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diff</a:t>
            </a:r>
            <a:r>
              <a:rPr lang="es-CO" dirty="0"/>
              <a:t> HEAD</a:t>
            </a:r>
          </a:p>
        </p:txBody>
      </p:sp>
      <p:sp>
        <p:nvSpPr>
          <p:cNvPr id="24" name="Diagrama de flujo: preparación 23">
            <a:extLst>
              <a:ext uri="{FF2B5EF4-FFF2-40B4-BE49-F238E27FC236}">
                <a16:creationId xmlns:a16="http://schemas.microsoft.com/office/drawing/2014/main" id="{DCD86535-3422-41CA-BDA8-54EA27286D38}"/>
              </a:ext>
            </a:extLst>
          </p:cNvPr>
          <p:cNvSpPr/>
          <p:nvPr/>
        </p:nvSpPr>
        <p:spPr>
          <a:xfrm>
            <a:off x="1518898" y="1950382"/>
            <a:ext cx="3332897" cy="187705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diff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C957AD2-3269-48ED-B099-DE54780EC78C}"/>
              </a:ext>
            </a:extLst>
          </p:cNvPr>
          <p:cNvSpPr txBox="1"/>
          <p:nvPr/>
        </p:nvSpPr>
        <p:spPr>
          <a:xfrm rot="170368">
            <a:off x="837683" y="4973399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 archivos</a:t>
            </a:r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7615EC5-9720-4FA1-95D7-7776A90E11B1}"/>
              </a:ext>
            </a:extLst>
          </p:cNvPr>
          <p:cNvSpPr txBox="1"/>
          <p:nvPr/>
        </p:nvSpPr>
        <p:spPr>
          <a:xfrm>
            <a:off x="6121519" y="900656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confirmados</a:t>
            </a:r>
          </a:p>
        </p:txBody>
      </p: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8A4BEA37-58C5-4BCB-A387-9D5A58D9C2DF}"/>
              </a:ext>
            </a:extLst>
          </p:cNvPr>
          <p:cNvSpPr/>
          <p:nvPr/>
        </p:nvSpPr>
        <p:spPr>
          <a:xfrm rot="5032494">
            <a:off x="8979127" y="3363413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729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be 4">
            <a:extLst>
              <a:ext uri="{FF2B5EF4-FFF2-40B4-BE49-F238E27FC236}">
                <a16:creationId xmlns:a16="http://schemas.microsoft.com/office/drawing/2014/main" id="{BF004A17-693D-4D16-B4C4-9DF47CF8D56D}"/>
              </a:ext>
            </a:extLst>
          </p:cNvPr>
          <p:cNvSpPr/>
          <p:nvPr/>
        </p:nvSpPr>
        <p:spPr>
          <a:xfrm>
            <a:off x="9433748" y="27403"/>
            <a:ext cx="2617473" cy="79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DC7400-249F-4C6A-B008-CF749D7C37F0}"/>
              </a:ext>
            </a:extLst>
          </p:cNvPr>
          <p:cNvSpPr txBox="1"/>
          <p:nvPr/>
        </p:nvSpPr>
        <p:spPr>
          <a:xfrm>
            <a:off x="587829" y="27431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Directorio de trabajo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49837-8FC3-4D24-87C9-21697811EC42}"/>
              </a:ext>
            </a:extLst>
          </p:cNvPr>
          <p:cNvSpPr txBox="1"/>
          <p:nvPr/>
        </p:nvSpPr>
        <p:spPr>
          <a:xfrm>
            <a:off x="3750639" y="274318"/>
            <a:ext cx="209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preparados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23C9316-3D82-415B-A857-52C7A2AAA4C3}"/>
              </a:ext>
            </a:extLst>
          </p:cNvPr>
          <p:cNvSpPr txBox="1"/>
          <p:nvPr/>
        </p:nvSpPr>
        <p:spPr>
          <a:xfrm>
            <a:off x="6209444" y="103758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confirmados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F62F97-E9F2-4438-84C0-B59399431A81}"/>
              </a:ext>
            </a:extLst>
          </p:cNvPr>
          <p:cNvSpPr txBox="1"/>
          <p:nvPr/>
        </p:nvSpPr>
        <p:spPr>
          <a:xfrm>
            <a:off x="9695219" y="275030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Repositorio remoto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A8C288-1CBA-427B-96AA-C81A0113CF3F}"/>
              </a:ext>
            </a:extLst>
          </p:cNvPr>
          <p:cNvCxnSpPr>
            <a:cxnSpLocks/>
          </p:cNvCxnSpPr>
          <p:nvPr/>
        </p:nvCxnSpPr>
        <p:spPr>
          <a:xfrm flipV="1">
            <a:off x="1545500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2FAEA9-9398-4866-8726-67CB00D40673}"/>
              </a:ext>
            </a:extLst>
          </p:cNvPr>
          <p:cNvCxnSpPr>
            <a:cxnSpLocks/>
          </p:cNvCxnSpPr>
          <p:nvPr/>
        </p:nvCxnSpPr>
        <p:spPr>
          <a:xfrm flipV="1">
            <a:off x="4850403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83A2ABA-278E-42A9-ACEA-8F0E6EE6A25A}"/>
              </a:ext>
            </a:extLst>
          </p:cNvPr>
          <p:cNvSpPr/>
          <p:nvPr/>
        </p:nvSpPr>
        <p:spPr>
          <a:xfrm rot="18229629">
            <a:off x="665462" y="4486272"/>
            <a:ext cx="369247" cy="14602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init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1" name="Pergamino: horizontal 30">
            <a:extLst>
              <a:ext uri="{FF2B5EF4-FFF2-40B4-BE49-F238E27FC236}">
                <a16:creationId xmlns:a16="http://schemas.microsoft.com/office/drawing/2014/main" id="{9294E8CA-A5C1-4F17-BB7B-5738EC4ABA0C}"/>
              </a:ext>
            </a:extLst>
          </p:cNvPr>
          <p:cNvSpPr/>
          <p:nvPr/>
        </p:nvSpPr>
        <p:spPr>
          <a:xfrm>
            <a:off x="870102" y="5826823"/>
            <a:ext cx="7712695" cy="24646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status</a:t>
            </a:r>
          </a:p>
        </p:txBody>
      </p:sp>
      <p:sp>
        <p:nvSpPr>
          <p:cNvPr id="32" name="Pergamino: horizontal 31">
            <a:extLst>
              <a:ext uri="{FF2B5EF4-FFF2-40B4-BE49-F238E27FC236}">
                <a16:creationId xmlns:a16="http://schemas.microsoft.com/office/drawing/2014/main" id="{3DD8F413-6AFA-4D08-B243-19EFEBF5EF2C}"/>
              </a:ext>
            </a:extLst>
          </p:cNvPr>
          <p:cNvSpPr/>
          <p:nvPr/>
        </p:nvSpPr>
        <p:spPr>
          <a:xfrm>
            <a:off x="8996016" y="5828433"/>
            <a:ext cx="3025687" cy="30983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remote</a:t>
            </a:r>
            <a:r>
              <a:rPr lang="es-CO" dirty="0"/>
              <a:t> show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F46040-2BB8-4396-97C3-CCF1E609A1FA}"/>
              </a:ext>
            </a:extLst>
          </p:cNvPr>
          <p:cNvSpPr txBox="1"/>
          <p:nvPr/>
        </p:nvSpPr>
        <p:spPr>
          <a:xfrm>
            <a:off x="602081" y="4459301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Modifica archivos</a:t>
            </a:r>
            <a:endParaRPr lang="es-CO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FB62A2C-17D9-44E4-B118-4880C130D21E}"/>
              </a:ext>
            </a:extLst>
          </p:cNvPr>
          <p:cNvSpPr txBox="1"/>
          <p:nvPr/>
        </p:nvSpPr>
        <p:spPr>
          <a:xfrm rot="170368">
            <a:off x="837683" y="4973399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 archivos</a:t>
            </a:r>
            <a:endParaRPr lang="es-CO" dirty="0"/>
          </a:p>
        </p:txBody>
      </p:sp>
      <p:sp>
        <p:nvSpPr>
          <p:cNvPr id="25" name="Diagrama de flujo: preparación 24">
            <a:extLst>
              <a:ext uri="{FF2B5EF4-FFF2-40B4-BE49-F238E27FC236}">
                <a16:creationId xmlns:a16="http://schemas.microsoft.com/office/drawing/2014/main" id="{3D51592B-BFC1-4558-AB94-A5CFB5C84E73}"/>
              </a:ext>
            </a:extLst>
          </p:cNvPr>
          <p:cNvSpPr/>
          <p:nvPr/>
        </p:nvSpPr>
        <p:spPr>
          <a:xfrm>
            <a:off x="1488168" y="1472398"/>
            <a:ext cx="6464593" cy="228945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diff</a:t>
            </a:r>
            <a:r>
              <a:rPr lang="es-CO" dirty="0"/>
              <a:t> HEAD</a:t>
            </a:r>
          </a:p>
        </p:txBody>
      </p:sp>
      <p:sp>
        <p:nvSpPr>
          <p:cNvPr id="26" name="Diagrama de flujo: preparación 25">
            <a:extLst>
              <a:ext uri="{FF2B5EF4-FFF2-40B4-BE49-F238E27FC236}">
                <a16:creationId xmlns:a16="http://schemas.microsoft.com/office/drawing/2014/main" id="{DAC7B25E-1872-471B-8E68-E63C0F20BEA7}"/>
              </a:ext>
            </a:extLst>
          </p:cNvPr>
          <p:cNvSpPr/>
          <p:nvPr/>
        </p:nvSpPr>
        <p:spPr>
          <a:xfrm>
            <a:off x="1518898" y="1950382"/>
            <a:ext cx="3332897" cy="187705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diff</a:t>
            </a:r>
            <a:endParaRPr lang="es-CO" dirty="0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1182FBBA-EE02-4226-893B-3BA7A3C0C61B}"/>
              </a:ext>
            </a:extLst>
          </p:cNvPr>
          <p:cNvSpPr/>
          <p:nvPr/>
        </p:nvSpPr>
        <p:spPr>
          <a:xfrm rot="5032494">
            <a:off x="9112051" y="1136729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fetch</a:t>
            </a:r>
            <a:endParaRPr lang="es-CO" dirty="0"/>
          </a:p>
          <a:p>
            <a:pPr algn="ctr"/>
            <a:endParaRPr lang="es-CO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09A3A29-0311-4560-8D61-C6B2BC5786DD}"/>
              </a:ext>
            </a:extLst>
          </p:cNvPr>
          <p:cNvCxnSpPr>
            <a:cxnSpLocks/>
          </p:cNvCxnSpPr>
          <p:nvPr/>
        </p:nvCxnSpPr>
        <p:spPr>
          <a:xfrm flipV="1">
            <a:off x="7783600" y="2580427"/>
            <a:ext cx="143867" cy="36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8012310-FE08-4443-8612-ABEA98704F0A}"/>
              </a:ext>
            </a:extLst>
          </p:cNvPr>
          <p:cNvCxnSpPr>
            <a:cxnSpLocks/>
          </p:cNvCxnSpPr>
          <p:nvPr/>
        </p:nvCxnSpPr>
        <p:spPr>
          <a:xfrm flipV="1">
            <a:off x="7927468" y="819447"/>
            <a:ext cx="0" cy="1760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BD679E95-487B-406C-BBA9-7B342D0B188A}"/>
              </a:ext>
            </a:extLst>
          </p:cNvPr>
          <p:cNvSpPr/>
          <p:nvPr/>
        </p:nvSpPr>
        <p:spPr>
          <a:xfrm rot="5032494">
            <a:off x="5928626" y="-2134469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pull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4FDC66A9-F9FA-442F-99E5-589779289EAC}"/>
              </a:ext>
            </a:extLst>
          </p:cNvPr>
          <p:cNvSpPr/>
          <p:nvPr/>
        </p:nvSpPr>
        <p:spPr>
          <a:xfrm rot="5032494">
            <a:off x="8969803" y="694315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pull</a:t>
            </a:r>
            <a:endParaRPr lang="es-CO" dirty="0"/>
          </a:p>
          <a:p>
            <a:pPr algn="ctr"/>
            <a:endParaRPr lang="es-CO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BC67BC-C69A-4D69-9195-01065898C545}"/>
              </a:ext>
            </a:extLst>
          </p:cNvPr>
          <p:cNvCxnSpPr>
            <a:cxnSpLocks/>
          </p:cNvCxnSpPr>
          <p:nvPr/>
        </p:nvCxnSpPr>
        <p:spPr>
          <a:xfrm flipV="1">
            <a:off x="7789546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1DC43615-AEC8-4351-B8B7-DF05CC6A2048}"/>
              </a:ext>
            </a:extLst>
          </p:cNvPr>
          <p:cNvSpPr/>
          <p:nvPr/>
        </p:nvSpPr>
        <p:spPr>
          <a:xfrm rot="5032494">
            <a:off x="6030009" y="497382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clone –b </a:t>
            </a:r>
            <a:r>
              <a:rPr lang="es-CO" dirty="0" err="1"/>
              <a:t>main</a:t>
            </a:r>
            <a:r>
              <a:rPr lang="es-CO" dirty="0"/>
              <a:t> URL</a:t>
            </a:r>
          </a:p>
          <a:p>
            <a:pPr algn="ctr"/>
            <a:endParaRPr lang="es-CO" dirty="0"/>
          </a:p>
        </p:txBody>
      </p:sp>
      <p:sp>
        <p:nvSpPr>
          <p:cNvPr id="38" name="Flecha: hacia abajo 37">
            <a:extLst>
              <a:ext uri="{FF2B5EF4-FFF2-40B4-BE49-F238E27FC236}">
                <a16:creationId xmlns:a16="http://schemas.microsoft.com/office/drawing/2014/main" id="{EA9F373F-7B05-4532-B4CB-AE2FEED5E35E}"/>
              </a:ext>
            </a:extLst>
          </p:cNvPr>
          <p:cNvSpPr/>
          <p:nvPr/>
        </p:nvSpPr>
        <p:spPr>
          <a:xfrm rot="15832365">
            <a:off x="6102600" y="2418447"/>
            <a:ext cx="369247" cy="293863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–m “CAMBIOS”</a:t>
            </a:r>
          </a:p>
          <a:p>
            <a:pPr algn="ctr"/>
            <a:endParaRPr lang="es-CO" dirty="0"/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A15F7862-E570-46D9-A723-A2DC51D290A2}"/>
              </a:ext>
            </a:extLst>
          </p:cNvPr>
          <p:cNvSpPr/>
          <p:nvPr/>
        </p:nvSpPr>
        <p:spPr>
          <a:xfrm rot="15832365">
            <a:off x="2985497" y="2609393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sp>
        <p:nvSpPr>
          <p:cNvPr id="40" name="Flecha: hacia abajo 39">
            <a:extLst>
              <a:ext uri="{FF2B5EF4-FFF2-40B4-BE49-F238E27FC236}">
                <a16:creationId xmlns:a16="http://schemas.microsoft.com/office/drawing/2014/main" id="{08CED6A2-F8E8-47A7-A041-B79436464CBF}"/>
              </a:ext>
            </a:extLst>
          </p:cNvPr>
          <p:cNvSpPr/>
          <p:nvPr/>
        </p:nvSpPr>
        <p:spPr>
          <a:xfrm rot="15832365">
            <a:off x="4441239" y="441455"/>
            <a:ext cx="369247" cy="62234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–a –m “CAMBIOS”</a:t>
            </a:r>
          </a:p>
          <a:p>
            <a:pPr algn="ctr"/>
            <a:endParaRPr lang="es-CO" dirty="0"/>
          </a:p>
        </p:txBody>
      </p:sp>
      <p:pic>
        <p:nvPicPr>
          <p:cNvPr id="42" name="Gráfico 41" descr="Palmera contorno">
            <a:extLst>
              <a:ext uri="{FF2B5EF4-FFF2-40B4-BE49-F238E27FC236}">
                <a16:creationId xmlns:a16="http://schemas.microsoft.com/office/drawing/2014/main" id="{D756D099-11EA-45C0-9DDA-8B772738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347" y="211399"/>
            <a:ext cx="3217503" cy="5926866"/>
          </a:xfrm>
          <a:prstGeom prst="rect">
            <a:avLst/>
          </a:prstGeom>
        </p:spPr>
      </p:pic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55925613-49CC-42EA-A5DE-E56182DD9DC9}"/>
              </a:ext>
            </a:extLst>
          </p:cNvPr>
          <p:cNvCxnSpPr>
            <a:cxnSpLocks/>
          </p:cNvCxnSpPr>
          <p:nvPr/>
        </p:nvCxnSpPr>
        <p:spPr>
          <a:xfrm flipV="1">
            <a:off x="10955218" y="393079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9D575D69-74F4-40B7-B8A3-6EDB448D8EA1}"/>
              </a:ext>
            </a:extLst>
          </p:cNvPr>
          <p:cNvSpPr/>
          <p:nvPr/>
        </p:nvSpPr>
        <p:spPr>
          <a:xfrm rot="15832365">
            <a:off x="3101898" y="3179198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pic>
        <p:nvPicPr>
          <p:cNvPr id="47" name="Gráfico 46" descr="Palmera contorno">
            <a:extLst>
              <a:ext uri="{FF2B5EF4-FFF2-40B4-BE49-F238E27FC236}">
                <a16:creationId xmlns:a16="http://schemas.microsoft.com/office/drawing/2014/main" id="{7E6D8821-1DC0-4DFB-A056-352B200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1" y="213681"/>
            <a:ext cx="3217503" cy="5926866"/>
          </a:xfrm>
          <a:prstGeom prst="rect">
            <a:avLst/>
          </a:prstGeom>
        </p:spPr>
      </p:pic>
      <p:sp>
        <p:nvSpPr>
          <p:cNvPr id="41" name="Flecha: hacia abajo 40">
            <a:extLst>
              <a:ext uri="{FF2B5EF4-FFF2-40B4-BE49-F238E27FC236}">
                <a16:creationId xmlns:a16="http://schemas.microsoft.com/office/drawing/2014/main" id="{BC7C83B3-2D35-4B77-8A64-4642D490895F}"/>
              </a:ext>
            </a:extLst>
          </p:cNvPr>
          <p:cNvSpPr/>
          <p:nvPr/>
        </p:nvSpPr>
        <p:spPr>
          <a:xfrm rot="5032494">
            <a:off x="8979127" y="3363413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934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F0D76098-6BCD-4697-903F-3DF8BE6704B2}"/>
              </a:ext>
            </a:extLst>
          </p:cNvPr>
          <p:cNvCxnSpPr>
            <a:cxnSpLocks/>
          </p:cNvCxnSpPr>
          <p:nvPr/>
        </p:nvCxnSpPr>
        <p:spPr>
          <a:xfrm flipV="1">
            <a:off x="7927468" y="819447"/>
            <a:ext cx="0" cy="1760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4463C251-E7B1-4D99-9AE0-D11574A4A35D}"/>
              </a:ext>
            </a:extLst>
          </p:cNvPr>
          <p:cNvSpPr/>
          <p:nvPr/>
        </p:nvSpPr>
        <p:spPr>
          <a:xfrm rot="15832365">
            <a:off x="3101898" y="3179198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BF004A17-693D-4D16-B4C4-9DF47CF8D56D}"/>
              </a:ext>
            </a:extLst>
          </p:cNvPr>
          <p:cNvSpPr/>
          <p:nvPr/>
        </p:nvSpPr>
        <p:spPr>
          <a:xfrm>
            <a:off x="9433748" y="27403"/>
            <a:ext cx="2617473" cy="79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DC7400-249F-4C6A-B008-CF749D7C37F0}"/>
              </a:ext>
            </a:extLst>
          </p:cNvPr>
          <p:cNvSpPr txBox="1"/>
          <p:nvPr/>
        </p:nvSpPr>
        <p:spPr>
          <a:xfrm>
            <a:off x="587829" y="274318"/>
            <a:ext cx="21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Directorio de trabajo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49837-8FC3-4D24-87C9-21697811EC42}"/>
              </a:ext>
            </a:extLst>
          </p:cNvPr>
          <p:cNvSpPr txBox="1"/>
          <p:nvPr/>
        </p:nvSpPr>
        <p:spPr>
          <a:xfrm>
            <a:off x="3750639" y="274318"/>
            <a:ext cx="209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Archivos preparados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F62F97-E9F2-4438-84C0-B59399431A81}"/>
              </a:ext>
            </a:extLst>
          </p:cNvPr>
          <p:cNvSpPr txBox="1"/>
          <p:nvPr/>
        </p:nvSpPr>
        <p:spPr>
          <a:xfrm>
            <a:off x="9695219" y="275030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Repositorio remoto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A8C288-1CBA-427B-96AA-C81A0113CF3F}"/>
              </a:ext>
            </a:extLst>
          </p:cNvPr>
          <p:cNvCxnSpPr>
            <a:cxnSpLocks/>
          </p:cNvCxnSpPr>
          <p:nvPr/>
        </p:nvCxnSpPr>
        <p:spPr>
          <a:xfrm flipV="1">
            <a:off x="1545500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2FAEA9-9398-4866-8726-67CB00D40673}"/>
              </a:ext>
            </a:extLst>
          </p:cNvPr>
          <p:cNvCxnSpPr>
            <a:cxnSpLocks/>
          </p:cNvCxnSpPr>
          <p:nvPr/>
        </p:nvCxnSpPr>
        <p:spPr>
          <a:xfrm flipV="1">
            <a:off x="4850403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83A2ABA-278E-42A9-ACEA-8F0E6EE6A25A}"/>
              </a:ext>
            </a:extLst>
          </p:cNvPr>
          <p:cNvSpPr/>
          <p:nvPr/>
        </p:nvSpPr>
        <p:spPr>
          <a:xfrm rot="18229629">
            <a:off x="665462" y="4486272"/>
            <a:ext cx="369247" cy="14602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init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31" name="Pergamino: horizontal 30">
            <a:extLst>
              <a:ext uri="{FF2B5EF4-FFF2-40B4-BE49-F238E27FC236}">
                <a16:creationId xmlns:a16="http://schemas.microsoft.com/office/drawing/2014/main" id="{9294E8CA-A5C1-4F17-BB7B-5738EC4ABA0C}"/>
              </a:ext>
            </a:extLst>
          </p:cNvPr>
          <p:cNvSpPr/>
          <p:nvPr/>
        </p:nvSpPr>
        <p:spPr>
          <a:xfrm>
            <a:off x="870102" y="5826823"/>
            <a:ext cx="7712695" cy="24646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status</a:t>
            </a:r>
          </a:p>
        </p:txBody>
      </p:sp>
      <p:sp>
        <p:nvSpPr>
          <p:cNvPr id="32" name="Pergamino: horizontal 31">
            <a:extLst>
              <a:ext uri="{FF2B5EF4-FFF2-40B4-BE49-F238E27FC236}">
                <a16:creationId xmlns:a16="http://schemas.microsoft.com/office/drawing/2014/main" id="{3DD8F413-6AFA-4D08-B243-19EFEBF5EF2C}"/>
              </a:ext>
            </a:extLst>
          </p:cNvPr>
          <p:cNvSpPr/>
          <p:nvPr/>
        </p:nvSpPr>
        <p:spPr>
          <a:xfrm>
            <a:off x="8996016" y="5828433"/>
            <a:ext cx="3025687" cy="30983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remote</a:t>
            </a:r>
            <a:r>
              <a:rPr lang="es-CO" dirty="0"/>
              <a:t> show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F46040-2BB8-4396-97C3-CCF1E609A1FA}"/>
              </a:ext>
            </a:extLst>
          </p:cNvPr>
          <p:cNvSpPr txBox="1"/>
          <p:nvPr/>
        </p:nvSpPr>
        <p:spPr>
          <a:xfrm>
            <a:off x="677527" y="4504791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Modifica archivos</a:t>
            </a:r>
            <a:endParaRPr lang="es-CO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BC67BC-C69A-4D69-9195-01065898C545}"/>
              </a:ext>
            </a:extLst>
          </p:cNvPr>
          <p:cNvCxnSpPr>
            <a:cxnSpLocks/>
          </p:cNvCxnSpPr>
          <p:nvPr/>
        </p:nvCxnSpPr>
        <p:spPr>
          <a:xfrm flipV="1">
            <a:off x="7789546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1DC43615-AEC8-4351-B8B7-DF05CC6A2048}"/>
              </a:ext>
            </a:extLst>
          </p:cNvPr>
          <p:cNvSpPr/>
          <p:nvPr/>
        </p:nvSpPr>
        <p:spPr>
          <a:xfrm rot="5032494">
            <a:off x="6030009" y="497382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clone –b </a:t>
            </a:r>
            <a:r>
              <a:rPr lang="es-CO" dirty="0" err="1"/>
              <a:t>main</a:t>
            </a:r>
            <a:r>
              <a:rPr lang="es-CO" dirty="0"/>
              <a:t> URL</a:t>
            </a:r>
          </a:p>
          <a:p>
            <a:pPr algn="ctr"/>
            <a:endParaRPr lang="es-CO" dirty="0"/>
          </a:p>
        </p:txBody>
      </p:sp>
      <p:sp>
        <p:nvSpPr>
          <p:cNvPr id="38" name="Flecha: hacia abajo 37">
            <a:extLst>
              <a:ext uri="{FF2B5EF4-FFF2-40B4-BE49-F238E27FC236}">
                <a16:creationId xmlns:a16="http://schemas.microsoft.com/office/drawing/2014/main" id="{EA9F373F-7B05-4532-B4CB-AE2FEED5E35E}"/>
              </a:ext>
            </a:extLst>
          </p:cNvPr>
          <p:cNvSpPr/>
          <p:nvPr/>
        </p:nvSpPr>
        <p:spPr>
          <a:xfrm rot="15832365">
            <a:off x="6102600" y="2418447"/>
            <a:ext cx="369247" cy="293863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–m “CAMBIOS”</a:t>
            </a:r>
          </a:p>
          <a:p>
            <a:pPr algn="ctr"/>
            <a:endParaRPr lang="es-CO" dirty="0"/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A15F7862-E570-46D9-A723-A2DC51D290A2}"/>
              </a:ext>
            </a:extLst>
          </p:cNvPr>
          <p:cNvSpPr/>
          <p:nvPr/>
        </p:nvSpPr>
        <p:spPr>
          <a:xfrm rot="15832365">
            <a:off x="2985497" y="2609393"/>
            <a:ext cx="369247" cy="3273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add</a:t>
            </a:r>
            <a:r>
              <a:rPr lang="es-CO" dirty="0"/>
              <a:t> ARCHIVO</a:t>
            </a:r>
          </a:p>
          <a:p>
            <a:pPr algn="ctr"/>
            <a:endParaRPr lang="es-CO" dirty="0"/>
          </a:p>
        </p:txBody>
      </p:sp>
      <p:sp>
        <p:nvSpPr>
          <p:cNvPr id="40" name="Flecha: hacia abajo 39">
            <a:extLst>
              <a:ext uri="{FF2B5EF4-FFF2-40B4-BE49-F238E27FC236}">
                <a16:creationId xmlns:a16="http://schemas.microsoft.com/office/drawing/2014/main" id="{08CED6A2-F8E8-47A7-A041-B79436464CBF}"/>
              </a:ext>
            </a:extLst>
          </p:cNvPr>
          <p:cNvSpPr/>
          <p:nvPr/>
        </p:nvSpPr>
        <p:spPr>
          <a:xfrm rot="15832365">
            <a:off x="4441239" y="441455"/>
            <a:ext cx="369247" cy="62234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commit</a:t>
            </a:r>
            <a:r>
              <a:rPr lang="es-CO" dirty="0"/>
              <a:t> –a –m “CAMBIOS”</a:t>
            </a:r>
          </a:p>
          <a:p>
            <a:pPr algn="ctr"/>
            <a:endParaRPr lang="es-CO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A4B8DD4-3123-4161-8E1C-83EE9D9C1C15}"/>
              </a:ext>
            </a:extLst>
          </p:cNvPr>
          <p:cNvCxnSpPr>
            <a:cxnSpLocks/>
          </p:cNvCxnSpPr>
          <p:nvPr/>
        </p:nvCxnSpPr>
        <p:spPr>
          <a:xfrm flipV="1">
            <a:off x="10999471" y="819447"/>
            <a:ext cx="0" cy="478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8F3BDB8C-1DBD-4658-A5A2-068FD1B53975}"/>
              </a:ext>
            </a:extLst>
          </p:cNvPr>
          <p:cNvSpPr/>
          <p:nvPr/>
        </p:nvSpPr>
        <p:spPr>
          <a:xfrm rot="15832365">
            <a:off x="9096073" y="1812548"/>
            <a:ext cx="369247" cy="300343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push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46" name="Diagrama de flujo: preparación 45">
            <a:extLst>
              <a:ext uri="{FF2B5EF4-FFF2-40B4-BE49-F238E27FC236}">
                <a16:creationId xmlns:a16="http://schemas.microsoft.com/office/drawing/2014/main" id="{1F02EB34-C1F8-4DCA-8946-FE753D2D7164}"/>
              </a:ext>
            </a:extLst>
          </p:cNvPr>
          <p:cNvSpPr/>
          <p:nvPr/>
        </p:nvSpPr>
        <p:spPr>
          <a:xfrm>
            <a:off x="1488169" y="1472398"/>
            <a:ext cx="6251354" cy="195303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diff</a:t>
            </a:r>
            <a:r>
              <a:rPr lang="es-CO" dirty="0"/>
              <a:t> HEAD</a:t>
            </a:r>
          </a:p>
        </p:txBody>
      </p:sp>
      <p:sp>
        <p:nvSpPr>
          <p:cNvPr id="47" name="Diagrama de flujo: preparación 46">
            <a:extLst>
              <a:ext uri="{FF2B5EF4-FFF2-40B4-BE49-F238E27FC236}">
                <a16:creationId xmlns:a16="http://schemas.microsoft.com/office/drawing/2014/main" id="{592D185A-6ADF-4CCD-A64E-43CA0FAC9426}"/>
              </a:ext>
            </a:extLst>
          </p:cNvPr>
          <p:cNvSpPr/>
          <p:nvPr/>
        </p:nvSpPr>
        <p:spPr>
          <a:xfrm>
            <a:off x="1518898" y="1950382"/>
            <a:ext cx="3332897" cy="187705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diff</a:t>
            </a:r>
            <a:endParaRPr lang="es-CO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A8305AD-BC79-472E-8039-D8F3ECD08C5F}"/>
              </a:ext>
            </a:extLst>
          </p:cNvPr>
          <p:cNvSpPr txBox="1"/>
          <p:nvPr/>
        </p:nvSpPr>
        <p:spPr>
          <a:xfrm rot="170368">
            <a:off x="837683" y="4973399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 archivos</a:t>
            </a:r>
            <a:endParaRPr lang="es-CO" dirty="0"/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DB2A72E8-A990-4D45-9714-2F5FBD5B616E}"/>
              </a:ext>
            </a:extLst>
          </p:cNvPr>
          <p:cNvSpPr/>
          <p:nvPr/>
        </p:nvSpPr>
        <p:spPr>
          <a:xfrm rot="5032494">
            <a:off x="9112051" y="1136729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fetch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C38F9C19-3715-4C6C-B5A7-139DDBBDA561}"/>
              </a:ext>
            </a:extLst>
          </p:cNvPr>
          <p:cNvSpPr/>
          <p:nvPr/>
        </p:nvSpPr>
        <p:spPr>
          <a:xfrm rot="5032494">
            <a:off x="5928626" y="-2134469"/>
            <a:ext cx="398918" cy="91749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pull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5109A305-F002-4DF0-BD79-67F95A2A8812}"/>
              </a:ext>
            </a:extLst>
          </p:cNvPr>
          <p:cNvSpPr/>
          <p:nvPr/>
        </p:nvSpPr>
        <p:spPr>
          <a:xfrm rot="5032494">
            <a:off x="8969803" y="694315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  <a:p>
            <a:pPr algn="ctr"/>
            <a:r>
              <a:rPr lang="es-CO" dirty="0" err="1"/>
              <a:t>pull</a:t>
            </a:r>
            <a:endParaRPr lang="es-CO" dirty="0"/>
          </a:p>
          <a:p>
            <a:pPr algn="ctr"/>
            <a:endParaRPr lang="es-CO" dirty="0"/>
          </a:p>
        </p:txBody>
      </p:sp>
      <p:pic>
        <p:nvPicPr>
          <p:cNvPr id="50" name="Gráfico 49" descr="Palmera contorno">
            <a:extLst>
              <a:ext uri="{FF2B5EF4-FFF2-40B4-BE49-F238E27FC236}">
                <a16:creationId xmlns:a16="http://schemas.microsoft.com/office/drawing/2014/main" id="{20CA6AA6-7EEA-418B-896B-E8C49A55D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1" y="213681"/>
            <a:ext cx="3217503" cy="5926866"/>
          </a:xfrm>
          <a:prstGeom prst="rect">
            <a:avLst/>
          </a:prstGeom>
        </p:spPr>
      </p:pic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8345BED-9289-467C-972D-3EA7F238CFAD}"/>
              </a:ext>
            </a:extLst>
          </p:cNvPr>
          <p:cNvCxnSpPr>
            <a:cxnSpLocks/>
          </p:cNvCxnSpPr>
          <p:nvPr/>
        </p:nvCxnSpPr>
        <p:spPr>
          <a:xfrm flipV="1">
            <a:off x="7783600" y="2580427"/>
            <a:ext cx="143867" cy="36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Gráfico 42" descr="Palmera contorno">
            <a:extLst>
              <a:ext uri="{FF2B5EF4-FFF2-40B4-BE49-F238E27FC236}">
                <a16:creationId xmlns:a16="http://schemas.microsoft.com/office/drawing/2014/main" id="{F9E6CF98-52EF-4B6F-8CC5-4E4DE140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347" y="211399"/>
            <a:ext cx="3217503" cy="5926866"/>
          </a:xfrm>
          <a:prstGeom prst="rect">
            <a:avLst/>
          </a:prstGeom>
        </p:spPr>
      </p:pic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693D8F4F-DF45-4E85-93A3-01CE1D0BF64A}"/>
              </a:ext>
            </a:extLst>
          </p:cNvPr>
          <p:cNvSpPr/>
          <p:nvPr/>
        </p:nvSpPr>
        <p:spPr>
          <a:xfrm rot="5032494">
            <a:off x="8979127" y="3363413"/>
            <a:ext cx="398918" cy="2792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3186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214</Words>
  <Application>Microsoft Office PowerPoint</Application>
  <PresentationFormat>Panorámica</PresentationFormat>
  <Paragraphs>122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Munoz</dc:creator>
  <cp:lastModifiedBy>Gerardo Munoz</cp:lastModifiedBy>
  <cp:revision>28</cp:revision>
  <dcterms:created xsi:type="dcterms:W3CDTF">2021-03-12T17:50:51Z</dcterms:created>
  <dcterms:modified xsi:type="dcterms:W3CDTF">2021-04-06T03:55:51Z</dcterms:modified>
</cp:coreProperties>
</file>