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78400" y="4826000"/>
            <a:ext cx="68072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5892800"/>
            <a:ext cx="6604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0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43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443836"/>
            <a:ext cx="10972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5664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73998"/>
            <a:ext cx="105664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6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7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383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73698"/>
            <a:ext cx="5386917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383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73698"/>
            <a:ext cx="5389033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2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3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4598126" y="5032933"/>
            <a:ext cx="747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prstClr val="white"/>
                </a:solidFill>
                <a:latin typeface="Calibri"/>
              </a:rPr>
              <a:t>Vecchio Gerardo </a:t>
            </a:r>
            <a:r>
              <a:rPr lang="it-IT" sz="2400" dirty="0" smtClean="0">
                <a:solidFill>
                  <a:prstClr val="white"/>
                </a:solidFill>
                <a:latin typeface="Calibri"/>
              </a:rPr>
              <a:t>1000012124        </a:t>
            </a:r>
            <a:r>
              <a:rPr lang="it-IT" sz="2400" dirty="0" smtClean="0">
                <a:solidFill>
                  <a:prstClr val="white"/>
                </a:solidFill>
                <a:latin typeface="Calibri"/>
              </a:rPr>
              <a:t>11</a:t>
            </a:r>
            <a:r>
              <a:rPr lang="it-IT" sz="2400" dirty="0" smtClean="0">
                <a:solidFill>
                  <a:prstClr val="white"/>
                </a:solidFill>
                <a:latin typeface="Calibri"/>
              </a:rPr>
              <a:t>/04/2021</a:t>
            </a:r>
            <a:endParaRPr lang="it-IT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630091" y="1175656"/>
            <a:ext cx="4967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</a:rPr>
              <a:t>Nba_Simulator</a:t>
            </a:r>
            <a:endParaRPr lang="it-IT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CARICAMENTO DEI CONTENUTI: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30178"/>
            <a:ext cx="4327899" cy="112433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4508"/>
            <a:ext cx="4325292" cy="421106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22" y="1075229"/>
            <a:ext cx="4832115" cy="48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3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DESCRIZIONE DELLE SQUADRE E DEI GIOCATORI: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291130"/>
            <a:ext cx="6896100" cy="49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0908"/>
            <a:ext cx="4448796" cy="32865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839" y="1461855"/>
            <a:ext cx="463932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1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AGGIUNTA DEI GIOCATORI ALLE «TUE SCELTE»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55" y="952400"/>
            <a:ext cx="3295945" cy="112834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255" y="2080742"/>
            <a:ext cx="4515145" cy="41167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255" y="6197492"/>
            <a:ext cx="4440631" cy="5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9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AGGIUNTA </a:t>
            </a:r>
            <a:r>
              <a:rPr lang="it-IT" dirty="0" smtClean="0"/>
              <a:t>DELLA SQUADRA </a:t>
            </a:r>
            <a:r>
              <a:rPr lang="it-IT" dirty="0"/>
              <a:t>ALLE «TUE SCELTE»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175" y="1039067"/>
            <a:ext cx="4330334" cy="378811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175" y="4827181"/>
            <a:ext cx="3956393" cy="14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6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RIMOZIONE DALLA SEZIONE «LE TUE SCELTE&gt;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127" y="1726204"/>
            <a:ext cx="551574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1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APERTURA E CHIUSURA DELLA NAVBAR MOBILE: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326" y="2321626"/>
            <a:ext cx="482032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6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Specifiche di progetto: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285300" y="1423851"/>
            <a:ext cx="11297100" cy="4101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Implementazione dei caricamenti dinamici attraverso funzioni in JavaScript.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Ricerca dei contenuti attraverso le apposite barre.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 pagina web realizzata in questo </a:t>
            </a:r>
            <a:r>
              <a:rPr lang="it-IT" dirty="0" err="1" smtClean="0"/>
              <a:t>homework</a:t>
            </a:r>
            <a:r>
              <a:rPr lang="it-IT" dirty="0" smtClean="0"/>
              <a:t> sarà raggiungibile </a:t>
            </a:r>
            <a:r>
              <a:rPr lang="it-IT" dirty="0" err="1" smtClean="0"/>
              <a:t>dall</a:t>
            </a:r>
            <a:r>
              <a:rPr lang="it-IT" dirty="0" smtClean="0"/>
              <a:t> utente attraverso il pulsante START posizionato </a:t>
            </a:r>
            <a:r>
              <a:rPr lang="it-IT" dirty="0" err="1" smtClean="0"/>
              <a:t>nell</a:t>
            </a:r>
            <a:r>
              <a:rPr lang="it-IT" dirty="0" smtClean="0"/>
              <a:t> </a:t>
            </a:r>
            <a:r>
              <a:rPr lang="it-IT" dirty="0" err="1" smtClean="0"/>
              <a:t>header</a:t>
            </a:r>
            <a:r>
              <a:rPr lang="it-IT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65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0" y="0"/>
            <a:ext cx="5722833" cy="84246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0" y="842469"/>
            <a:ext cx="5722834" cy="214659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69" y="3831532"/>
            <a:ext cx="5722834" cy="262986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570" y="2989063"/>
            <a:ext cx="5722833" cy="8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4130" y="0"/>
            <a:ext cx="10972800" cy="1041400"/>
          </a:xfrm>
        </p:spPr>
        <p:txBody>
          <a:bodyPr/>
          <a:lstStyle/>
          <a:p>
            <a:r>
              <a:rPr lang="it-IT" dirty="0" err="1" smtClean="0"/>
              <a:t>Header</a:t>
            </a:r>
            <a:r>
              <a:rPr lang="it-IT" dirty="0" smtClean="0"/>
              <a:t> :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770"/>
            <a:ext cx="4937685" cy="380721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67" y="1109077"/>
            <a:ext cx="2183732" cy="45466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981" y="1924848"/>
            <a:ext cx="1848108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Sezione Contenuti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310430"/>
            <a:ext cx="8383170" cy="306747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21213"/>
            <a:ext cx="366763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6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514600" cy="395248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0"/>
            <a:ext cx="2091558" cy="395248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881" y="0"/>
            <a:ext cx="3486637" cy="345805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017" y="0"/>
            <a:ext cx="3433595" cy="45212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881" y="3458058"/>
            <a:ext cx="1963471" cy="28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6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FOOTER: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66130"/>
            <a:ext cx="10058400" cy="649652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9" y="2271729"/>
            <a:ext cx="5239481" cy="56205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571" y="2271729"/>
            <a:ext cx="273405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48130"/>
            <a:ext cx="2308412" cy="1143000"/>
          </a:xfrm>
        </p:spPr>
        <p:txBody>
          <a:bodyPr/>
          <a:lstStyle/>
          <a:p>
            <a:r>
              <a:rPr lang="it-IT" dirty="0" smtClean="0"/>
              <a:t>MEDIA: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2" y="1036456"/>
            <a:ext cx="3696216" cy="260068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692" y="812428"/>
            <a:ext cx="3696216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1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CONTENT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4" y="1151429"/>
            <a:ext cx="10271706" cy="4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3298"/>
      </p:ext>
    </p:extLst>
  </p:cSld>
  <p:clrMapOvr>
    <a:masterClrMapping/>
  </p:clrMapOvr>
</p:sld>
</file>

<file path=ppt/theme/theme1.xml><?xml version="1.0" encoding="utf-8"?>
<a:theme xmlns:a="http://schemas.openxmlformats.org/drawingml/2006/main" name="20028-nba-with-logo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98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Microsoft Himalaya</vt:lpstr>
      <vt:lpstr>Microsoft New Tai Lue</vt:lpstr>
      <vt:lpstr>20028-nba-with-logo-ppt-template</vt:lpstr>
      <vt:lpstr>Presentazione standard di PowerPoint</vt:lpstr>
      <vt:lpstr>Specifiche di progetto:</vt:lpstr>
      <vt:lpstr>Presentazione standard di PowerPoint</vt:lpstr>
      <vt:lpstr>Header :</vt:lpstr>
      <vt:lpstr>Sezione Contenuti</vt:lpstr>
      <vt:lpstr>Presentazione standard di PowerPoint</vt:lpstr>
      <vt:lpstr>FOOTER:</vt:lpstr>
      <vt:lpstr>MEDIA:</vt:lpstr>
      <vt:lpstr>CONTENT</vt:lpstr>
      <vt:lpstr>CARICAMENTO DEI CONTENUTI:</vt:lpstr>
      <vt:lpstr>DESCRIZIONE DELLE SQUADRE E DEI GIOCATORI:</vt:lpstr>
      <vt:lpstr>RICERCA:</vt:lpstr>
      <vt:lpstr>AGGIUNTA DEI GIOCATORI ALLE «TUE SCELTE»</vt:lpstr>
      <vt:lpstr>AGGIUNTA DELLA SQUADRA ALLE «TUE SCELTE»</vt:lpstr>
      <vt:lpstr>RIMOZIONE DALLA SEZIONE «LE TUE SCELTE&gt;</vt:lpstr>
      <vt:lpstr>APERTURA E CHIUSURA DELLA NAVBAR MOBILE: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Gerardo Vecchio</dc:creator>
  <cp:lastModifiedBy>Gerardo Vecchio</cp:lastModifiedBy>
  <cp:revision>20</cp:revision>
  <dcterms:created xsi:type="dcterms:W3CDTF">2021-03-25T18:52:31Z</dcterms:created>
  <dcterms:modified xsi:type="dcterms:W3CDTF">2021-04-11T16:11:44Z</dcterms:modified>
</cp:coreProperties>
</file>