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09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1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8400" y="4826000"/>
            <a:ext cx="68072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5892800"/>
            <a:ext cx="6604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84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43836"/>
            <a:ext cx="10972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6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66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73998"/>
            <a:ext cx="105664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34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997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651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383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73698"/>
            <a:ext cx="5386917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383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73698"/>
            <a:ext cx="5389033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764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181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07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287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88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730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160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820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8400" y="4826000"/>
            <a:ext cx="68072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5892800"/>
            <a:ext cx="6604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117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43836"/>
            <a:ext cx="10972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78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66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73998"/>
            <a:ext cx="105664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451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645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94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383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73698"/>
            <a:ext cx="5386917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383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73698"/>
            <a:ext cx="5389033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6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151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680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936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89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915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97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5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4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77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3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4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2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6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D307-C0E2-4D3D-82B4-E3CEB79675BE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B543-D964-4347-A81D-15CC556CA1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1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94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74F12-AA26-4AC8-9962-C36BB8F3255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4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4598126" y="5032933"/>
            <a:ext cx="747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Vecchio Gerardo 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1000012124        </a:t>
            </a:r>
            <a:r>
              <a:rPr lang="it-IT" sz="2400" dirty="0" smtClean="0">
                <a:solidFill>
                  <a:prstClr val="white"/>
                </a:solidFill>
                <a:latin typeface="Calibri"/>
              </a:rPr>
              <a:t>26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/04/2021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630091" y="1175656"/>
            <a:ext cx="496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Nba_Simulator</a:t>
            </a: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Specifiche di progetto: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85300" y="1423851"/>
            <a:ext cx="11297100" cy="4101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Implementazioni di richieste API: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smtClean="0"/>
              <a:t>Nba.net (no </a:t>
            </a:r>
            <a:r>
              <a:rPr lang="it-IT" dirty="0" err="1" smtClean="0"/>
              <a:t>key</a:t>
            </a:r>
            <a:r>
              <a:rPr lang="it-IT" dirty="0" smtClean="0"/>
              <a:t>): richiesta per accedere alle statistiche dei giocatori 		                     presenti nella sezione scelte e le assegna alle 			                     rispettive schede.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ContextualWebSearch</a:t>
            </a:r>
            <a:r>
              <a:rPr lang="it-IT" dirty="0" smtClean="0"/>
              <a:t> (</a:t>
            </a:r>
            <a:r>
              <a:rPr lang="it-IT" dirty="0" err="1" smtClean="0"/>
              <a:t>apiKey</a:t>
            </a:r>
            <a:r>
              <a:rPr lang="it-IT" dirty="0" smtClean="0"/>
              <a:t>):  ricerca di notizie filtrate per (lingua</a:t>
            </a:r>
            <a:r>
              <a:rPr lang="it-IT" dirty="0"/>
              <a:t> </a:t>
            </a:r>
            <a:r>
              <a:rPr lang="it-IT" dirty="0" smtClean="0"/>
              <a:t>		                                            ed argomento), creazione </a:t>
            </a:r>
            <a:r>
              <a:rPr lang="it-IT" dirty="0" err="1" smtClean="0"/>
              <a:t>dell</a:t>
            </a:r>
            <a:r>
              <a:rPr lang="it-IT" dirty="0" smtClean="0"/>
              <a:t>                   			                         elemento news nell’apposita sezione.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0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NBA.NET API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9" y="1291130"/>
            <a:ext cx="5611008" cy="436305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1130"/>
            <a:ext cx="580659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" y="138657"/>
            <a:ext cx="5435492" cy="56662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02" y="138657"/>
            <a:ext cx="3648584" cy="123842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02" y="1377080"/>
            <a:ext cx="4320628" cy="50493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502" y="6426385"/>
            <a:ext cx="171473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HTML NEWS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33" y="164868"/>
            <a:ext cx="7230567" cy="148088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33" y="1645750"/>
            <a:ext cx="5647509" cy="401679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33" y="5662541"/>
            <a:ext cx="4310742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ContextualWebSearch</a:t>
            </a:r>
            <a:r>
              <a:rPr lang="it-IT" dirty="0" smtClean="0"/>
              <a:t> API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050206"/>
            <a:ext cx="6246060" cy="151114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83" y="1050206"/>
            <a:ext cx="2508068" cy="1652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169" y="1357473"/>
            <a:ext cx="4279822" cy="49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028-nba-with-logo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20028-nba-with-logo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Microsoft Himalaya</vt:lpstr>
      <vt:lpstr>Microsoft New Tai Lue</vt:lpstr>
      <vt:lpstr>Tema di Office</vt:lpstr>
      <vt:lpstr>20028-nba-with-logo-ppt-template</vt:lpstr>
      <vt:lpstr>1_20028-nba-with-logo-ppt-template</vt:lpstr>
      <vt:lpstr>Presentazione standard di PowerPoint</vt:lpstr>
      <vt:lpstr>Specifiche di progetto:</vt:lpstr>
      <vt:lpstr>NBA.NET API</vt:lpstr>
      <vt:lpstr>Presentazione standard di PowerPoint</vt:lpstr>
      <vt:lpstr>HTML NEWS</vt:lpstr>
      <vt:lpstr>ContextualWebSearch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Gerardo Vecchio</dc:creator>
  <cp:lastModifiedBy>Gerardo Vecchio</cp:lastModifiedBy>
  <cp:revision>4</cp:revision>
  <dcterms:created xsi:type="dcterms:W3CDTF">2021-04-26T15:33:29Z</dcterms:created>
  <dcterms:modified xsi:type="dcterms:W3CDTF">2021-04-26T15:50:20Z</dcterms:modified>
</cp:coreProperties>
</file>