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2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2964-1E76-4ACE-9EEA-1A31CE645CC4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3B99-6344-42FB-87F9-C3CD994F484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2964-1E76-4ACE-9EEA-1A31CE645CC4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3B99-6344-42FB-87F9-C3CD994F484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2964-1E76-4ACE-9EEA-1A31CE645CC4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3B99-6344-42FB-87F9-C3CD994F484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2964-1E76-4ACE-9EEA-1A31CE645CC4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3B99-6344-42FB-87F9-C3CD994F484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2964-1E76-4ACE-9EEA-1A31CE645CC4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3B99-6344-42FB-87F9-C3CD994F484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2964-1E76-4ACE-9EEA-1A31CE645CC4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3B99-6344-42FB-87F9-C3CD994F484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2964-1E76-4ACE-9EEA-1A31CE645CC4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3B99-6344-42FB-87F9-C3CD994F484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2964-1E76-4ACE-9EEA-1A31CE645CC4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3B99-6344-42FB-87F9-C3CD994F484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2964-1E76-4ACE-9EEA-1A31CE645CC4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3B99-6344-42FB-87F9-C3CD994F484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2964-1E76-4ACE-9EEA-1A31CE645CC4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3B99-6344-42FB-87F9-C3CD994F4843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2964-1E76-4ACE-9EEA-1A31CE645CC4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993B99-6344-42FB-87F9-C3CD994F4843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E993B99-6344-42FB-87F9-C3CD994F4843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30F2964-1E76-4ACE-9EEA-1A31CE645CC4}" type="datetimeFigureOut">
              <a:rPr lang="es-CL" smtClean="0"/>
              <a:t>25-01-2019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831152"/>
            <a:ext cx="3384376" cy="2160240"/>
          </a:xfrm>
        </p:spPr>
        <p:txBody>
          <a:bodyPr/>
          <a:lstStyle/>
          <a:p>
            <a:r>
              <a:rPr lang="es-CL" dirty="0" smtClean="0"/>
              <a:t>Proyecto Big Data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682240" y="5589240"/>
            <a:ext cx="6461760" cy="585192"/>
          </a:xfrm>
        </p:spPr>
        <p:txBody>
          <a:bodyPr/>
          <a:lstStyle/>
          <a:p>
            <a:r>
              <a:rPr lang="es-CL" dirty="0" smtClean="0"/>
              <a:t>Gerardo Antonio Benedicto Sáez González</a:t>
            </a:r>
            <a:endParaRPr lang="es-C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905" y="1302342"/>
            <a:ext cx="4608512" cy="121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70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General: </a:t>
            </a:r>
          </a:p>
          <a:p>
            <a:pPr marL="114300" indent="0">
              <a:buNone/>
            </a:pPr>
            <a:r>
              <a:rPr lang="es-CL" dirty="0" smtClean="0"/>
              <a:t>- Explicar cuál es el sector del área de servicios de transportes con mayor número de reclamos por parte de los usuarios</a:t>
            </a:r>
          </a:p>
          <a:p>
            <a:pPr marL="114300" indent="0">
              <a:buNone/>
            </a:pPr>
            <a:endParaRPr lang="es-CL" dirty="0" smtClean="0"/>
          </a:p>
          <a:p>
            <a:pPr>
              <a:buFont typeface="Arial" charset="0"/>
              <a:buChar char="•"/>
            </a:pPr>
            <a:r>
              <a:rPr lang="es-CL" dirty="0" smtClean="0"/>
              <a:t>Específicos:</a:t>
            </a:r>
          </a:p>
          <a:p>
            <a:pPr>
              <a:buFont typeface="Arial" charset="0"/>
              <a:buChar char="•"/>
            </a:pPr>
            <a:r>
              <a:rPr lang="es-CL" dirty="0" smtClean="0"/>
              <a:t>- Reconocer la estructura interna de la página reclamos.cl</a:t>
            </a:r>
          </a:p>
          <a:p>
            <a:pPr>
              <a:buFont typeface="Arial" charset="0"/>
              <a:buChar char="•"/>
            </a:pPr>
            <a:r>
              <a:rPr lang="es-CL" dirty="0" smtClean="0"/>
              <a:t>- Extraer información</a:t>
            </a:r>
          </a:p>
          <a:p>
            <a:pPr>
              <a:buFont typeface="Arial" charset="0"/>
              <a:buChar char="•"/>
            </a:pPr>
            <a:r>
              <a:rPr lang="es-CL" dirty="0" smtClean="0"/>
              <a:t>- Estadística Descriptiva</a:t>
            </a:r>
          </a:p>
          <a:p>
            <a:pPr>
              <a:buFont typeface="Arial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5634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02632" cy="1143000"/>
          </a:xfrm>
        </p:spPr>
        <p:txBody>
          <a:bodyPr/>
          <a:lstStyle/>
          <a:p>
            <a:r>
              <a:rPr lang="es-CL" sz="3600" dirty="0"/>
              <a:t>M</a:t>
            </a:r>
            <a:r>
              <a:rPr lang="es-CL" sz="3600" dirty="0" smtClean="0"/>
              <a:t>etodología</a:t>
            </a:r>
            <a:endParaRPr lang="es-CL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2602632" cy="4800600"/>
          </a:xfrm>
        </p:spPr>
        <p:txBody>
          <a:bodyPr/>
          <a:lstStyle/>
          <a:p>
            <a:pPr marL="114300" indent="0">
              <a:buNone/>
            </a:pPr>
            <a:r>
              <a:rPr lang="es-CL" dirty="0" smtClean="0"/>
              <a:t>Población </a:t>
            </a:r>
            <a:r>
              <a:rPr lang="es-CL" dirty="0" err="1" smtClean="0"/>
              <a:t>muestral</a:t>
            </a:r>
            <a:r>
              <a:rPr lang="es-CL" dirty="0" smtClean="0"/>
              <a:t>:</a:t>
            </a:r>
          </a:p>
          <a:p>
            <a:pPr marL="114300" indent="0">
              <a:buNone/>
            </a:pPr>
            <a:r>
              <a:rPr lang="es-CL" dirty="0" smtClean="0"/>
              <a:t>50 pestañas de un total de 477 con 100 elementos cada una.</a:t>
            </a:r>
          </a:p>
          <a:p>
            <a:pPr marL="114300" indent="0">
              <a:buNone/>
            </a:pPr>
            <a:r>
              <a:rPr lang="es-CL" dirty="0" smtClean="0"/>
              <a:t>Total elementos:5000</a:t>
            </a:r>
          </a:p>
          <a:p>
            <a:pPr marL="114300" indent="0">
              <a:buNone/>
            </a:pPr>
            <a:endParaRPr lang="es-CL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51995"/>
              </p:ext>
            </p:extLst>
          </p:nvPr>
        </p:nvGraphicFramePr>
        <p:xfrm>
          <a:off x="3048000" y="12292"/>
          <a:ext cx="6096000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34502">
                <a:tc>
                  <a:txBody>
                    <a:bodyPr/>
                    <a:lstStyle/>
                    <a:p>
                      <a:r>
                        <a:rPr lang="es-CL" dirty="0" smtClean="0"/>
                        <a:t>Comandos Utilizados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Descripción</a:t>
                      </a:r>
                      <a:endParaRPr lang="es-CL" dirty="0"/>
                    </a:p>
                  </a:txBody>
                  <a:tcPr/>
                </a:tc>
              </a:tr>
              <a:tr h="585379">
                <a:tc>
                  <a:txBody>
                    <a:bodyPr/>
                    <a:lstStyle/>
                    <a:p>
                      <a:r>
                        <a:rPr lang="es-CL" b="1" dirty="0" err="1" smtClean="0"/>
                        <a:t>install.packages</a:t>
                      </a:r>
                      <a:r>
                        <a:rPr lang="es-CL" b="1" dirty="0" smtClean="0"/>
                        <a:t>('</a:t>
                      </a:r>
                      <a:r>
                        <a:rPr lang="es-CL" b="1" dirty="0" err="1" smtClean="0"/>
                        <a:t>rvest</a:t>
                      </a:r>
                      <a:r>
                        <a:rPr lang="es-CL" b="1" dirty="0" smtClean="0"/>
                        <a:t>')</a:t>
                      </a:r>
                    </a:p>
                    <a:p>
                      <a:r>
                        <a:rPr lang="es-CL" b="1" dirty="0" err="1" smtClean="0"/>
                        <a:t>library</a:t>
                      </a:r>
                      <a:r>
                        <a:rPr lang="es-CL" b="1" dirty="0" smtClean="0"/>
                        <a:t>('</a:t>
                      </a:r>
                      <a:r>
                        <a:rPr lang="es-CL" b="1" dirty="0" err="1" smtClean="0"/>
                        <a:t>rvest</a:t>
                      </a:r>
                      <a:r>
                        <a:rPr lang="es-CL" b="1" dirty="0" smtClean="0"/>
                        <a:t>')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Instalación </a:t>
                      </a:r>
                      <a:r>
                        <a:rPr lang="es-CL" dirty="0" err="1" smtClean="0"/>
                        <a:t>extención</a:t>
                      </a:r>
                      <a:r>
                        <a:rPr lang="es-CL" dirty="0" smtClean="0"/>
                        <a:t> R</a:t>
                      </a:r>
                    </a:p>
                    <a:p>
                      <a:r>
                        <a:rPr lang="es-CL" dirty="0" smtClean="0"/>
                        <a:t>Abrir</a:t>
                      </a:r>
                      <a:r>
                        <a:rPr lang="es-CL" baseline="0" dirty="0" smtClean="0"/>
                        <a:t> librería de paquete </a:t>
                      </a:r>
                      <a:endParaRPr lang="es-CL" dirty="0"/>
                    </a:p>
                  </a:txBody>
                  <a:tcPr/>
                </a:tc>
              </a:tr>
              <a:tr h="418128">
                <a:tc>
                  <a:txBody>
                    <a:bodyPr/>
                    <a:lstStyle/>
                    <a:p>
                      <a:r>
                        <a:rPr lang="es-CL" sz="1200" dirty="0" err="1" smtClean="0"/>
                        <a:t>ReclamosClinicio</a:t>
                      </a:r>
                      <a:r>
                        <a:rPr lang="es-CL" sz="1200" dirty="0" smtClean="0"/>
                        <a:t>&lt;- 'https://www.reclamos.cl/transportes'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Página Inicial</a:t>
                      </a:r>
                      <a:endParaRPr lang="es-CL" dirty="0"/>
                    </a:p>
                  </a:txBody>
                  <a:tcPr/>
                </a:tc>
              </a:tr>
              <a:tr h="585379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pagina1&lt;- 'https://www.reclamos.cl/transportes?page=1'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Página 1</a:t>
                      </a:r>
                      <a:endParaRPr lang="es-CL" dirty="0"/>
                    </a:p>
                  </a:txBody>
                  <a:tcPr/>
                </a:tc>
              </a:tr>
              <a:tr h="334502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readhtmlpagina0 &lt;- </a:t>
                      </a:r>
                      <a:r>
                        <a:rPr lang="es-CL" sz="1600" b="1" dirty="0" err="1" smtClean="0"/>
                        <a:t>read_html</a:t>
                      </a:r>
                      <a:r>
                        <a:rPr lang="es-CL" sz="1200" dirty="0" smtClean="0"/>
                        <a:t>(pagina0)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Leer el </a:t>
                      </a:r>
                      <a:r>
                        <a:rPr lang="es-CL" dirty="0" err="1" smtClean="0"/>
                        <a:t>html</a:t>
                      </a:r>
                      <a:r>
                        <a:rPr lang="es-CL" dirty="0" smtClean="0"/>
                        <a:t> de la página</a:t>
                      </a:r>
                      <a:endParaRPr lang="es-CL" dirty="0"/>
                    </a:p>
                  </a:txBody>
                  <a:tcPr/>
                </a:tc>
              </a:tr>
              <a:tr h="501753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contenidoReclamosClTablePag0&lt;- </a:t>
                      </a:r>
                      <a:r>
                        <a:rPr lang="es-CL" b="1" dirty="0" err="1" smtClean="0"/>
                        <a:t>html_nodes</a:t>
                      </a:r>
                      <a:r>
                        <a:rPr lang="es-CL" dirty="0" smtClean="0"/>
                        <a:t>(</a:t>
                      </a:r>
                      <a:r>
                        <a:rPr lang="es-CL" sz="1200" dirty="0" smtClean="0"/>
                        <a:t>readhtmlpagina0,</a:t>
                      </a:r>
                      <a:r>
                        <a:rPr lang="es-CL" sz="1600" b="1" dirty="0" smtClean="0"/>
                        <a:t>'table'</a:t>
                      </a:r>
                      <a:r>
                        <a:rPr lang="es-CL" sz="1200" dirty="0" smtClean="0"/>
                        <a:t>)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Buscar tabla en página</a:t>
                      </a:r>
                      <a:endParaRPr lang="es-CL" dirty="0"/>
                    </a:p>
                  </a:txBody>
                  <a:tcPr/>
                </a:tc>
              </a:tr>
              <a:tr h="752630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contenidoReclamospag0&lt;- </a:t>
                      </a:r>
                      <a:r>
                        <a:rPr lang="es-CL" sz="1800" b="1" dirty="0" err="1" smtClean="0"/>
                        <a:t>html_nodes</a:t>
                      </a:r>
                      <a:r>
                        <a:rPr lang="es-CL" sz="1200" dirty="0" smtClean="0"/>
                        <a:t>(contenidoReclamosClTablePag0,</a:t>
                      </a:r>
                      <a:r>
                        <a:rPr lang="es-CL" sz="1800" b="1" dirty="0" smtClean="0"/>
                        <a:t>'a'</a:t>
                      </a:r>
                      <a:r>
                        <a:rPr lang="es-CL" sz="1200" dirty="0" smtClean="0"/>
                        <a:t>)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Buscar “a” = elementos</a:t>
                      </a:r>
                      <a:r>
                        <a:rPr lang="es-CL" baseline="0" dirty="0" smtClean="0"/>
                        <a:t> de la tabla</a:t>
                      </a:r>
                      <a:endParaRPr lang="es-CL" dirty="0"/>
                    </a:p>
                  </a:txBody>
                  <a:tcPr/>
                </a:tc>
              </a:tr>
              <a:tr h="501753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leer0&lt;-</a:t>
                      </a:r>
                      <a:r>
                        <a:rPr lang="es-CL" b="1" dirty="0" err="1" smtClean="0"/>
                        <a:t>html_text</a:t>
                      </a:r>
                      <a:r>
                        <a:rPr lang="es-CL" dirty="0" smtClean="0"/>
                        <a:t>(</a:t>
                      </a:r>
                      <a:r>
                        <a:rPr lang="es-CL" sz="1200" dirty="0" smtClean="0"/>
                        <a:t>contenidoReclamospag0)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Leer texto</a:t>
                      </a:r>
                      <a:r>
                        <a:rPr lang="es-CL" baseline="0" dirty="0" smtClean="0"/>
                        <a:t> en elementos</a:t>
                      </a:r>
                      <a:endParaRPr lang="es-CL" dirty="0"/>
                    </a:p>
                  </a:txBody>
                  <a:tcPr/>
                </a:tc>
              </a:tr>
              <a:tr h="334502">
                <a:tc>
                  <a:txBody>
                    <a:bodyPr/>
                    <a:lstStyle/>
                    <a:p>
                      <a:r>
                        <a:rPr lang="es-CL" sz="1200" dirty="0" err="1" smtClean="0"/>
                        <a:t>tabla.total</a:t>
                      </a:r>
                      <a:r>
                        <a:rPr lang="es-CL" sz="1200" dirty="0" smtClean="0"/>
                        <a:t> &lt;- </a:t>
                      </a:r>
                      <a:r>
                        <a:rPr lang="es-CL" sz="1800" b="1" dirty="0" err="1" smtClean="0"/>
                        <a:t>rbind</a:t>
                      </a:r>
                      <a:r>
                        <a:rPr lang="es-CL" sz="1200" dirty="0" smtClean="0"/>
                        <a:t>(leer1:leer50)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Print</a:t>
                      </a:r>
                      <a:r>
                        <a:rPr lang="es-CL" dirty="0" smtClean="0"/>
                        <a:t> los</a:t>
                      </a:r>
                      <a:r>
                        <a:rPr lang="es-CL" baseline="0" dirty="0" smtClean="0"/>
                        <a:t> elementos…</a:t>
                      </a:r>
                      <a:endParaRPr lang="es-CL" dirty="0"/>
                    </a:p>
                  </a:txBody>
                  <a:tcPr/>
                </a:tc>
              </a:tr>
              <a:tr h="501753">
                <a:tc>
                  <a:txBody>
                    <a:bodyPr/>
                    <a:lstStyle/>
                    <a:p>
                      <a:r>
                        <a:rPr lang="es-CL" sz="1200" b="0" dirty="0" err="1" smtClean="0"/>
                        <a:t>dfTextoYFreqReclamosallpag</a:t>
                      </a:r>
                      <a:r>
                        <a:rPr lang="es-CL" sz="1200" b="0" dirty="0" smtClean="0"/>
                        <a:t> &lt;- </a:t>
                      </a:r>
                      <a:r>
                        <a:rPr lang="es-CL" sz="1800" b="1" dirty="0" err="1" smtClean="0"/>
                        <a:t>as.data.frame</a:t>
                      </a:r>
                      <a:r>
                        <a:rPr lang="es-CL" sz="1200" b="0" dirty="0" smtClean="0"/>
                        <a:t>(</a:t>
                      </a:r>
                      <a:r>
                        <a:rPr lang="es-CL" sz="1200" b="0" dirty="0" err="1" smtClean="0"/>
                        <a:t>tabla.total</a:t>
                      </a:r>
                      <a:r>
                        <a:rPr lang="es-CL" sz="1200" b="0" dirty="0" smtClean="0"/>
                        <a:t>)</a:t>
                      </a:r>
                      <a:r>
                        <a:rPr lang="es-CL" sz="1800" b="1" dirty="0" smtClean="0"/>
                        <a:t> </a:t>
                      </a:r>
                      <a:endParaRPr lang="es-C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Pasar a data </a:t>
                      </a:r>
                      <a:r>
                        <a:rPr lang="es-CL" dirty="0" err="1" smtClean="0"/>
                        <a:t>frame</a:t>
                      </a:r>
                      <a:endParaRPr lang="es-CL" dirty="0"/>
                    </a:p>
                  </a:txBody>
                  <a:tcPr/>
                </a:tc>
              </a:tr>
              <a:tr h="1003506">
                <a:tc>
                  <a:txBody>
                    <a:bodyPr/>
                    <a:lstStyle/>
                    <a:p>
                      <a:r>
                        <a:rPr lang="es-CL" sz="1200" b="0" dirty="0" err="1" smtClean="0"/>
                        <a:t>Unlista</a:t>
                      </a:r>
                      <a:r>
                        <a:rPr lang="es-CL" sz="1200" b="0" dirty="0" smtClean="0"/>
                        <a:t>&lt;-</a:t>
                      </a:r>
                      <a:r>
                        <a:rPr lang="es-CL" sz="1800" b="1" dirty="0" err="1" smtClean="0"/>
                        <a:t>Unlist</a:t>
                      </a:r>
                      <a:endParaRPr lang="es-CL" sz="1800" b="1" dirty="0" smtClean="0"/>
                    </a:p>
                    <a:p>
                      <a:r>
                        <a:rPr lang="es-CL" sz="1800" b="1" dirty="0" err="1" smtClean="0"/>
                        <a:t>table</a:t>
                      </a:r>
                      <a:r>
                        <a:rPr lang="es-CL" sz="1800" b="1" dirty="0" smtClean="0"/>
                        <a:t>(</a:t>
                      </a:r>
                      <a:r>
                        <a:rPr lang="es-CL" sz="1800" b="1" dirty="0" err="1" smtClean="0"/>
                        <a:t>unlista</a:t>
                      </a:r>
                      <a:r>
                        <a:rPr lang="es-CL" sz="1800" b="1" dirty="0" smtClean="0"/>
                        <a:t>)</a:t>
                      </a:r>
                    </a:p>
                    <a:p>
                      <a:r>
                        <a:rPr lang="es-CL" sz="1200" b="0" dirty="0" smtClean="0"/>
                        <a:t>completos&lt;-</a:t>
                      </a:r>
                      <a:r>
                        <a:rPr lang="es-CL" sz="1800" b="1" dirty="0" err="1" smtClean="0"/>
                        <a:t>as.data.frame</a:t>
                      </a:r>
                      <a:r>
                        <a:rPr lang="es-CL" sz="1200" b="0" dirty="0" smtClean="0"/>
                        <a:t>(</a:t>
                      </a:r>
                      <a:r>
                        <a:rPr lang="es-CL" sz="1200" b="0" dirty="0" err="1" smtClean="0"/>
                        <a:t>tablaTextocompleto</a:t>
                      </a:r>
                      <a:r>
                        <a:rPr lang="es-CL" sz="1200" b="0" dirty="0" smtClean="0"/>
                        <a:t>)</a:t>
                      </a:r>
                      <a:endParaRPr lang="es-C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Crear lista</a:t>
                      </a:r>
                    </a:p>
                    <a:p>
                      <a:r>
                        <a:rPr lang="es-CL" dirty="0" smtClean="0"/>
                        <a:t>Crear tabla con la lista</a:t>
                      </a:r>
                    </a:p>
                    <a:p>
                      <a:r>
                        <a:rPr lang="es-CL" dirty="0" smtClean="0"/>
                        <a:t>Crear </a:t>
                      </a:r>
                      <a:r>
                        <a:rPr lang="es-CL" dirty="0" err="1" smtClean="0"/>
                        <a:t>freq</a:t>
                      </a:r>
                      <a:r>
                        <a:rPr lang="es-CL" dirty="0" smtClean="0"/>
                        <a:t>. Con tabla</a:t>
                      </a:r>
                      <a:endParaRPr lang="es-CL" dirty="0"/>
                    </a:p>
                  </a:txBody>
                  <a:tcPr/>
                </a:tc>
              </a:tr>
              <a:tr h="334502">
                <a:tc>
                  <a:txBody>
                    <a:bodyPr/>
                    <a:lstStyle/>
                    <a:p>
                      <a:endParaRPr lang="es-CL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69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Resultados</a:t>
            </a:r>
            <a:endParaRPr lang="es-C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0"/>
            <a:ext cx="3277344" cy="6633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800600"/>
          </a:xfrm>
        </p:spPr>
        <p:txBody>
          <a:bodyPr/>
          <a:lstStyle/>
          <a:p>
            <a:r>
              <a:rPr lang="es-CL" dirty="0" smtClean="0"/>
              <a:t>Considerando que en “transportes” se considera los envíos de paquetes, se puede observar que </a:t>
            </a:r>
            <a:r>
              <a:rPr lang="es-CL" dirty="0" err="1" smtClean="0"/>
              <a:t>exite</a:t>
            </a:r>
            <a:r>
              <a:rPr lang="es-CL" dirty="0" smtClean="0"/>
              <a:t> una mayor tendencia a postear un reclamo en contra de “Correos de Chile”.</a:t>
            </a:r>
          </a:p>
          <a:p>
            <a:endParaRPr lang="es-CL" dirty="0"/>
          </a:p>
          <a:p>
            <a:endParaRPr lang="es-CL" dirty="0" smtClean="0"/>
          </a:p>
          <a:p>
            <a:r>
              <a:rPr lang="es-CL" dirty="0" smtClean="0"/>
              <a:t>Se propone realizar un estudio más adelante analizando las falencias de esta empresa.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6447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92</TotalTime>
  <Words>231</Words>
  <Application>Microsoft Office PowerPoint</Application>
  <PresentationFormat>Presentación en pantalla 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Adyacencia</vt:lpstr>
      <vt:lpstr>Proyecto Big Data</vt:lpstr>
      <vt:lpstr>OBJETIVOS</vt:lpstr>
      <vt:lpstr>Metodología</vt:lpstr>
      <vt:lpstr>Resultados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7</cp:revision>
  <dcterms:created xsi:type="dcterms:W3CDTF">2019-01-25T18:31:56Z</dcterms:created>
  <dcterms:modified xsi:type="dcterms:W3CDTF">2019-01-25T20:04:28Z</dcterms:modified>
</cp:coreProperties>
</file>