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16_49EA10B2.xml" ContentType="application/vnd.ms-powerpoint.comments+xml"/>
  <Override PartName="/ppt/comments/modernComment_115_538CE0F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278" r:id="rId6"/>
    <p:sldId id="277" r:id="rId7"/>
    <p:sldId id="280" r:id="rId8"/>
    <p:sldId id="279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2B9291-7A8C-08C3-613F-D85D1D74D0F6}" name="Gerardo Luis Martinez" initials="GL" userId="2ac53f5c1b90d61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modernComment_115_538CE0F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D316F7-9121-4D21-9B4D-B04D8A1CFEE2}" authorId="{452B9291-7A8C-08C3-613F-D85D1D74D0F6}" created="2023-10-26T21:51:48.868">
    <pc:sldMkLst xmlns:pc="http://schemas.microsoft.com/office/powerpoint/2013/main/command">
      <pc:docMk/>
      <pc:sldMk cId="1401741552" sldId="277"/>
    </pc:sldMkLst>
    <p188:txBody>
      <a:bodyPr/>
      <a:lstStyle/>
      <a:p>
        <a:r>
          <a:rPr lang="en-US"/>
          <a:t>Citation: 
According to NNNNN the companies struggling with the integration of the pieces of code, require to make merge and keep track of them….</a:t>
        </a:r>
      </a:p>
    </p188:txBody>
  </p188:cm>
</p188:cmLst>
</file>

<file path=ppt/comments/modernComment_116_49EA10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8BC344-5A4B-4DF4-BB24-6210F6C0368E}" authorId="{452B9291-7A8C-08C3-613F-D85D1D74D0F6}" created="2023-10-27T16:07:57.941">
    <pc:sldMkLst xmlns:pc="http://schemas.microsoft.com/office/powerpoint/2013/main/command">
      <pc:docMk/>
      <pc:sldMk cId="1240076466" sldId="278"/>
    </pc:sldMkLst>
    <p188:txBody>
      <a:bodyPr/>
      <a:lstStyle/>
      <a:p>
        <a:r>
          <a:rPr lang="en-US"/>
          <a:t>Citation: 
Gerardo mentioned that 
According to digitail.ai in the 16th State of Agile Report  97% of organizations practice Agile in some form, and one of that forms is develop code in a collaborative way.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16_49EA10B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microsoft.com/office/2018/10/relationships/comments" Target="../comments/modernComment_115_538CE0F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Continuous integration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G</a:t>
            </a:r>
            <a:r>
              <a:rPr lang="en-US" dirty="0">
                <a:solidFill>
                  <a:srgbClr val="FFFFFF"/>
                </a:solidFill>
              </a:rPr>
              <a:t>it Repository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56C5552-7FAC-6141-3950-E322007D1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7006" r="-1" b="870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5DD39-1D39-69AE-417A-74DDE5A6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YOU kNOW?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76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2B5AF8E-A8F5-44F6-A878-BD9D09405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group of people building a puzzle&#10;&#10;Description automatically generated">
            <a:extLst>
              <a:ext uri="{FF2B5EF4-FFF2-40B4-BE49-F238E27FC236}">
                <a16:creationId xmlns:a16="http://schemas.microsoft.com/office/drawing/2014/main" id="{4B3C88AE-BD2F-0FCC-A187-8EEA568AB3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3773" t="27722" r="5318"/>
          <a:stretch/>
        </p:blipFill>
        <p:spPr>
          <a:xfrm>
            <a:off x="-3274" y="-39220"/>
            <a:ext cx="12192000" cy="685800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085B216-5AF1-CA75-75B6-52BCA739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how integrate all?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2EEDFD0-E50B-4516-A185-DA1CE93EE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D4AAA4-6962-A949-C752-30653A332139}"/>
              </a:ext>
            </a:extLst>
          </p:cNvPr>
          <p:cNvSpPr txBox="1"/>
          <p:nvPr/>
        </p:nvSpPr>
        <p:spPr>
          <a:xfrm>
            <a:off x="153236" y="6560343"/>
            <a:ext cx="12038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Retrieved from https://elearningindustry.com/wp-content/uploads/2014/10/Top-9-Tips-to-Boost-Collaboration-Within-Your-eLearning-Team.jpg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1145C-D8FE-0512-7FF8-63BBB31A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1"/>
            <a:ext cx="4208656" cy="268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Make it easy </a:t>
            </a:r>
            <a:br>
              <a:rPr lang="en-US" sz="54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everyone!!!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a git&#10;&#10;Description automatically generated">
            <a:extLst>
              <a:ext uri="{FF2B5EF4-FFF2-40B4-BE49-F238E27FC236}">
                <a16:creationId xmlns:a16="http://schemas.microsoft.com/office/drawing/2014/main" id="{E0623FD5-E7AF-25E5-51D5-D325333F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903" y="640080"/>
            <a:ext cx="5455663" cy="5578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9A18F-7EAC-F0F6-02F5-A8BE68C0AD20}"/>
              </a:ext>
            </a:extLst>
          </p:cNvPr>
          <p:cNvSpPr txBox="1"/>
          <p:nvPr/>
        </p:nvSpPr>
        <p:spPr>
          <a:xfrm>
            <a:off x="251210" y="6445611"/>
            <a:ext cx="117143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Retrieved from https://codingbash.com/Images/Snippets/1/0aca92ef-de4a-4739-bfb6-56db1ed91202.png</a:t>
            </a:r>
          </a:p>
        </p:txBody>
      </p:sp>
    </p:spTree>
    <p:extLst>
      <p:ext uri="{BB962C8B-B14F-4D97-AF65-F5344CB8AC3E}">
        <p14:creationId xmlns:p14="http://schemas.microsoft.com/office/powerpoint/2010/main" val="284290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A32BB39-F62E-43E2-BD90-29FA5551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914271-9A76-4C78-FB03-63178CCD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Don’t worry!!!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F2321-1B48-4D10-D273-30B2D96926B8}"/>
              </a:ext>
            </a:extLst>
          </p:cNvPr>
          <p:cNvSpPr txBox="1"/>
          <p:nvPr/>
        </p:nvSpPr>
        <p:spPr>
          <a:xfrm>
            <a:off x="314666" y="6247439"/>
            <a:ext cx="5317620" cy="65336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200" i="1" dirty="0"/>
              <a:t>Image retrieved from https://www.udacity.com/blog/wp-content/uploads/2017/05/GitHubCollaboration.png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D431EF2-5A31-4C05-AA3E-4580F553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678399-6817-4845-9B59-E82951B0B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9" y="321731"/>
            <a:ext cx="3932506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44E73A-9DB7-46CD-9B4D-9DE9FB5E6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9128" y="321732"/>
            <a:ext cx="1352695" cy="3668542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057F48-2FD4-4DD3-B887-FEE2B447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4469D8-5936-48B8-AF0C-37FF2AEE2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omputer screen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611C6733-CE72-1247-4604-A9657475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66" y="2683227"/>
            <a:ext cx="5317620" cy="2991160"/>
          </a:xfrm>
          <a:prstGeom prst="rect">
            <a:avLst/>
          </a:prstGeom>
        </p:spPr>
      </p:pic>
      <p:pic>
        <p:nvPicPr>
          <p:cNvPr id="16" name="Picture 15" descr="A diagram of a diagram&#10;&#10;Description automatically generated">
            <a:extLst>
              <a:ext uri="{FF2B5EF4-FFF2-40B4-BE49-F238E27FC236}">
                <a16:creationId xmlns:a16="http://schemas.microsoft.com/office/drawing/2014/main" id="{67A3188E-5484-D159-EFA3-E8B6EF37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732"/>
            <a:ext cx="6092725" cy="61479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603C98-E4B1-0B37-D552-215CFF950CF4}"/>
              </a:ext>
            </a:extLst>
          </p:cNvPr>
          <p:cNvSpPr txBox="1"/>
          <p:nvPr/>
        </p:nvSpPr>
        <p:spPr>
          <a:xfrm>
            <a:off x="6227845" y="6519453"/>
            <a:ext cx="61696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Image retrieved from https://static.javatpoint.com/tutorial/git/images/git-benefits.png</a:t>
            </a:r>
          </a:p>
        </p:txBody>
      </p:sp>
    </p:spTree>
    <p:extLst>
      <p:ext uri="{BB962C8B-B14F-4D97-AF65-F5344CB8AC3E}">
        <p14:creationId xmlns:p14="http://schemas.microsoft.com/office/powerpoint/2010/main" val="287494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041C8E-573E-91CC-A085-F91166A4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Start today!!!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diagram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57692688-9BE6-99B1-F9CF-45748D15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84" y="231353"/>
            <a:ext cx="9007206" cy="47287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362346-45DD-C154-DDE7-1F4D1541A59B}"/>
              </a:ext>
            </a:extLst>
          </p:cNvPr>
          <p:cNvSpPr txBox="1"/>
          <p:nvPr/>
        </p:nvSpPr>
        <p:spPr>
          <a:xfrm>
            <a:off x="764515" y="6349648"/>
            <a:ext cx="109702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Image retrieved from https://www.linode.com/docs/guides/how-to-install-git-on-linux-mac-and-windows/how-to-install-git.jpg</a:t>
            </a:r>
          </a:p>
        </p:txBody>
      </p:sp>
    </p:spTree>
    <p:extLst>
      <p:ext uri="{BB962C8B-B14F-4D97-AF65-F5344CB8AC3E}">
        <p14:creationId xmlns:p14="http://schemas.microsoft.com/office/powerpoint/2010/main" val="73217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2D981-AB8C-3FFC-D013-49DE9CDB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cap="all" spc="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EB8EB11-29B2-4707-AC3D-AADA81676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92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1136</TotalTime>
  <Words>123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Continuous integration </vt:lpstr>
      <vt:lpstr>DO YOU kNOW?</vt:lpstr>
      <vt:lpstr>how integrate all?</vt:lpstr>
      <vt:lpstr>Make it easy  for everyone!!!</vt:lpstr>
      <vt:lpstr>Don’t worry!!!</vt:lpstr>
      <vt:lpstr>Start today!!!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</dc:title>
  <dc:creator>Gerardo Luis Martinez</dc:creator>
  <cp:lastModifiedBy>Gerardo Luis Martinez</cp:lastModifiedBy>
  <cp:revision>2</cp:revision>
  <dcterms:created xsi:type="dcterms:W3CDTF">2023-10-26T21:47:39Z</dcterms:created>
  <dcterms:modified xsi:type="dcterms:W3CDTF">2023-10-27T16:51:22Z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