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7"/>
  </p:notesMasterIdLst>
  <p:handoutMasterIdLst>
    <p:handoutMasterId r:id="rId38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401" r:id="rId32"/>
    <p:sldId id="495" r:id="rId33"/>
    <p:sldId id="494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95"/>
            <p14:sldId id="49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750" autoAdjust="0"/>
  </p:normalViewPr>
  <p:slideViewPr>
    <p:cSldViewPr showGuides="1">
      <p:cViewPr varScale="1">
        <p:scale>
          <a:sx n="75" d="100"/>
          <a:sy n="75" d="100"/>
        </p:scale>
        <p:origin x="15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h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access-modifi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read-only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dirty="0"/>
              <a:t>Read and sort people by first name and age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People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752917"/>
            <a:chOff x="-306388" y="2138257"/>
            <a:chExt cx="3137848" cy="275291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1552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98" y="176016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this.Age</a:t>
            </a:r>
            <a:r>
              <a:rPr lang="en-US" dirty="0"/>
              <a:t> &gt;=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650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negative </a:t>
            </a:r>
          </a:p>
          <a:p>
            <a:r>
              <a:rPr lang="en-US" sz="3400" dirty="0"/>
              <a:t>Salary cannot be less than 650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 </a:t>
            </a:r>
            <a:r>
              <a:rPr lang="en-GB" sz="3200"/>
              <a:t>(read-only)</a:t>
            </a:r>
            <a:endParaRPr lang="en-GB" sz="3200" dirty="0"/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mutable now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91000" y="1228351"/>
            <a:ext cx="6055523" cy="3988253"/>
            <a:chOff x="-306388" y="2077297"/>
            <a:chExt cx="3137848" cy="39882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0624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Reference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</a:t>
            </a:r>
            <a:r>
              <a:rPr lang="en-US" sz="3500" dirty="0">
                <a:hlinkClick r:id="rId3"/>
              </a:rPr>
              <a:t>encapsulation</a:t>
            </a:r>
            <a:r>
              <a:rPr lang="en-US" sz="3500" dirty="0"/>
              <a:t>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4107</TotalTime>
  <Words>3135</Words>
  <Application>Microsoft Office PowerPoint</Application>
  <PresentationFormat>Widescreen</PresentationFormat>
  <Paragraphs>416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People by Name and Age</vt:lpstr>
      <vt:lpstr>Solution: Sort People by Name and Age (1)</vt:lpstr>
      <vt:lpstr>Solution: Sort People by Name and Age (2)</vt:lpstr>
      <vt:lpstr>Solution: Sort People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</vt:lpstr>
      <vt:lpstr>Immutable Fields</vt:lpstr>
      <vt:lpstr>Problem: Team</vt:lpstr>
      <vt:lpstr>Solution: Team (1)</vt:lpstr>
      <vt:lpstr>Solution: Team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57</cp:revision>
  <dcterms:created xsi:type="dcterms:W3CDTF">2018-05-23T13:08:44Z</dcterms:created>
  <dcterms:modified xsi:type="dcterms:W3CDTF">2022-02-18T07:17:02Z</dcterms:modified>
  <cp:category>programming;education;software engineering;software development</cp:category>
</cp:coreProperties>
</file>