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0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8280" y="1821600"/>
            <a:ext cx="90680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Стилометричен анализ на политически речи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48280" y="1821600"/>
            <a:ext cx="90680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Стилометричен анализ на политически речи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 rot="21592200">
            <a:off x="3274200" y="3890880"/>
            <a:ext cx="85928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Герасим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Велчев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16040" y="87120"/>
            <a:ext cx="86108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Възможни подобрения и разширения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40080" y="1443240"/>
            <a:ext cx="906804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Намиране на по-добър dataset или изграждане на такъв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Тестване с включване/изключване на различни feature-и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16040" y="123120"/>
            <a:ext cx="86108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Възможни подобрения и разширения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40080" y="1645920"/>
            <a:ext cx="906804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Тестване с различни класификационни алгоритми (Naive Bayes, Logistic Regression).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Търсене на сходство между речите (опит за клъстеризация).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3640" y="363240"/>
            <a:ext cx="906804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Дефиниция на проблема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3640" y="1578240"/>
            <a:ext cx="90680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Даден е корпус от речи на различни политици.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Нашата задача е да класифицираме новопоявила се реч, за която знаем, че авторът й e измежду познатите ни.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3640" y="363240"/>
            <a:ext cx="906804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Данните и техните недостатъци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3640" y="1578240"/>
            <a:ext cx="90680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Dataset от Hardvard Dataverse с 18 хил. речи на около 60 политици, от които използвам 1000 на брой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.Rdata формат (формат на data frame на R), който трябваше да преобразувам в .CSV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Недостатък – речите бяха стемирани, което води до зашумяване в POS-tagging-a, както и разделителите между изреченията бяха премахнати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32800" y="214560"/>
            <a:ext cx="90680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Какви подходи могат да се използват?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32800" y="1905120"/>
            <a:ext cx="90680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Стилометричен подход – анализ на различни количествени и лексикални характеристики, специфични за стила на съответния автор.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 формират неговия стилометричен отпечатък (stylistic fingerprint).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640080"/>
            <a:ext cx="906804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Количествени характеристики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1741680"/>
            <a:ext cx="90680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Средна дължина на дума.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Средна дължина на изречение.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Стандартни отклонения.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75200" y="169560"/>
            <a:ext cx="906804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Лексикални характеристики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24240" y="1188720"/>
            <a:ext cx="9068040" cy="42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Разнородност на лексиката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Относителен дял именовани единици (т.е. авторът споменава ли имена на личности, организации и т.н.) - чрез NER (spaCy)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Относителен дял съществителни (т.е. дали авторът говори по-фактологично) – чрез POS-tagging (NLTK averaged-perceptron tagger)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Относителен дял прилагателни (т.е. дали авторът говори по-описателно)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Относителен дял глаголи (т.е. дали авторът говори по-действено)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48640" y="1645920"/>
            <a:ext cx="906804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Използваме Support Vector Machine (SVM)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Класификацията е от тип multi-class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Експериментиране с One-vs-One и One-vs-Rest версии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32800" y="426240"/>
            <a:ext cx="906804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Класификация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49920" y="457200"/>
            <a:ext cx="906804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Инструменти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40080" y="939240"/>
            <a:ext cx="906804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Програмен език – Python, IDE: PyCharm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NLTK, spaCy – за лексикалния анализ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 – за числените пресмятания на характеристиките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 - за класификационните алгоритми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5760" y="457200"/>
            <a:ext cx="906804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Метрики за оценяване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5680" y="1284480"/>
            <a:ext cx="906804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Accuracy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Multi-class confusion matrix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8957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2019-12-30T19:29:35Z</dcterms:created>
  <dc:creator/>
  <dc:description/>
  <dc:language>en-US</dc:language>
  <cp:lastModifiedBy/>
  <dcterms:modified xsi:type="dcterms:W3CDTF">2020-02-16T01:04:40Z</dcterms:modified>
  <cp:revision>165</cp:revision>
  <dc:subject/>
  <dc:title/>
</cp:coreProperties>
</file>