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"/>
  </p:notesMasterIdLst>
  <p:handoutMasterIdLst>
    <p:handoutMasterId r:id="rId7"/>
  </p:handoutMasterIdLst>
  <p:sldIdLst>
    <p:sldId id="257" r:id="rId2"/>
    <p:sldId id="261" r:id="rId3"/>
    <p:sldId id="263" r:id="rId4"/>
    <p:sldId id="264" r:id="rId5"/>
  </p:sldIdLst>
  <p:sldSz cx="12192000" cy="6858000"/>
  <p:notesSz cx="6858000" cy="9144000"/>
  <p:defaultTextStyle>
    <a:defPPr rtl="0"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7440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0B001E-D0BD-4D89-85C2-67835AC838DD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l-GR"/>
        </a:p>
      </dgm:t>
    </dgm:pt>
    <dgm:pt modelId="{1E357E46-927E-47C6-B192-F01389536F10}">
      <dgm:prSet phldrT="[Κείμενο]" phldr="1"/>
      <dgm:spPr/>
      <dgm:t>
        <a:bodyPr/>
        <a:lstStyle/>
        <a:p>
          <a:endParaRPr lang="el-GR"/>
        </a:p>
      </dgm:t>
    </dgm:pt>
    <dgm:pt modelId="{BD362D5E-2113-40A3-A82F-121B75BEB470}" type="parTrans" cxnId="{3F9667A1-FBE0-4F49-980F-4DB3AA8BD091}">
      <dgm:prSet/>
      <dgm:spPr/>
      <dgm:t>
        <a:bodyPr/>
        <a:lstStyle/>
        <a:p>
          <a:endParaRPr lang="el-GR"/>
        </a:p>
      </dgm:t>
    </dgm:pt>
    <dgm:pt modelId="{E41D6337-5920-40AD-927B-542D5176544B}" type="sibTrans" cxnId="{3F9667A1-FBE0-4F49-980F-4DB3AA8BD091}">
      <dgm:prSet/>
      <dgm:spPr/>
      <dgm:t>
        <a:bodyPr/>
        <a:lstStyle/>
        <a:p>
          <a:endParaRPr lang="el-GR"/>
        </a:p>
      </dgm:t>
    </dgm:pt>
    <dgm:pt modelId="{79396BF3-8720-4C92-BB34-32EF6D9FB3FA}">
      <dgm:prSet phldrT="[Κείμενο]" phldr="1"/>
      <dgm:spPr/>
      <dgm:t>
        <a:bodyPr/>
        <a:lstStyle/>
        <a:p>
          <a:endParaRPr lang="el-GR"/>
        </a:p>
      </dgm:t>
    </dgm:pt>
    <dgm:pt modelId="{A9DB8E0D-A1A5-4749-BDEA-936353503B0B}" type="parTrans" cxnId="{0672F453-8B74-41E5-8338-81718873CA04}">
      <dgm:prSet/>
      <dgm:spPr/>
      <dgm:t>
        <a:bodyPr/>
        <a:lstStyle/>
        <a:p>
          <a:endParaRPr lang="el-GR"/>
        </a:p>
      </dgm:t>
    </dgm:pt>
    <dgm:pt modelId="{55E4760C-88C5-47DA-9640-8BC99C9CE259}" type="sibTrans" cxnId="{0672F453-8B74-41E5-8338-81718873CA04}">
      <dgm:prSet/>
      <dgm:spPr/>
      <dgm:t>
        <a:bodyPr/>
        <a:lstStyle/>
        <a:p>
          <a:endParaRPr lang="el-GR"/>
        </a:p>
      </dgm:t>
    </dgm:pt>
    <dgm:pt modelId="{1DC1F538-A5B1-402A-8CA4-DE5E17C4EB33}">
      <dgm:prSet phldrT="[Κείμενο]" phldr="1"/>
      <dgm:spPr/>
      <dgm:t>
        <a:bodyPr/>
        <a:lstStyle/>
        <a:p>
          <a:endParaRPr lang="el-GR"/>
        </a:p>
      </dgm:t>
    </dgm:pt>
    <dgm:pt modelId="{0556D16E-24DF-4981-9CAE-96F0D3DC1499}" type="parTrans" cxnId="{B66560B2-EB7E-4FC3-8B2D-B4A618C06E39}">
      <dgm:prSet/>
      <dgm:spPr/>
      <dgm:t>
        <a:bodyPr/>
        <a:lstStyle/>
        <a:p>
          <a:endParaRPr lang="el-GR"/>
        </a:p>
      </dgm:t>
    </dgm:pt>
    <dgm:pt modelId="{A12B1249-C7F6-43A1-9649-D7C5273AC7AD}" type="sibTrans" cxnId="{B66560B2-EB7E-4FC3-8B2D-B4A618C06E39}">
      <dgm:prSet/>
      <dgm:spPr/>
      <dgm:t>
        <a:bodyPr/>
        <a:lstStyle/>
        <a:p>
          <a:endParaRPr lang="el-GR"/>
        </a:p>
      </dgm:t>
    </dgm:pt>
    <dgm:pt modelId="{A7A1E09D-8791-406E-BA9D-4DE8388911FD}">
      <dgm:prSet phldrT="[Κείμενο]" phldr="1"/>
      <dgm:spPr/>
      <dgm:t>
        <a:bodyPr/>
        <a:lstStyle/>
        <a:p>
          <a:endParaRPr lang="el-GR"/>
        </a:p>
      </dgm:t>
    </dgm:pt>
    <dgm:pt modelId="{F8885D1B-DC53-4A43-961E-5A4CDAE44163}" type="parTrans" cxnId="{49DF3F98-49FE-46E5-9BC3-26A7D55B813E}">
      <dgm:prSet/>
      <dgm:spPr/>
      <dgm:t>
        <a:bodyPr/>
        <a:lstStyle/>
        <a:p>
          <a:endParaRPr lang="el-GR"/>
        </a:p>
      </dgm:t>
    </dgm:pt>
    <dgm:pt modelId="{FE9EA7ED-7016-4FE2-89E7-DEDA4B39E580}" type="sibTrans" cxnId="{49DF3F98-49FE-46E5-9BC3-26A7D55B813E}">
      <dgm:prSet/>
      <dgm:spPr/>
      <dgm:t>
        <a:bodyPr/>
        <a:lstStyle/>
        <a:p>
          <a:endParaRPr lang="el-GR"/>
        </a:p>
      </dgm:t>
    </dgm:pt>
    <dgm:pt modelId="{924EBE7A-C048-4971-9783-74C2933F65A1}">
      <dgm:prSet phldrT="[Κείμενο]" phldr="1"/>
      <dgm:spPr/>
      <dgm:t>
        <a:bodyPr/>
        <a:lstStyle/>
        <a:p>
          <a:endParaRPr lang="el-GR"/>
        </a:p>
      </dgm:t>
    </dgm:pt>
    <dgm:pt modelId="{2F77ADA1-AD0A-4872-9EC5-464ACB79B564}" type="parTrans" cxnId="{7C8BB1E7-5971-40EA-AD75-4B190545D02D}">
      <dgm:prSet/>
      <dgm:spPr/>
      <dgm:t>
        <a:bodyPr/>
        <a:lstStyle/>
        <a:p>
          <a:endParaRPr lang="el-GR"/>
        </a:p>
      </dgm:t>
    </dgm:pt>
    <dgm:pt modelId="{916A2B1A-F609-43F6-96ED-46589B4728DC}" type="sibTrans" cxnId="{7C8BB1E7-5971-40EA-AD75-4B190545D02D}">
      <dgm:prSet/>
      <dgm:spPr/>
      <dgm:t>
        <a:bodyPr/>
        <a:lstStyle/>
        <a:p>
          <a:endParaRPr lang="el-GR"/>
        </a:p>
      </dgm:t>
    </dgm:pt>
    <dgm:pt modelId="{06846A50-7A8E-421B-8D6A-8C6183746A1A}">
      <dgm:prSet phldrT="[Κείμενο]" phldr="1"/>
      <dgm:spPr/>
      <dgm:t>
        <a:bodyPr/>
        <a:lstStyle/>
        <a:p>
          <a:endParaRPr lang="el-GR"/>
        </a:p>
      </dgm:t>
    </dgm:pt>
    <dgm:pt modelId="{A238CCDF-D211-4D85-8575-6D22469388A9}" type="parTrans" cxnId="{992A730B-0D05-4339-AF42-B90E9D5C5C70}">
      <dgm:prSet/>
      <dgm:spPr/>
      <dgm:t>
        <a:bodyPr/>
        <a:lstStyle/>
        <a:p>
          <a:endParaRPr lang="el-GR"/>
        </a:p>
      </dgm:t>
    </dgm:pt>
    <dgm:pt modelId="{4AB1D16A-2E0C-4721-9F30-7030D5528A0D}" type="sibTrans" cxnId="{992A730B-0D05-4339-AF42-B90E9D5C5C70}">
      <dgm:prSet/>
      <dgm:spPr/>
      <dgm:t>
        <a:bodyPr/>
        <a:lstStyle/>
        <a:p>
          <a:endParaRPr lang="el-GR"/>
        </a:p>
      </dgm:t>
    </dgm:pt>
    <dgm:pt modelId="{9870A2DB-DE84-4E56-87EC-F1518432029B}">
      <dgm:prSet phldrT="[Κείμενο]" phldr="1"/>
      <dgm:spPr/>
      <dgm:t>
        <a:bodyPr/>
        <a:lstStyle/>
        <a:p>
          <a:endParaRPr lang="el-GR"/>
        </a:p>
      </dgm:t>
    </dgm:pt>
    <dgm:pt modelId="{D36798C0-EE65-4FF2-800A-AD75F7FB8026}" type="parTrans" cxnId="{FDD7562B-4D81-4620-A26C-742327EC47A7}">
      <dgm:prSet/>
      <dgm:spPr/>
      <dgm:t>
        <a:bodyPr/>
        <a:lstStyle/>
        <a:p>
          <a:endParaRPr lang="el-GR"/>
        </a:p>
      </dgm:t>
    </dgm:pt>
    <dgm:pt modelId="{C68E91F0-FDDE-49B8-8535-F69BB446242A}" type="sibTrans" cxnId="{FDD7562B-4D81-4620-A26C-742327EC47A7}">
      <dgm:prSet/>
      <dgm:spPr/>
      <dgm:t>
        <a:bodyPr/>
        <a:lstStyle/>
        <a:p>
          <a:endParaRPr lang="el-GR"/>
        </a:p>
      </dgm:t>
    </dgm:pt>
    <dgm:pt modelId="{AC22110D-2215-4655-A086-A46D0F9ECF8D}">
      <dgm:prSet phldrT="[Κείμενο]" phldr="1"/>
      <dgm:spPr/>
      <dgm:t>
        <a:bodyPr/>
        <a:lstStyle/>
        <a:p>
          <a:endParaRPr lang="el-GR"/>
        </a:p>
      </dgm:t>
    </dgm:pt>
    <dgm:pt modelId="{9360BBE5-BF03-41CC-801E-2F6B49EF25F6}" type="parTrans" cxnId="{E5EC8B0C-9ADA-4257-A316-5D49A77B1E8B}">
      <dgm:prSet/>
      <dgm:spPr/>
      <dgm:t>
        <a:bodyPr/>
        <a:lstStyle/>
        <a:p>
          <a:endParaRPr lang="el-GR"/>
        </a:p>
      </dgm:t>
    </dgm:pt>
    <dgm:pt modelId="{0E858211-0D65-4F75-AAFF-F36D44262EC4}" type="sibTrans" cxnId="{E5EC8B0C-9ADA-4257-A316-5D49A77B1E8B}">
      <dgm:prSet/>
      <dgm:spPr/>
      <dgm:t>
        <a:bodyPr/>
        <a:lstStyle/>
        <a:p>
          <a:endParaRPr lang="el-GR"/>
        </a:p>
      </dgm:t>
    </dgm:pt>
    <dgm:pt modelId="{5AEF0762-216F-4006-BD03-7609FFC693CD}">
      <dgm:prSet phldrT="[Κείμενο]" phldr="1"/>
      <dgm:spPr/>
      <dgm:t>
        <a:bodyPr/>
        <a:lstStyle/>
        <a:p>
          <a:endParaRPr lang="el-GR"/>
        </a:p>
      </dgm:t>
    </dgm:pt>
    <dgm:pt modelId="{A731A4B3-9ADA-49BF-BCDC-8EC1103C5F38}" type="parTrans" cxnId="{7607CB6F-F045-406B-ADAF-1A17459940FC}">
      <dgm:prSet/>
      <dgm:spPr/>
      <dgm:t>
        <a:bodyPr/>
        <a:lstStyle/>
        <a:p>
          <a:endParaRPr lang="el-GR"/>
        </a:p>
      </dgm:t>
    </dgm:pt>
    <dgm:pt modelId="{6664429D-DD47-4760-951B-5AE09EFA0CEC}" type="sibTrans" cxnId="{7607CB6F-F045-406B-ADAF-1A17459940FC}">
      <dgm:prSet/>
      <dgm:spPr/>
      <dgm:t>
        <a:bodyPr/>
        <a:lstStyle/>
        <a:p>
          <a:endParaRPr lang="el-GR"/>
        </a:p>
      </dgm:t>
    </dgm:pt>
    <dgm:pt modelId="{EE114F6B-3F8E-4ACE-931E-0B54183EDBEB}" type="pres">
      <dgm:prSet presAssocID="{DF0B001E-D0BD-4D89-85C2-67835AC838DD}" presName="linearFlow" presStyleCnt="0">
        <dgm:presLayoutVars>
          <dgm:dir/>
          <dgm:animLvl val="lvl"/>
          <dgm:resizeHandles val="exact"/>
        </dgm:presLayoutVars>
      </dgm:prSet>
      <dgm:spPr/>
    </dgm:pt>
    <dgm:pt modelId="{F46883BB-6A34-49B7-8BCA-D198AE86C2DE}" type="pres">
      <dgm:prSet presAssocID="{1E357E46-927E-47C6-B192-F01389536F10}" presName="composite" presStyleCnt="0"/>
      <dgm:spPr/>
    </dgm:pt>
    <dgm:pt modelId="{622C7F82-5369-4F1F-9F34-42F2A83675E5}" type="pres">
      <dgm:prSet presAssocID="{1E357E46-927E-47C6-B192-F01389536F1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F041D2E-EECE-454C-B4EF-4A6E0A3FEA85}" type="pres">
      <dgm:prSet presAssocID="{1E357E46-927E-47C6-B192-F01389536F10}" presName="descendantText" presStyleLbl="alignAcc1" presStyleIdx="0" presStyleCnt="3">
        <dgm:presLayoutVars>
          <dgm:bulletEnabled val="1"/>
        </dgm:presLayoutVars>
      </dgm:prSet>
      <dgm:spPr/>
    </dgm:pt>
    <dgm:pt modelId="{EA10C489-7B51-4BDF-ACF7-81546DE3ED77}" type="pres">
      <dgm:prSet presAssocID="{E41D6337-5920-40AD-927B-542D5176544B}" presName="sp" presStyleCnt="0"/>
      <dgm:spPr/>
    </dgm:pt>
    <dgm:pt modelId="{D550D7AF-E0BA-4AF5-8A4C-CD97B6387935}" type="pres">
      <dgm:prSet presAssocID="{A7A1E09D-8791-406E-BA9D-4DE8388911FD}" presName="composite" presStyleCnt="0"/>
      <dgm:spPr/>
    </dgm:pt>
    <dgm:pt modelId="{E930151B-D72E-4557-8925-1999FB726A2F}" type="pres">
      <dgm:prSet presAssocID="{A7A1E09D-8791-406E-BA9D-4DE8388911F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8000BE4-20D2-422C-BA65-DBE9D8F106D8}" type="pres">
      <dgm:prSet presAssocID="{A7A1E09D-8791-406E-BA9D-4DE8388911FD}" presName="descendantText" presStyleLbl="alignAcc1" presStyleIdx="1" presStyleCnt="3">
        <dgm:presLayoutVars>
          <dgm:bulletEnabled val="1"/>
        </dgm:presLayoutVars>
      </dgm:prSet>
      <dgm:spPr/>
    </dgm:pt>
    <dgm:pt modelId="{B79A8F19-F906-445C-B99D-17FF6CEF3F14}" type="pres">
      <dgm:prSet presAssocID="{FE9EA7ED-7016-4FE2-89E7-DEDA4B39E580}" presName="sp" presStyleCnt="0"/>
      <dgm:spPr/>
    </dgm:pt>
    <dgm:pt modelId="{05438FD3-1A3D-4319-921C-3A06FE2779E4}" type="pres">
      <dgm:prSet presAssocID="{9870A2DB-DE84-4E56-87EC-F1518432029B}" presName="composite" presStyleCnt="0"/>
      <dgm:spPr/>
    </dgm:pt>
    <dgm:pt modelId="{9D73A5DD-2BD8-453F-A89A-9B078B0A7F98}" type="pres">
      <dgm:prSet presAssocID="{9870A2DB-DE84-4E56-87EC-F1518432029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03D38FF-8A9E-4427-A7B3-6851156EF8F3}" type="pres">
      <dgm:prSet presAssocID="{9870A2DB-DE84-4E56-87EC-F1518432029B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92A730B-0D05-4339-AF42-B90E9D5C5C70}" srcId="{A7A1E09D-8791-406E-BA9D-4DE8388911FD}" destId="{06846A50-7A8E-421B-8D6A-8C6183746A1A}" srcOrd="1" destOrd="0" parTransId="{A238CCDF-D211-4D85-8575-6D22469388A9}" sibTransId="{4AB1D16A-2E0C-4721-9F30-7030D5528A0D}"/>
    <dgm:cxn modelId="{E5EC8B0C-9ADA-4257-A316-5D49A77B1E8B}" srcId="{9870A2DB-DE84-4E56-87EC-F1518432029B}" destId="{AC22110D-2215-4655-A086-A46D0F9ECF8D}" srcOrd="0" destOrd="0" parTransId="{9360BBE5-BF03-41CC-801E-2F6B49EF25F6}" sibTransId="{0E858211-0D65-4F75-AAFF-F36D44262EC4}"/>
    <dgm:cxn modelId="{8C2B7B1C-301C-4AD2-8813-06E766136656}" type="presOf" srcId="{79396BF3-8720-4C92-BB34-32EF6D9FB3FA}" destId="{BF041D2E-EECE-454C-B4EF-4A6E0A3FEA85}" srcOrd="0" destOrd="0" presId="urn:microsoft.com/office/officeart/2005/8/layout/chevron2"/>
    <dgm:cxn modelId="{FDD7562B-4D81-4620-A26C-742327EC47A7}" srcId="{DF0B001E-D0BD-4D89-85C2-67835AC838DD}" destId="{9870A2DB-DE84-4E56-87EC-F1518432029B}" srcOrd="2" destOrd="0" parTransId="{D36798C0-EE65-4FF2-800A-AD75F7FB8026}" sibTransId="{C68E91F0-FDDE-49B8-8535-F69BB446242A}"/>
    <dgm:cxn modelId="{F4AD4B62-504E-4005-8620-925094D1929A}" type="presOf" srcId="{AC22110D-2215-4655-A086-A46D0F9ECF8D}" destId="{D03D38FF-8A9E-4427-A7B3-6851156EF8F3}" srcOrd="0" destOrd="0" presId="urn:microsoft.com/office/officeart/2005/8/layout/chevron2"/>
    <dgm:cxn modelId="{60187068-6CA5-430C-9DA6-95CD81B1BA98}" type="presOf" srcId="{5AEF0762-216F-4006-BD03-7609FFC693CD}" destId="{D03D38FF-8A9E-4427-A7B3-6851156EF8F3}" srcOrd="0" destOrd="1" presId="urn:microsoft.com/office/officeart/2005/8/layout/chevron2"/>
    <dgm:cxn modelId="{7811B86C-3B9F-447A-B116-70AA4C948672}" type="presOf" srcId="{1DC1F538-A5B1-402A-8CA4-DE5E17C4EB33}" destId="{BF041D2E-EECE-454C-B4EF-4A6E0A3FEA85}" srcOrd="0" destOrd="1" presId="urn:microsoft.com/office/officeart/2005/8/layout/chevron2"/>
    <dgm:cxn modelId="{404B824D-EB35-44ED-A3D6-1A3456EDB7FC}" type="presOf" srcId="{06846A50-7A8E-421B-8D6A-8C6183746A1A}" destId="{88000BE4-20D2-422C-BA65-DBE9D8F106D8}" srcOrd="0" destOrd="1" presId="urn:microsoft.com/office/officeart/2005/8/layout/chevron2"/>
    <dgm:cxn modelId="{7607CB6F-F045-406B-ADAF-1A17459940FC}" srcId="{9870A2DB-DE84-4E56-87EC-F1518432029B}" destId="{5AEF0762-216F-4006-BD03-7609FFC693CD}" srcOrd="1" destOrd="0" parTransId="{A731A4B3-9ADA-49BF-BCDC-8EC1103C5F38}" sibTransId="{6664429D-DD47-4760-951B-5AE09EFA0CEC}"/>
    <dgm:cxn modelId="{0672F453-8B74-41E5-8338-81718873CA04}" srcId="{1E357E46-927E-47C6-B192-F01389536F10}" destId="{79396BF3-8720-4C92-BB34-32EF6D9FB3FA}" srcOrd="0" destOrd="0" parTransId="{A9DB8E0D-A1A5-4749-BDEA-936353503B0B}" sibTransId="{55E4760C-88C5-47DA-9640-8BC99C9CE259}"/>
    <dgm:cxn modelId="{982B9074-D58F-414D-AD3C-21356E8A76F0}" type="presOf" srcId="{DF0B001E-D0BD-4D89-85C2-67835AC838DD}" destId="{EE114F6B-3F8E-4ACE-931E-0B54183EDBEB}" srcOrd="0" destOrd="0" presId="urn:microsoft.com/office/officeart/2005/8/layout/chevron2"/>
    <dgm:cxn modelId="{49DF3F98-49FE-46E5-9BC3-26A7D55B813E}" srcId="{DF0B001E-D0BD-4D89-85C2-67835AC838DD}" destId="{A7A1E09D-8791-406E-BA9D-4DE8388911FD}" srcOrd="1" destOrd="0" parTransId="{F8885D1B-DC53-4A43-961E-5A4CDAE44163}" sibTransId="{FE9EA7ED-7016-4FE2-89E7-DEDA4B39E580}"/>
    <dgm:cxn modelId="{3F9667A1-FBE0-4F49-980F-4DB3AA8BD091}" srcId="{DF0B001E-D0BD-4D89-85C2-67835AC838DD}" destId="{1E357E46-927E-47C6-B192-F01389536F10}" srcOrd="0" destOrd="0" parTransId="{BD362D5E-2113-40A3-A82F-121B75BEB470}" sibTransId="{E41D6337-5920-40AD-927B-542D5176544B}"/>
    <dgm:cxn modelId="{B6EC71A4-8600-43A3-B4A6-0B77A12380D6}" type="presOf" srcId="{A7A1E09D-8791-406E-BA9D-4DE8388911FD}" destId="{E930151B-D72E-4557-8925-1999FB726A2F}" srcOrd="0" destOrd="0" presId="urn:microsoft.com/office/officeart/2005/8/layout/chevron2"/>
    <dgm:cxn modelId="{B66560B2-EB7E-4FC3-8B2D-B4A618C06E39}" srcId="{1E357E46-927E-47C6-B192-F01389536F10}" destId="{1DC1F538-A5B1-402A-8CA4-DE5E17C4EB33}" srcOrd="1" destOrd="0" parTransId="{0556D16E-24DF-4981-9CAE-96F0D3DC1499}" sibTransId="{A12B1249-C7F6-43A1-9649-D7C5273AC7AD}"/>
    <dgm:cxn modelId="{FA70E7BF-C521-466B-BCBE-1C14472627B0}" type="presOf" srcId="{9870A2DB-DE84-4E56-87EC-F1518432029B}" destId="{9D73A5DD-2BD8-453F-A89A-9B078B0A7F98}" srcOrd="0" destOrd="0" presId="urn:microsoft.com/office/officeart/2005/8/layout/chevron2"/>
    <dgm:cxn modelId="{148ACED4-E09F-4E40-8B35-419C398EE9F6}" type="presOf" srcId="{924EBE7A-C048-4971-9783-74C2933F65A1}" destId="{88000BE4-20D2-422C-BA65-DBE9D8F106D8}" srcOrd="0" destOrd="0" presId="urn:microsoft.com/office/officeart/2005/8/layout/chevron2"/>
    <dgm:cxn modelId="{3D8BEFD5-7AB7-4317-B1CB-DE05B7F601A2}" type="presOf" srcId="{1E357E46-927E-47C6-B192-F01389536F10}" destId="{622C7F82-5369-4F1F-9F34-42F2A83675E5}" srcOrd="0" destOrd="0" presId="urn:microsoft.com/office/officeart/2005/8/layout/chevron2"/>
    <dgm:cxn modelId="{7C8BB1E7-5971-40EA-AD75-4B190545D02D}" srcId="{A7A1E09D-8791-406E-BA9D-4DE8388911FD}" destId="{924EBE7A-C048-4971-9783-74C2933F65A1}" srcOrd="0" destOrd="0" parTransId="{2F77ADA1-AD0A-4872-9EC5-464ACB79B564}" sibTransId="{916A2B1A-F609-43F6-96ED-46589B4728DC}"/>
    <dgm:cxn modelId="{AF33E336-2707-447F-AEBD-42057B860B8F}" type="presParOf" srcId="{EE114F6B-3F8E-4ACE-931E-0B54183EDBEB}" destId="{F46883BB-6A34-49B7-8BCA-D198AE86C2DE}" srcOrd="0" destOrd="0" presId="urn:microsoft.com/office/officeart/2005/8/layout/chevron2"/>
    <dgm:cxn modelId="{FB281B4C-AAD3-4D8F-81E4-9604D3695200}" type="presParOf" srcId="{F46883BB-6A34-49B7-8BCA-D198AE86C2DE}" destId="{622C7F82-5369-4F1F-9F34-42F2A83675E5}" srcOrd="0" destOrd="0" presId="urn:microsoft.com/office/officeart/2005/8/layout/chevron2"/>
    <dgm:cxn modelId="{314B05DF-1046-4EB1-AD27-A01F4A734CC3}" type="presParOf" srcId="{F46883BB-6A34-49B7-8BCA-D198AE86C2DE}" destId="{BF041D2E-EECE-454C-B4EF-4A6E0A3FEA85}" srcOrd="1" destOrd="0" presId="urn:microsoft.com/office/officeart/2005/8/layout/chevron2"/>
    <dgm:cxn modelId="{EEE1FED9-A07E-4513-9F55-5635711E7134}" type="presParOf" srcId="{EE114F6B-3F8E-4ACE-931E-0B54183EDBEB}" destId="{EA10C489-7B51-4BDF-ACF7-81546DE3ED77}" srcOrd="1" destOrd="0" presId="urn:microsoft.com/office/officeart/2005/8/layout/chevron2"/>
    <dgm:cxn modelId="{24A6AFAB-8DC2-4F84-B14D-2C5CCA5F9AB9}" type="presParOf" srcId="{EE114F6B-3F8E-4ACE-931E-0B54183EDBEB}" destId="{D550D7AF-E0BA-4AF5-8A4C-CD97B6387935}" srcOrd="2" destOrd="0" presId="urn:microsoft.com/office/officeart/2005/8/layout/chevron2"/>
    <dgm:cxn modelId="{6F035B55-076C-4858-96AA-EB3569DAAFC1}" type="presParOf" srcId="{D550D7AF-E0BA-4AF5-8A4C-CD97B6387935}" destId="{E930151B-D72E-4557-8925-1999FB726A2F}" srcOrd="0" destOrd="0" presId="urn:microsoft.com/office/officeart/2005/8/layout/chevron2"/>
    <dgm:cxn modelId="{E94E31D2-3689-478B-99A5-0B8EBD0873B8}" type="presParOf" srcId="{D550D7AF-E0BA-4AF5-8A4C-CD97B6387935}" destId="{88000BE4-20D2-422C-BA65-DBE9D8F106D8}" srcOrd="1" destOrd="0" presId="urn:microsoft.com/office/officeart/2005/8/layout/chevron2"/>
    <dgm:cxn modelId="{BD616406-0F56-4CBE-A7E7-18BFACA033FD}" type="presParOf" srcId="{EE114F6B-3F8E-4ACE-931E-0B54183EDBEB}" destId="{B79A8F19-F906-445C-B99D-17FF6CEF3F14}" srcOrd="3" destOrd="0" presId="urn:microsoft.com/office/officeart/2005/8/layout/chevron2"/>
    <dgm:cxn modelId="{73D01423-C6B0-49FB-94BC-313255D18B63}" type="presParOf" srcId="{EE114F6B-3F8E-4ACE-931E-0B54183EDBEB}" destId="{05438FD3-1A3D-4319-921C-3A06FE2779E4}" srcOrd="4" destOrd="0" presId="urn:microsoft.com/office/officeart/2005/8/layout/chevron2"/>
    <dgm:cxn modelId="{9B08944E-D7C4-4030-AC9A-C59D5836B017}" type="presParOf" srcId="{05438FD3-1A3D-4319-921C-3A06FE2779E4}" destId="{9D73A5DD-2BD8-453F-A89A-9B078B0A7F98}" srcOrd="0" destOrd="0" presId="urn:microsoft.com/office/officeart/2005/8/layout/chevron2"/>
    <dgm:cxn modelId="{FE19A353-EBDC-4DFD-A9A0-0DF23A88B344}" type="presParOf" srcId="{05438FD3-1A3D-4319-921C-3A06FE2779E4}" destId="{D03D38FF-8A9E-4427-A7B3-6851156EF8F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C7F82-5369-4F1F-9F34-42F2A83675E5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2500" kern="1200"/>
        </a:p>
      </dsp:txBody>
      <dsp:txXfrm rot="-5400000">
        <a:off x="1" y="679096"/>
        <a:ext cx="1352020" cy="579438"/>
      </dsp:txXfrm>
    </dsp:sp>
    <dsp:sp modelId="{BF041D2E-EECE-454C-B4EF-4A6E0A3FEA85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l-GR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l-GR" sz="3500" kern="1200"/>
        </a:p>
      </dsp:txBody>
      <dsp:txXfrm rot="-5400000">
        <a:off x="1352020" y="64373"/>
        <a:ext cx="6714693" cy="1132875"/>
      </dsp:txXfrm>
    </dsp:sp>
    <dsp:sp modelId="{E930151B-D72E-4557-8925-1999FB726A2F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4">
            <a:hueOff val="4176368"/>
            <a:satOff val="-16842"/>
            <a:lumOff val="1078"/>
            <a:alphaOff val="0"/>
          </a:schemeClr>
        </a:solidFill>
        <a:ln w="12700" cap="flat" cmpd="sng" algn="ctr">
          <a:solidFill>
            <a:schemeClr val="accent4">
              <a:hueOff val="4176368"/>
              <a:satOff val="-16842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2500" kern="1200"/>
        </a:p>
      </dsp:txBody>
      <dsp:txXfrm rot="-5400000">
        <a:off x="1" y="2419614"/>
        <a:ext cx="1352020" cy="579438"/>
      </dsp:txXfrm>
    </dsp:sp>
    <dsp:sp modelId="{88000BE4-20D2-422C-BA65-DBE9D8F106D8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176368"/>
              <a:satOff val="-16842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l-GR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l-GR" sz="3500" kern="1200"/>
        </a:p>
      </dsp:txBody>
      <dsp:txXfrm rot="-5400000">
        <a:off x="1352020" y="1804891"/>
        <a:ext cx="6714693" cy="1132875"/>
      </dsp:txXfrm>
    </dsp:sp>
    <dsp:sp modelId="{9D73A5DD-2BD8-453F-A89A-9B078B0A7F98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4">
            <a:hueOff val="8352737"/>
            <a:satOff val="-33685"/>
            <a:lumOff val="2156"/>
            <a:alphaOff val="0"/>
          </a:schemeClr>
        </a:solidFill>
        <a:ln w="12700" cap="flat" cmpd="sng" algn="ctr">
          <a:solidFill>
            <a:schemeClr val="accent4">
              <a:hueOff val="8352737"/>
              <a:satOff val="-33685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2500" kern="1200"/>
        </a:p>
      </dsp:txBody>
      <dsp:txXfrm rot="-5400000">
        <a:off x="1" y="4160131"/>
        <a:ext cx="1352020" cy="579438"/>
      </dsp:txXfrm>
    </dsp:sp>
    <dsp:sp modelId="{D03D38FF-8A9E-4427-A7B3-6851156EF8F3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8352737"/>
              <a:satOff val="-33685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l-GR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l-GR" sz="3500" kern="1200"/>
        </a:p>
      </dsp:txBody>
      <dsp:txXfrm rot="-5400000">
        <a:off x="1352020" y="3545408"/>
        <a:ext cx="6714693" cy="113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C78F50E-CD0A-458E-A94C-3696E488F67A}" type="datetime1">
              <a:rPr lang="el-GR" smtClean="0"/>
              <a:t>8/6/2023</a:t>
            </a:fld>
            <a:endParaRPr lang="en-US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D3B1BA2-E211-4F38-BDE9-BEB9580866E8}" type="datetime1">
              <a:rPr lang="el-GR" smtClean="0"/>
              <a:t>8/6/2023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"/>
              <a:t>Κάντε κλικ για επεξεργασία των στυλ κειμένου του υποδείγματος</a:t>
            </a:r>
            <a:endParaRPr lang="en-US"/>
          </a:p>
          <a:p>
            <a:pPr lvl="1" rtl="0"/>
            <a:r>
              <a:rPr lang="el"/>
              <a:t>Δεύτερου επιπέδου</a:t>
            </a:r>
          </a:p>
          <a:p>
            <a:pPr lvl="2" rtl="0"/>
            <a:r>
              <a:rPr lang="el"/>
              <a:t>Τρίτου επιπέδου</a:t>
            </a:r>
          </a:p>
          <a:p>
            <a:pPr lvl="3" rtl="0"/>
            <a:r>
              <a:rPr lang="el"/>
              <a:t>Τέταρτου επιπέδου</a:t>
            </a:r>
          </a:p>
          <a:p>
            <a:pPr lvl="4" rtl="0"/>
            <a:r>
              <a:rPr lang="el"/>
              <a:t>Πέμπτου επιπέδου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10" name="Ορθογώνιο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Ορθογώνιο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Ορθογώνιο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Ομάδα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Ευθεία γραμμή σύνδεσης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Ευθεία γραμμή σύνδεσης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εία γραμμή σύνδεσης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20" name="Θέση ημερομηνίας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77F05E4-EC18-4950-A2B0-C5D343EBF155}" type="datetime1">
              <a:rPr lang="el-GR" smtClean="0"/>
              <a:t>8/6/2023</a:t>
            </a:fld>
            <a:endParaRPr lang="en-US" dirty="0"/>
          </a:p>
        </p:txBody>
      </p:sp>
      <p:sp>
        <p:nvSpPr>
          <p:cNvPr id="21" name="Σύμβολο κράτησης θέσης υποσέλιδου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Σύμβολο κράτησης θέσης αριθμού διαφάνειας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E1700E4-522F-43DF-892E-2CB85BF58737}" type="datetime1">
              <a:rPr lang="el-GR" smtClean="0"/>
              <a:t>8/6/2023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5DC11E9-43E9-40F8-9A05-B3C9B77908E2}" type="datetime1">
              <a:rPr lang="el-GR" smtClean="0"/>
              <a:t>8/6/2023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8001F65-3254-4C0B-A44F-01779D9C77A2}" type="datetime1">
              <a:rPr lang="el-GR" smtClean="0"/>
              <a:t>8/6/2023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Ορθογώνιο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23" name="Ορθογώνιο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Ορθογώνιο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Ορθογώνιο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grpSp>
        <p:nvGrpSpPr>
          <p:cNvPr id="16" name="Ομάδα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Ευθεία γραμμή σύνδεσης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Ευθεία γραμμή σύνδεσης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εία γραμμή σύνδεσης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DD84F53-DCFB-4B83-91DB-3B96EC916343}" type="datetime1">
              <a:rPr lang="el-GR" smtClean="0"/>
              <a:t>8/6/2023</a:t>
            </a:fld>
            <a:endParaRPr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Τίτλο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5FCB659-1D53-4F67-B03A-6474F30B0A50}" type="datetime1">
              <a:rPr lang="el-GR" smtClean="0"/>
              <a:t>8/6/2023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l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l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C4305C9-44D1-4EFB-9B72-4E708949B318}" type="datetime1">
              <a:rPr lang="el-GR" smtClean="0"/>
              <a:t>8/6/2023</a:t>
            </a:fld>
            <a:endParaRPr lang="en-US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3BBDF0C-1393-477E-94C0-E21F3C3A5BC1}" type="datetime1">
              <a:rPr lang="el-GR" smtClean="0"/>
              <a:t>8/6/2023</a:t>
            </a:fld>
            <a:endParaRPr lang="en-US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BAA0F6F-2802-4E3D-A72C-C3D6BE528C18}" type="datetime1">
              <a:rPr lang="el-GR" smtClean="0"/>
              <a:t>8/6/2023</a:t>
            </a:fld>
            <a:endParaRPr lang="en-US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Ορθογώνιο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0" kern="1200" cap="none" spc="0" baseline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8" name="Θέση ημερομηνίας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649F972-E5B2-4AA5-93FE-0FA5EB2FF306}" type="datetime1">
              <a:rPr lang="el-GR" smtClean="0"/>
              <a:t>8/6/2023</a:t>
            </a:fld>
            <a:endParaRPr lang="en-US"/>
          </a:p>
        </p:txBody>
      </p:sp>
      <p:sp>
        <p:nvSpPr>
          <p:cNvPr id="9" name="Θέση υποσέλιδου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Θέση αριθμού διαφάνειας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Θέση εικόνας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l" dirty="0"/>
              <a:t>Κάντε κλικ στο εικονίδιο για</a:t>
            </a:r>
            <a:r>
              <a:rPr lang="en-US" dirty="0"/>
              <a:t> </a:t>
            </a:r>
            <a:r>
              <a:rPr lang="el" dirty="0"/>
              <a:t>να</a:t>
            </a:r>
            <a:r>
              <a:rPr lang="en-US" dirty="0"/>
              <a:t> </a:t>
            </a:r>
            <a:r>
              <a:rPr lang="el" dirty="0"/>
              <a:t>προσθέσετε μια εικόνα</a:t>
            </a:r>
            <a:endParaRPr lang="en-US" dirty="0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C4CB470-1E65-4AD4-9E53-4FCD1AA1A21D}" type="datetime1">
              <a:rPr lang="el-GR" smtClean="0"/>
              <a:t>8/6/2023</a:t>
            </a:fld>
            <a:endParaRPr lang="en-US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6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Ορθογώνιο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Ορθογώνιο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Ορθογώνιο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l"/>
              <a:t>Κάντε κλικ για να επεξεργαστείτε το Στυλ κύριου τίτλου</a:t>
            </a:r>
            <a:endParaRPr lang="en-US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l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"/>
              <a:t>Δεύτερου επιπέδου</a:t>
            </a:r>
          </a:p>
          <a:p>
            <a:pPr lvl="2" rtl="0"/>
            <a:r>
              <a:rPr lang="el"/>
              <a:t>Τρίτου επιπέδου</a:t>
            </a:r>
          </a:p>
          <a:p>
            <a:pPr lvl="3" rtl="0"/>
            <a:r>
              <a:rPr lang="el"/>
              <a:t>Τέταρτου επιπέδου</a:t>
            </a:r>
          </a:p>
          <a:p>
            <a:pPr lvl="4" rtl="0"/>
            <a:r>
              <a:rPr lang="el"/>
              <a:t>Πέμπτου επιπέδου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7FE97D0B-F625-4812-81AA-04EBE010AC4B}" type="datetime1">
              <a:rPr lang="el-GR" smtClean="0"/>
              <a:t>8/6/2023</a:t>
            </a:fld>
            <a:endParaRPr lang="en-US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Εικόνα 5" descr="Ένα κοντινό πλάνο σε λογότυπο&#10;&#10;Αυτόματη δημιουργία περιγραφής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82" name="Ορθογώνιο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Ορθογώνιο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1" y="1975104"/>
            <a:ext cx="5120640" cy="2040305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el-GR" sz="2800" dirty="0" err="1">
                <a:solidFill>
                  <a:schemeClr val="tx1"/>
                </a:solidFill>
              </a:rPr>
              <a:t>Χρυση</a:t>
            </a:r>
            <a:r>
              <a:rPr lang="el-GR" sz="2800" dirty="0">
                <a:solidFill>
                  <a:schemeClr val="tx1"/>
                </a:solidFill>
              </a:rPr>
              <a:t> (!) </a:t>
            </a:r>
            <a:r>
              <a:rPr lang="el-GR" sz="2800" dirty="0" err="1">
                <a:solidFill>
                  <a:schemeClr val="tx1"/>
                </a:solidFill>
              </a:rPr>
              <a:t>ευκαιρια</a:t>
            </a:r>
            <a:r>
              <a:rPr lang="el-GR" sz="2800" dirty="0">
                <a:solidFill>
                  <a:schemeClr val="tx1"/>
                </a:solidFill>
              </a:rPr>
              <a:t>:</a:t>
            </a:r>
            <a:br>
              <a:rPr lang="el-GR" sz="2800" dirty="0">
                <a:solidFill>
                  <a:schemeClr val="tx1"/>
                </a:solidFill>
              </a:rPr>
            </a:br>
            <a:r>
              <a:rPr lang="el-GR" sz="2400" dirty="0">
                <a:solidFill>
                  <a:schemeClr val="tx1"/>
                </a:solidFill>
              </a:rPr>
              <a:t>ΑΝΑΛΥΣΗ ΔΕΔΟΜΕΜΩΝ ΣΕΛΙΔΑΣ ΕΥΡΕΣΗΣ ΚΑΤΟΙΚΙΩΝ</a:t>
            </a:r>
            <a:endParaRPr lang="el" sz="2800" dirty="0">
              <a:solidFill>
                <a:schemeClr val="tx1"/>
              </a:solidFill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4129589"/>
            <a:ext cx="4775075" cy="668777"/>
          </a:xfrm>
        </p:spPr>
        <p:txBody>
          <a:bodyPr rtlCol="0">
            <a:normAutofit fontScale="92500" lnSpcReduction="20000"/>
          </a:bodyPr>
          <a:lstStyle/>
          <a:p>
            <a:pPr rtl="0">
              <a:spcAft>
                <a:spcPts val="600"/>
              </a:spcAft>
            </a:pPr>
            <a:r>
              <a:rPr lang="el-GR" dirty="0">
                <a:solidFill>
                  <a:schemeClr val="tx1"/>
                </a:solidFill>
              </a:rPr>
              <a:t>Πανοπούλου Αναστασία</a:t>
            </a:r>
          </a:p>
          <a:p>
            <a:pPr rtl="0">
              <a:spcAft>
                <a:spcPts val="600"/>
              </a:spcAft>
            </a:pPr>
            <a:r>
              <a:rPr lang="el" dirty="0">
                <a:solidFill>
                  <a:schemeClr val="tx1"/>
                </a:solidFill>
              </a:rPr>
              <a:t>Παναγιωτακόπουλος Γεράσιμος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AD090755-90AF-2E70-9EC8-D55E85C1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7072"/>
            <a:ext cx="10058400" cy="735632"/>
          </a:xfrm>
        </p:spPr>
        <p:txBody>
          <a:bodyPr rtlCol="0">
            <a:normAutofit/>
          </a:bodyPr>
          <a:lstStyle/>
          <a:p>
            <a:pPr algn="ctr" rtl="0"/>
            <a:r>
              <a:rPr lang="el-GR" dirty="0"/>
              <a:t>Ας συστηθούμε</a:t>
            </a:r>
            <a:endParaRPr lang="el" dirty="0"/>
          </a:p>
        </p:txBody>
      </p:sp>
      <p:pic>
        <p:nvPicPr>
          <p:cNvPr id="9" name="Εικόνα 8" descr="Εικόνα που περιέχει ανθρώπινο πρόσωπο, άτομο, ρουχισμός, χαμόγελο&#10;&#10;Περιγραφή που δημιουργήθηκε αυτόματα">
            <a:extLst>
              <a:ext uri="{FF2B5EF4-FFF2-40B4-BE49-F238E27FC236}">
                <a16:creationId xmlns:a16="http://schemas.microsoft.com/office/drawing/2014/main" id="{6F13D58B-29F5-9032-9C2B-A1B460FE03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6" t="4439" r="29212" b="23927"/>
          <a:stretch/>
        </p:blipFill>
        <p:spPr>
          <a:xfrm>
            <a:off x="4202759" y="2654926"/>
            <a:ext cx="1607587" cy="2557670"/>
          </a:xfrm>
          <a:prstGeom prst="rect">
            <a:avLst/>
          </a:prstGeom>
        </p:spPr>
      </p:pic>
      <p:pic>
        <p:nvPicPr>
          <p:cNvPr id="11" name="Εικόνα 10" descr="Εικόνα που περιέχει άτομο, ανθρώπινο πρόσωπο, τοίχος, εσωτερικός χώρος&#10;&#10;Περιγραφή που δημιουργήθηκε αυτόματα">
            <a:extLst>
              <a:ext uri="{FF2B5EF4-FFF2-40B4-BE49-F238E27FC236}">
                <a16:creationId xmlns:a16="http://schemas.microsoft.com/office/drawing/2014/main" id="{E4F989DF-017C-4280-A3E1-D78F42528F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5" r="16505" b="25732"/>
          <a:stretch/>
        </p:blipFill>
        <p:spPr>
          <a:xfrm>
            <a:off x="6280501" y="2654926"/>
            <a:ext cx="1530617" cy="25576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B9ECB4-E94A-4F8E-05BA-AF9DE4515962}"/>
              </a:ext>
            </a:extLst>
          </p:cNvPr>
          <p:cNvSpPr txBox="1"/>
          <p:nvPr/>
        </p:nvSpPr>
        <p:spPr>
          <a:xfrm>
            <a:off x="1406782" y="1543594"/>
            <a:ext cx="321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Αναστασία Πανοπούλου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E670F6-0030-DB31-909A-3A3D0DFB39C4}"/>
              </a:ext>
            </a:extLst>
          </p:cNvPr>
          <p:cNvSpPr txBox="1"/>
          <p:nvPr/>
        </p:nvSpPr>
        <p:spPr>
          <a:xfrm>
            <a:off x="7571567" y="1505186"/>
            <a:ext cx="378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Γεράσιμος Παναγιωτακόπουλος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BF23B-E1E0-BE22-0912-4D41754E61CF}"/>
              </a:ext>
            </a:extLst>
          </p:cNvPr>
          <p:cNvSpPr txBox="1"/>
          <p:nvPr/>
        </p:nvSpPr>
        <p:spPr>
          <a:xfrm>
            <a:off x="429743" y="1937915"/>
            <a:ext cx="3496531" cy="41081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600" b="1" dirty="0"/>
              <a:t>Χημικός</a:t>
            </a:r>
            <a:r>
              <a:rPr lang="el-GR" sz="1600" dirty="0"/>
              <a:t> και πλέον καθηγήτρια.</a:t>
            </a:r>
            <a:endParaRPr lang="en-US" sz="1600" dirty="0"/>
          </a:p>
          <a:p>
            <a:pPr>
              <a:lnSpc>
                <a:spcPct val="150000"/>
              </a:lnSpc>
            </a:pPr>
            <a:endParaRPr lang="el-G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600" dirty="0"/>
              <a:t>Κάτοχος </a:t>
            </a:r>
            <a:r>
              <a:rPr lang="el-GR" sz="1600" b="1" dirty="0"/>
              <a:t>διδακτορικού</a:t>
            </a:r>
            <a:r>
              <a:rPr lang="el-GR" sz="1600" dirty="0"/>
              <a:t>, εξ 'ου και το ενδιαφέρον για την ανάλυση δεδομένων!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l-G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600" dirty="0"/>
              <a:t>Επιθυμώ να </a:t>
            </a:r>
            <a:r>
              <a:rPr lang="el-GR" sz="1600" b="1" dirty="0"/>
              <a:t>αλλάξω τον επαγγελματικό μου ρόλο </a:t>
            </a:r>
            <a:r>
              <a:rPr lang="el-GR" sz="1600" dirty="0"/>
              <a:t>και να απασχοληθώ σε θέσεις που σχετίζονται άμεσα με ανάλυση </a:t>
            </a:r>
            <a:r>
              <a:rPr lang="en-US" sz="1600" dirty="0"/>
              <a:t>big data</a:t>
            </a:r>
            <a:endParaRPr lang="el-GR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27E198-4312-B79D-2ED5-6459BB4EE836}"/>
              </a:ext>
            </a:extLst>
          </p:cNvPr>
          <p:cNvSpPr txBox="1"/>
          <p:nvPr/>
        </p:nvSpPr>
        <p:spPr>
          <a:xfrm>
            <a:off x="7788955" y="1937915"/>
            <a:ext cx="3932828" cy="41081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600" b="1" dirty="0"/>
              <a:t>Πολιτικός μηχανικός</a:t>
            </a:r>
            <a:r>
              <a:rPr lang="el-GR" sz="1600" dirty="0"/>
              <a:t> αλλά κυρίως </a:t>
            </a:r>
            <a:r>
              <a:rPr lang="el-GR" sz="1600" b="1" dirty="0" err="1"/>
              <a:t>κωδικάκιας</a:t>
            </a:r>
            <a:r>
              <a:rPr lang="el-G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l-G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600" dirty="0"/>
              <a:t>Ευελπιστώ να γράψω έναν κώδικα που θα ετοιμάζει τη </a:t>
            </a:r>
            <a:r>
              <a:rPr lang="el-GR" sz="1600" b="1" dirty="0"/>
              <a:t>λίστα για τα ψώνια</a:t>
            </a:r>
            <a:r>
              <a:rPr lang="el-GR" sz="1600" dirty="0"/>
              <a:t> ΠΡΙΝ την σκεφτώ.</a:t>
            </a:r>
          </a:p>
          <a:p>
            <a:pPr algn="just">
              <a:lnSpc>
                <a:spcPct val="150000"/>
              </a:lnSpc>
            </a:pPr>
            <a:r>
              <a:rPr lang="el-GR" sz="1600" dirty="0"/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600" dirty="0"/>
              <a:t>Θέλω να </a:t>
            </a:r>
            <a:r>
              <a:rPr lang="el-GR" sz="1600" b="1" dirty="0"/>
              <a:t>πιστοποιήσω</a:t>
            </a:r>
            <a:r>
              <a:rPr lang="el-GR" sz="1600" dirty="0"/>
              <a:t> τις γνώσεις μου στην </a:t>
            </a:r>
            <a:r>
              <a:rPr lang="el-GR" sz="1600" b="1" dirty="0"/>
              <a:t>ανάλυση δεδομένων</a:t>
            </a:r>
            <a:r>
              <a:rPr lang="el-GR" sz="1600" dirty="0"/>
              <a:t>, ώστε να διεκδικήσω αντίστοιχους επαγγελματικούς ρόλους.</a:t>
            </a:r>
          </a:p>
        </p:txBody>
      </p:sp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2683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25CE3C1F-BACD-D308-078E-3E1C349A6627}"/>
              </a:ext>
            </a:extLst>
          </p:cNvPr>
          <p:cNvSpPr/>
          <p:nvPr/>
        </p:nvSpPr>
        <p:spPr>
          <a:xfrm>
            <a:off x="470215" y="1912926"/>
            <a:ext cx="5493261" cy="4108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Ορθογώνιο 19">
            <a:extLst>
              <a:ext uri="{FF2B5EF4-FFF2-40B4-BE49-F238E27FC236}">
                <a16:creationId xmlns:a16="http://schemas.microsoft.com/office/drawing/2014/main" id="{8AD7CC7D-8EF4-9B2D-E85E-E1A91D245FC0}"/>
              </a:ext>
            </a:extLst>
          </p:cNvPr>
          <p:cNvSpPr/>
          <p:nvPr/>
        </p:nvSpPr>
        <p:spPr>
          <a:xfrm>
            <a:off x="6228524" y="1912926"/>
            <a:ext cx="5493261" cy="4108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Εικόνα 21">
            <a:extLst>
              <a:ext uri="{FF2B5EF4-FFF2-40B4-BE49-F238E27FC236}">
                <a16:creationId xmlns:a16="http://schemas.microsoft.com/office/drawing/2014/main" id="{2576437F-03D1-A8F4-DCAF-37B20D12A3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73"/>
          <a:stretch/>
        </p:blipFill>
        <p:spPr>
          <a:xfrm>
            <a:off x="470217" y="1311965"/>
            <a:ext cx="9815767" cy="4981542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7072"/>
            <a:ext cx="10058400" cy="735632"/>
          </a:xfrm>
        </p:spPr>
        <p:txBody>
          <a:bodyPr rtlCol="0">
            <a:normAutofit/>
          </a:bodyPr>
          <a:lstStyle/>
          <a:p>
            <a:pPr algn="ctr" rtl="0"/>
            <a:r>
              <a:rPr lang="el-GR" dirty="0"/>
              <a:t>Η «χρυσή» ευκαιρία </a:t>
            </a:r>
            <a:endParaRPr lang="el" dirty="0"/>
          </a:p>
        </p:txBody>
      </p:sp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2683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0" name="Ομάδα 9">
            <a:extLst>
              <a:ext uri="{FF2B5EF4-FFF2-40B4-BE49-F238E27FC236}">
                <a16:creationId xmlns:a16="http://schemas.microsoft.com/office/drawing/2014/main" id="{C60D2469-1F65-5F4F-72E5-325B7D10A22C}"/>
              </a:ext>
            </a:extLst>
          </p:cNvPr>
          <p:cNvGrpSpPr/>
          <p:nvPr/>
        </p:nvGrpSpPr>
        <p:grpSpPr>
          <a:xfrm>
            <a:off x="7927286" y="584888"/>
            <a:ext cx="4050195" cy="2653401"/>
            <a:chOff x="4278251" y="1779254"/>
            <a:chExt cx="4050195" cy="2653401"/>
          </a:xfrm>
          <a:solidFill>
            <a:schemeClr val="accent4"/>
          </a:solidFill>
        </p:grpSpPr>
        <p:sp>
          <p:nvSpPr>
            <p:cNvPr id="4" name="Φυσαλίδα σκέψης: Σύννεφο 3">
              <a:extLst>
                <a:ext uri="{FF2B5EF4-FFF2-40B4-BE49-F238E27FC236}">
                  <a16:creationId xmlns:a16="http://schemas.microsoft.com/office/drawing/2014/main" id="{864C30FF-2DFE-851C-AAB8-52454B48A258}"/>
                </a:ext>
              </a:extLst>
            </p:cNvPr>
            <p:cNvSpPr/>
            <p:nvPr/>
          </p:nvSpPr>
          <p:spPr>
            <a:xfrm rot="578572">
              <a:off x="4278251" y="1779254"/>
              <a:ext cx="4050195" cy="2653401"/>
            </a:xfrm>
            <a:prstGeom prst="cloudCallou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6C5C784-CD1E-5EE5-7BF3-620CBA34EEF6}"/>
                </a:ext>
              </a:extLst>
            </p:cNvPr>
            <p:cNvSpPr txBox="1"/>
            <p:nvPr/>
          </p:nvSpPr>
          <p:spPr>
            <a:xfrm>
              <a:off x="4633574" y="2444234"/>
              <a:ext cx="3439174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/>
                <a:t>“</a:t>
              </a:r>
              <a:r>
                <a:rPr lang="el-GR" sz="1600" dirty="0"/>
                <a:t>Θέλω να βρω ένα σπίτι </a:t>
              </a:r>
              <a:r>
                <a:rPr lang="el-GR" sz="1600" b="1" dirty="0"/>
                <a:t>Χ τ.μ.</a:t>
              </a:r>
              <a:r>
                <a:rPr lang="el-GR" sz="1600" dirty="0"/>
                <a:t> με περίπου </a:t>
              </a:r>
              <a:r>
                <a:rPr lang="el-GR" sz="1600" b="1" dirty="0"/>
                <a:t>Υ ενοίκιο </a:t>
              </a:r>
              <a:r>
                <a:rPr lang="el-GR" sz="1600" dirty="0"/>
                <a:t>στις </a:t>
              </a:r>
              <a:r>
                <a:rPr lang="el-GR" sz="1600" b="1" dirty="0"/>
                <a:t>ΖΖΖ περιοχές</a:t>
              </a:r>
              <a:r>
                <a:rPr lang="el-GR" sz="1600" dirty="0"/>
                <a:t>. Αλλά κάθε φορά ανοίγω </a:t>
              </a:r>
              <a:r>
                <a:rPr lang="el-GR" sz="1600" b="1" dirty="0"/>
                <a:t>πολλά </a:t>
              </a:r>
              <a:r>
                <a:rPr lang="en-US" sz="1600" b="1" dirty="0"/>
                <a:t>tabs </a:t>
              </a:r>
              <a:r>
                <a:rPr lang="el-GR" sz="1600" dirty="0"/>
                <a:t>για σύγκριση…..</a:t>
              </a:r>
              <a:r>
                <a:rPr lang="en-US" sz="1600" dirty="0"/>
                <a:t>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71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7072"/>
            <a:ext cx="10058400" cy="735632"/>
          </a:xfrm>
        </p:spPr>
        <p:txBody>
          <a:bodyPr rtlCol="0">
            <a:normAutofit/>
          </a:bodyPr>
          <a:lstStyle/>
          <a:p>
            <a:pPr algn="ctr" rtl="0"/>
            <a:r>
              <a:rPr lang="en-US" dirty="0"/>
              <a:t>Main project</a:t>
            </a:r>
            <a:endParaRPr lang="el" dirty="0"/>
          </a:p>
        </p:txBody>
      </p:sp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2683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Διάγραμμα 4">
            <a:extLst>
              <a:ext uri="{FF2B5EF4-FFF2-40B4-BE49-F238E27FC236}">
                <a16:creationId xmlns:a16="http://schemas.microsoft.com/office/drawing/2014/main" id="{F78662BC-FC82-E78A-1CB4-2979CB6AA2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7715354"/>
              </p:ext>
            </p:extLst>
          </p:nvPr>
        </p:nvGraphicFramePr>
        <p:xfrm>
          <a:off x="2032000" y="122226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5751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94_TF78438558" id="{4C793B3E-94FC-460F-8DB6-81BAA90A6624}" vid="{0DBEB6CE-59DB-4D4E-8602-FA1B0F1F623C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{212E50D1-E1A7-4B2D-B922-94493264CEB9}tf78438558_win32</Template>
  <TotalTime>1554</TotalTime>
  <Words>138</Words>
  <Application>Microsoft Office PowerPoint</Application>
  <PresentationFormat>Ευρεία οθόνη</PresentationFormat>
  <Paragraphs>23</Paragraphs>
  <Slides>4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Garamond</vt:lpstr>
      <vt:lpstr>Tahoma</vt:lpstr>
      <vt:lpstr>SavonVTI</vt:lpstr>
      <vt:lpstr>Χρυση (!) ευκαιρια: ΑΝΑΛΥΣΗ ΔΕΔΟΜΕΜΩΝ ΣΕΛΙΔΑΣ ΕΥΡΕΣΗΣ ΚΑΤΟΙΚΙΩΝ</vt:lpstr>
      <vt:lpstr>Ας συστηθούμε</vt:lpstr>
      <vt:lpstr>Η «χρυσή» ευκαιρία </vt:lpstr>
      <vt:lpstr>Main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Χρυση -κυριολεκτικα -  ευκαιρια</dc:title>
  <dc:creator>Anastasia Panopoulou</dc:creator>
  <cp:lastModifiedBy>Anastasia Panopoulou</cp:lastModifiedBy>
  <cp:revision>12</cp:revision>
  <dcterms:created xsi:type="dcterms:W3CDTF">2023-06-07T16:11:40Z</dcterms:created>
  <dcterms:modified xsi:type="dcterms:W3CDTF">2023-06-08T18:06:08Z</dcterms:modified>
</cp:coreProperties>
</file>