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ерц климов" initials="гк" lastIdx="2" clrIdx="0">
    <p:extLst>
      <p:ext uri="{19B8F6BF-5375-455C-9EA6-DF929625EA0E}">
        <p15:presenceInfo xmlns:p15="http://schemas.microsoft.com/office/powerpoint/2012/main" userId="769214252f405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8T21:42:28.24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8-12-18T21:42:34.369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1EA1D-0BAF-4811-A0E1-8D75BFA8E567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F03B6-A25E-42E0-987B-1011B639B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5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F03B6-A25E-42E0-987B-1011B639B0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1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93575"/>
            <a:ext cx="8825658" cy="861420"/>
          </a:xfrm>
        </p:spPr>
        <p:txBody>
          <a:bodyPr>
            <a:noAutofit/>
          </a:bodyPr>
          <a:lstStyle/>
          <a:p>
            <a:r>
              <a:rPr lang="ru-RU" sz="9600" dirty="0" smtClean="0"/>
              <a:t>Тетрис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10405872" y="63825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Made KLIM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59" y="0"/>
            <a:ext cx="3699354" cy="3699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57890"/>
            <a:ext cx="358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Подготовил Климов Олег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0">
        <p:fade/>
      </p:transition>
    </mc:Choice>
    <mc:Fallback xmlns="">
      <p:transition spd="med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5E-6 1.48148E-6 L 2.5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именно этот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 smtClean="0"/>
              <a:t>Я очень давно хотел написать какую-нибудь игру на </a:t>
            </a:r>
            <a:r>
              <a:rPr lang="en-US" sz="3200" dirty="0" smtClean="0"/>
              <a:t>Python.</a:t>
            </a:r>
          </a:p>
          <a:p>
            <a:pPr marL="0" indent="0">
              <a:buNone/>
            </a:pPr>
            <a:r>
              <a:rPr lang="ru-RU" sz="3200" dirty="0" smtClean="0"/>
              <a:t>Я решил сделать игру Тетрис, ведь многие в детстве в нее играли!</a:t>
            </a:r>
          </a:p>
          <a:p>
            <a:pPr marL="0" indent="0">
              <a:buNone/>
            </a:pPr>
            <a:r>
              <a:rPr lang="ru-RU" sz="3200" dirty="0" smtClean="0"/>
              <a:t>Я решил изучить, то по какой системе была построена игра.</a:t>
            </a:r>
          </a:p>
          <a:p>
            <a:pPr marL="0" indent="0">
              <a:buNone/>
            </a:pPr>
            <a:r>
              <a:rPr lang="ru-RU" sz="3200" dirty="0" smtClean="0"/>
              <a:t>Но т.к. проект довольно ёмкий, некоторая часть кода была взята из интернета.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67897" y="6488668"/>
            <a:ext cx="959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Основой для проекта стал   с :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/>
              <a:t>https://</a:t>
            </a:r>
            <a:r>
              <a:rPr lang="en-US" dirty="0" smtClean="0"/>
              <a:t>pytho</a:t>
            </a:r>
            <a:r>
              <a:rPr lang="ru-RU" dirty="0"/>
              <a:t>т</a:t>
            </a:r>
            <a:r>
              <a:rPr lang="en-US" dirty="0" smtClean="0"/>
              <a:t>worlt.ru/</a:t>
            </a:r>
            <a:r>
              <a:rPr lang="en-US" dirty="0" err="1" smtClean="0"/>
              <a:t>ui</a:t>
            </a:r>
            <a:r>
              <a:rPr lang="en-US" dirty="0" smtClean="0"/>
              <a:t>/pyqttetris.html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673" y="3144645"/>
            <a:ext cx="2541327" cy="37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619985"/>
            <a:ext cx="8761413" cy="1027660"/>
          </a:xfrm>
        </p:spPr>
        <p:txBody>
          <a:bodyPr/>
          <a:lstStyle/>
          <a:p>
            <a:r>
              <a:rPr lang="ru-RU" dirty="0" smtClean="0"/>
              <a:t>Игра тетрис – очень интересная игра!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5600" dirty="0" smtClean="0"/>
              <a:t>Тетрис</a:t>
            </a:r>
            <a:r>
              <a:rPr lang="ru-RU" dirty="0" smtClean="0"/>
              <a:t> - </a:t>
            </a:r>
            <a:r>
              <a:rPr lang="ru-RU" dirty="0"/>
              <a:t> </a:t>
            </a:r>
            <a:r>
              <a:rPr lang="ru-RU" sz="2400" dirty="0"/>
              <a:t> — </a:t>
            </a:r>
            <a:r>
              <a:rPr lang="ru-RU" sz="2400" dirty="0" smtClean="0"/>
              <a:t>компьютерная игра, </a:t>
            </a:r>
            <a:r>
              <a:rPr lang="ru-RU" sz="2400" dirty="0"/>
              <a:t>первоначально изобретённая и разработанная советским программистом </a:t>
            </a:r>
            <a:r>
              <a:rPr lang="ru-RU" sz="2400" dirty="0" smtClean="0"/>
              <a:t>Алексеем Пажитновым.</a:t>
            </a:r>
          </a:p>
          <a:p>
            <a:pPr marL="0" indent="0">
              <a:buNone/>
            </a:pPr>
            <a:r>
              <a:rPr lang="ru-RU" sz="2400" dirty="0" smtClean="0"/>
              <a:t>Игра </a:t>
            </a:r>
            <a:r>
              <a:rPr lang="ru-RU" sz="2400" dirty="0"/>
              <a:t>была выпущена 6 июня 1984 </a:t>
            </a:r>
            <a:r>
              <a:rPr lang="ru-RU" sz="2400" dirty="0" smtClean="0"/>
              <a:t>года.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62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2532" y="1123980"/>
            <a:ext cx="8761413" cy="706964"/>
          </a:xfrm>
        </p:spPr>
        <p:txBody>
          <a:bodyPr/>
          <a:lstStyle/>
          <a:p>
            <a:r>
              <a:rPr lang="ru-RU" dirty="0" smtClean="0"/>
              <a:t>Как играть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246" y="2320505"/>
            <a:ext cx="10731260" cy="442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«</a:t>
            </a:r>
            <a:r>
              <a:rPr lang="ru-RU" sz="4000" dirty="0"/>
              <a:t>Тетрис» </a:t>
            </a:r>
            <a:r>
              <a:rPr lang="ru-RU" sz="4000" dirty="0" smtClean="0"/>
              <a:t> - </a:t>
            </a:r>
            <a:r>
              <a:rPr lang="ru-RU" sz="2600" dirty="0" smtClean="0"/>
              <a:t>представляет </a:t>
            </a:r>
            <a:r>
              <a:rPr lang="ru-RU" sz="2600" dirty="0"/>
              <a:t>собой </a:t>
            </a:r>
            <a:r>
              <a:rPr lang="ru-RU" sz="2600" dirty="0" smtClean="0"/>
              <a:t>головоломку, </a:t>
            </a:r>
            <a:r>
              <a:rPr lang="ru-RU" sz="2600" dirty="0"/>
              <a:t>построенную на использовании геометрических фигур </a:t>
            </a:r>
            <a:r>
              <a:rPr lang="ru-RU" sz="2600" dirty="0" smtClean="0"/>
              <a:t>«</a:t>
            </a:r>
            <a:r>
              <a:rPr lang="ru-RU" sz="2600" dirty="0" err="1" smtClean="0"/>
              <a:t>Тетрамино</a:t>
            </a:r>
            <a:r>
              <a:rPr lang="ru-RU" sz="2600" dirty="0" smtClean="0"/>
              <a:t>» </a:t>
            </a:r>
            <a:r>
              <a:rPr lang="ru-RU" sz="2600" dirty="0" smtClean="0"/>
              <a:t>— состоящих </a:t>
            </a:r>
            <a:r>
              <a:rPr lang="ru-RU" sz="2600" dirty="0"/>
              <a:t>из четырёх квадратов. Полимино в том или ином виде использовались в настольных играх и головоломках задолго до создания «Тетриса».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Идею </a:t>
            </a:r>
            <a:r>
              <a:rPr lang="ru-RU" sz="2600" dirty="0"/>
              <a:t>«Тетриса» Пажитнову </a:t>
            </a:r>
            <a:r>
              <a:rPr lang="ru-RU" sz="2600" dirty="0" smtClean="0"/>
              <a:t>подсказала</a:t>
            </a:r>
          </a:p>
          <a:p>
            <a:pPr marL="0" indent="0">
              <a:buNone/>
            </a:pPr>
            <a:r>
              <a:rPr lang="ru-RU" sz="2600" dirty="0" smtClean="0"/>
              <a:t> </a:t>
            </a:r>
            <a:r>
              <a:rPr lang="ru-RU" sz="2600" dirty="0"/>
              <a:t>игра в </a:t>
            </a:r>
            <a:r>
              <a:rPr lang="ru-RU" sz="2600" dirty="0" smtClean="0"/>
              <a:t>пентамино. Первоначальная </a:t>
            </a:r>
            <a:r>
              <a:rPr lang="ru-RU" sz="2600" dirty="0"/>
              <a:t>версия 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 smtClean="0"/>
              <a:t>игры </a:t>
            </a:r>
            <a:r>
              <a:rPr lang="ru-RU" sz="2600" dirty="0"/>
              <a:t>была написана Пажитновым на языке </a:t>
            </a:r>
            <a:endParaRPr lang="ru-RU" sz="2600" dirty="0" smtClean="0"/>
          </a:p>
          <a:p>
            <a:pPr marL="0" indent="0">
              <a:buNone/>
            </a:pPr>
            <a:r>
              <a:rPr lang="ru-RU" sz="2600" dirty="0"/>
              <a:t> </a:t>
            </a:r>
            <a:r>
              <a:rPr lang="ru-RU" sz="2600" dirty="0" smtClean="0"/>
              <a:t>для компьютера Электроник 60.</a:t>
            </a:r>
            <a:endParaRPr lang="ru-RU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515" y="4289502"/>
            <a:ext cx="2668859" cy="26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идеи, которые были в моей игре.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53882"/>
            <a:ext cx="8825659" cy="4294389"/>
          </a:xfrm>
        </p:spPr>
        <p:txBody>
          <a:bodyPr>
            <a:normAutofit/>
          </a:bodyPr>
          <a:lstStyle/>
          <a:p>
            <a:r>
              <a:rPr lang="ru-RU" dirty="0"/>
              <a:t>я</a:t>
            </a:r>
            <a:r>
              <a:rPr lang="ru-RU" dirty="0" smtClean="0"/>
              <a:t> использую</a:t>
            </a:r>
            <a:r>
              <a:rPr lang="ru-RU" dirty="0"/>
              <a:t> </a:t>
            </a:r>
            <a:r>
              <a:rPr lang="ru-RU" i="1" dirty="0" err="1"/>
              <a:t>QtCore.QBasicTimer</a:t>
            </a:r>
            <a:r>
              <a:rPr lang="ru-RU" dirty="0"/>
              <a:t>(), чтобы создать игровой цикл</a:t>
            </a:r>
            <a:r>
              <a:rPr lang="ru-RU" dirty="0" smtClean="0"/>
              <a:t>.(карт.2)</a:t>
            </a:r>
            <a:endParaRPr lang="ru-RU" dirty="0"/>
          </a:p>
          <a:p>
            <a:r>
              <a:rPr lang="ru-RU" dirty="0" err="1"/>
              <a:t>Тетромино</a:t>
            </a:r>
            <a:r>
              <a:rPr lang="ru-RU" dirty="0"/>
              <a:t> рисуются.</a:t>
            </a:r>
          </a:p>
          <a:p>
            <a:r>
              <a:rPr lang="ru-RU" dirty="0"/>
              <a:t>Фигуры перемещаются по принципу "кубик за кубиком" (не "пиксель за пикселем").</a:t>
            </a:r>
          </a:p>
          <a:p>
            <a:r>
              <a:rPr lang="ru-RU" dirty="0"/>
              <a:t>Математически, доска – это просто список чисел.</a:t>
            </a:r>
          </a:p>
          <a:p>
            <a:r>
              <a:rPr lang="ru-RU" dirty="0"/>
              <a:t>Код содержит четыре класса: </a:t>
            </a:r>
            <a:r>
              <a:rPr lang="ru-RU" dirty="0" err="1"/>
              <a:t>Tetris</a:t>
            </a:r>
            <a:r>
              <a:rPr lang="ru-RU" dirty="0"/>
              <a:t>, </a:t>
            </a:r>
            <a:r>
              <a:rPr lang="ru-RU" dirty="0" err="1"/>
              <a:t>Board</a:t>
            </a:r>
            <a:r>
              <a:rPr lang="ru-RU" dirty="0"/>
              <a:t>, </a:t>
            </a:r>
            <a:r>
              <a:rPr lang="ru-RU" dirty="0" err="1"/>
              <a:t>Tetrominoe</a:t>
            </a:r>
            <a:r>
              <a:rPr lang="ru-RU" dirty="0"/>
              <a:t> и </a:t>
            </a:r>
            <a:r>
              <a:rPr lang="ru-RU" dirty="0" err="1"/>
              <a:t>Shape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ru-RU" dirty="0" err="1"/>
              <a:t>Tetris</a:t>
            </a:r>
            <a:r>
              <a:rPr lang="ru-RU" dirty="0"/>
              <a:t> организовывает игру. </a:t>
            </a:r>
            <a:endParaRPr lang="ru-RU" dirty="0" smtClean="0"/>
          </a:p>
          <a:p>
            <a:r>
              <a:rPr lang="ru-RU" dirty="0" err="1" smtClean="0"/>
              <a:t>Board</a:t>
            </a:r>
            <a:r>
              <a:rPr lang="ru-RU" dirty="0" smtClean="0"/>
              <a:t> </a:t>
            </a:r>
            <a:r>
              <a:rPr lang="ru-RU" dirty="0"/>
              <a:t>– это то, где пишется игровая </a:t>
            </a:r>
            <a:r>
              <a:rPr lang="ru-RU" dirty="0" smtClean="0"/>
              <a:t>логика.(карт.1)</a:t>
            </a:r>
          </a:p>
          <a:p>
            <a:r>
              <a:rPr lang="ru-RU" dirty="0" smtClean="0"/>
              <a:t>Класс </a:t>
            </a:r>
            <a:r>
              <a:rPr lang="ru-RU" dirty="0" err="1"/>
              <a:t>Tetrominoe</a:t>
            </a:r>
            <a:r>
              <a:rPr lang="ru-RU" dirty="0"/>
              <a:t> содержит </a:t>
            </a:r>
            <a:r>
              <a:rPr lang="ru-RU" dirty="0" smtClean="0"/>
              <a:t>имена </a:t>
            </a:r>
            <a:r>
              <a:rPr lang="ru-RU" dirty="0"/>
              <a:t>всех частей </a:t>
            </a:r>
            <a:r>
              <a:rPr lang="ru-RU" dirty="0" smtClean="0"/>
              <a:t>тетриса.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804" t="16054" r="74026" b="34620"/>
          <a:stretch/>
        </p:blipFill>
        <p:spPr>
          <a:xfrm>
            <a:off x="9319364" y="187282"/>
            <a:ext cx="2709254" cy="36048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992" t="24955" r="58970" b="37103"/>
          <a:stretch/>
        </p:blipFill>
        <p:spPr>
          <a:xfrm>
            <a:off x="8228802" y="4171167"/>
            <a:ext cx="4309751" cy="26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3686" y="2413719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Shape</a:t>
            </a:r>
            <a:r>
              <a:rPr lang="ru-RU" dirty="0"/>
              <a:t> хранит информацию о частях тетриса.</a:t>
            </a:r>
          </a:p>
          <a:p>
            <a:pPr marL="0" indent="0">
              <a:buNone/>
            </a:pPr>
            <a:r>
              <a:rPr lang="ru-RU" dirty="0"/>
              <a:t>Набор </a:t>
            </a:r>
            <a:r>
              <a:rPr lang="ru-RU" dirty="0" err="1"/>
              <a:t>coordsTable</a:t>
            </a:r>
            <a:r>
              <a:rPr lang="ru-RU" dirty="0"/>
              <a:t> содержит в себе </a:t>
            </a:r>
            <a:r>
              <a:rPr lang="ru-RU" dirty="0" smtClean="0"/>
              <a:t>всевозможные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значения координат наших частей тетриса.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шаблон, из которого все части берут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свои </a:t>
            </a:r>
            <a:r>
              <a:rPr lang="ru-RU" dirty="0"/>
              <a:t>значения координат.</a:t>
            </a:r>
          </a:p>
          <a:p>
            <a:pPr marL="0" indent="0">
              <a:buNone/>
            </a:pPr>
            <a:r>
              <a:rPr lang="ru-RU" dirty="0" err="1" smtClean="0"/>
              <a:t>self.coords</a:t>
            </a:r>
            <a:r>
              <a:rPr lang="ru-RU" dirty="0" smtClean="0"/>
              <a:t> </a:t>
            </a:r>
            <a:r>
              <a:rPr lang="ru-RU" dirty="0"/>
              <a:t>= [[0,0] </a:t>
            </a: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(4)]</a:t>
            </a:r>
          </a:p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/>
              <a:t>создания, мы создаём пустой список координат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Список будет хранить координаты частей </a:t>
            </a:r>
            <a:r>
              <a:rPr lang="ru-RU" dirty="0" smtClean="0"/>
              <a:t>тетриса.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88" y="2413719"/>
            <a:ext cx="4907101" cy="41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364" y="2603500"/>
            <a:ext cx="11862148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6600" dirty="0" smtClean="0"/>
              <a:t>Проект, конечно, интересный….</a:t>
            </a:r>
          </a:p>
          <a:p>
            <a:pPr marL="0" indent="0">
              <a:buNone/>
            </a:pPr>
            <a:r>
              <a:rPr lang="ru-RU" sz="6600" dirty="0" smtClean="0"/>
              <a:t>Но развивать я его не буду…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0744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180</Words>
  <Application>Microsoft Office PowerPoint</Application>
  <PresentationFormat>Широкоэкранный</PresentationFormat>
  <Paragraphs>42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Совет директоров</vt:lpstr>
      <vt:lpstr>Проект PyQt </vt:lpstr>
      <vt:lpstr>Почему именно этот проект?</vt:lpstr>
      <vt:lpstr>Игра тетрис – очень интересная игра!</vt:lpstr>
      <vt:lpstr>Как играть?</vt:lpstr>
      <vt:lpstr>Некоторые идеи, которые были в моей игре.</vt:lpstr>
      <vt:lpstr>Интересное</vt:lpstr>
      <vt:lpstr>Перспективы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</dc:title>
  <dc:creator>герц климов</dc:creator>
  <cp:lastModifiedBy>Ученик</cp:lastModifiedBy>
  <cp:revision>12</cp:revision>
  <dcterms:created xsi:type="dcterms:W3CDTF">2018-12-18T18:33:35Z</dcterms:created>
  <dcterms:modified xsi:type="dcterms:W3CDTF">2018-12-24T05:56:49Z</dcterms:modified>
</cp:coreProperties>
</file>