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7"/>
  </p:notesMasterIdLst>
  <p:handoutMasterIdLst>
    <p:handoutMasterId r:id="rId8"/>
  </p:handoutMasterIdLst>
  <p:sldIdLst>
    <p:sldId id="607" r:id="rId2"/>
    <p:sldId id="798" r:id="rId3"/>
    <p:sldId id="808" r:id="rId4"/>
    <p:sldId id="809" r:id="rId5"/>
    <p:sldId id="807" r:id="rId6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CC00"/>
    <a:srgbClr val="00FF00"/>
    <a:srgbClr val="008000"/>
    <a:srgbClr val="0099CC"/>
    <a:srgbClr val="00CC99"/>
    <a:srgbClr val="FFFFCC"/>
    <a:srgbClr val="00FFCC"/>
    <a:srgbClr val="6699FF"/>
    <a:srgbClr val="CC00CC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99899" autoAdjust="0"/>
  </p:normalViewPr>
  <p:slideViewPr>
    <p:cSldViewPr>
      <p:cViewPr varScale="1">
        <p:scale>
          <a:sx n="134" d="100"/>
          <a:sy n="134" d="100"/>
        </p:scale>
        <p:origin x="-954" y="-78"/>
      </p:cViewPr>
      <p:guideLst>
        <p:guide orient="horz" pos="2160"/>
        <p:guide pos="51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798" y="-114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664" tIns="45830" rIns="91664" bIns="45830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664" tIns="45830" rIns="91664" bIns="45830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664" tIns="45830" rIns="91664" bIns="45830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664" tIns="45830" rIns="91664" bIns="45830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CA101F-3155-45C6-8FF1-840867BA5E3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073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664" tIns="45830" rIns="91664" bIns="45830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664" tIns="45830" rIns="91664" bIns="45830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7287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714875"/>
            <a:ext cx="4978400" cy="4467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664" tIns="45830" rIns="91664" bIns="458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664" tIns="45830" rIns="91664" bIns="45830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664" tIns="45830" rIns="91664" bIns="45830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7C75131-DE1A-4AC1-8DAD-4788E047CA3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3387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56600A-4151-401E-9DCB-D2FBFC9C7BE5}" type="slidenum">
              <a:rPr lang="de-DE" sz="1200" smtClean="0">
                <a:latin typeface="Times New Roman" pitchFamily="18" charset="0"/>
              </a:rPr>
              <a:pPr eaLnBrk="1" hangingPunct="1"/>
              <a:t>1</a:t>
            </a:fld>
            <a:endParaRPr lang="de-DE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CF4C132-0EB0-4493-9310-9423EBAD7D87}" type="slidenum">
              <a:rPr lang="de-DE" sz="1200" smtClean="0">
                <a:latin typeface="Times New Roman" pitchFamily="18" charset="0"/>
              </a:rPr>
              <a:pPr eaLnBrk="1" hangingPunct="1"/>
              <a:t>2</a:t>
            </a:fld>
            <a:endParaRPr lang="de-DE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CF4C132-0EB0-4493-9310-9423EBAD7D87}" type="slidenum">
              <a:rPr lang="de-DE" sz="1200" smtClean="0">
                <a:latin typeface="Times New Roman" pitchFamily="18" charset="0"/>
              </a:rPr>
              <a:pPr eaLnBrk="1" hangingPunct="1"/>
              <a:t>3</a:t>
            </a:fld>
            <a:endParaRPr lang="de-DE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CF4C132-0EB0-4493-9310-9423EBAD7D87}" type="slidenum">
              <a:rPr lang="de-DE" sz="1200" smtClean="0">
                <a:latin typeface="Times New Roman" pitchFamily="18" charset="0"/>
              </a:rPr>
              <a:pPr eaLnBrk="1" hangingPunct="1"/>
              <a:t>4</a:t>
            </a:fld>
            <a:endParaRPr lang="de-DE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CF4C132-0EB0-4493-9310-9423EBAD7D87}" type="slidenum">
              <a:rPr lang="de-DE" sz="1200" smtClean="0">
                <a:latin typeface="Times New Roman" pitchFamily="18" charset="0"/>
              </a:rPr>
              <a:pPr eaLnBrk="1" hangingPunct="1"/>
              <a:t>5</a:t>
            </a:fld>
            <a:endParaRPr lang="de-DE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323528" y="6309320"/>
            <a:ext cx="2895600" cy="365125"/>
          </a:xfrm>
          <a:noFill/>
        </p:spPr>
        <p:txBody>
          <a:bodyPr/>
          <a:lstStyle>
            <a:lvl1pPr algn="l">
              <a:defRPr sz="1000"/>
            </a:lvl1pPr>
          </a:lstStyle>
          <a:p>
            <a:r>
              <a:rPr lang="de-DE" smtClean="0"/>
              <a:t>5-Jahres-Plan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688189"/>
      </p:ext>
    </p:extLst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9144000" cy="228600"/>
          </a:xfrm>
          <a:prstGeom prst="rect">
            <a:avLst/>
          </a:prstGeom>
          <a:solidFill>
            <a:srgbClr val="00CC00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p:sp>
        <p:nvSpPr>
          <p:cNvPr id="762883" name="Text Box 3"/>
          <p:cNvSpPr txBox="1">
            <a:spLocks noChangeArrowheads="1"/>
          </p:cNvSpPr>
          <p:nvPr/>
        </p:nvSpPr>
        <p:spPr bwMode="auto">
          <a:xfrm>
            <a:off x="323850" y="1125538"/>
            <a:ext cx="1722438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91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382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764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336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908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480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052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en-US" sz="1500" b="1" dirty="0" smtClean="0">
                <a:solidFill>
                  <a:schemeClr val="bg1"/>
                </a:solidFill>
                <a:latin typeface="MetaCorr" pitchFamily="2" charset="0"/>
              </a:rPr>
              <a:t>IPS</a:t>
            </a:r>
          </a:p>
        </p:txBody>
      </p:sp>
      <p:pic>
        <p:nvPicPr>
          <p:cNvPr id="1028" name="Picture 6" descr="HkLogoPyrami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188913"/>
            <a:ext cx="790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2887" name="Text Box 7"/>
          <p:cNvSpPr txBox="1">
            <a:spLocks noChangeArrowheads="1"/>
          </p:cNvSpPr>
          <p:nvPr/>
        </p:nvSpPr>
        <p:spPr bwMode="auto">
          <a:xfrm>
            <a:off x="4139953" y="1125538"/>
            <a:ext cx="4752528" cy="2308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>
            <a:spAutoFit/>
          </a:bodyPr>
          <a:lstStyle>
            <a:lvl1pPr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91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382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764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336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908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480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052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0" hangingPunct="0">
              <a:spcBef>
                <a:spcPct val="50000"/>
              </a:spcBef>
              <a:defRPr/>
            </a:pPr>
            <a:r>
              <a:rPr lang="en-US" sz="1500" b="1" dirty="0" smtClean="0">
                <a:solidFill>
                  <a:schemeClr val="bg1"/>
                </a:solidFill>
                <a:latin typeface="MetaCorr" pitchFamily="2" charset="0"/>
              </a:rPr>
              <a:t> </a:t>
            </a:r>
            <a:r>
              <a:rPr lang="en-US" sz="1500" b="1" dirty="0" err="1" smtClean="0">
                <a:solidFill>
                  <a:schemeClr val="bg1"/>
                </a:solidFill>
                <a:latin typeface="MetaCorr" pitchFamily="2" charset="0"/>
              </a:rPr>
              <a:t>Folien</a:t>
            </a:r>
            <a:r>
              <a:rPr lang="en-US" sz="1500" b="1" dirty="0" smtClean="0">
                <a:solidFill>
                  <a:schemeClr val="bg1"/>
                </a:solidFill>
                <a:latin typeface="MetaCorr" pitchFamily="2" charset="0"/>
              </a:rPr>
              <a:t> </a:t>
            </a:r>
            <a:r>
              <a:rPr lang="en-US" sz="1500" b="1" dirty="0" err="1" smtClean="0">
                <a:solidFill>
                  <a:schemeClr val="bg1"/>
                </a:solidFill>
                <a:latin typeface="MetaCorr" pitchFamily="2" charset="0"/>
              </a:rPr>
              <a:t>zum</a:t>
            </a:r>
            <a:r>
              <a:rPr lang="en-US" sz="1500" b="1" dirty="0" smtClean="0">
                <a:solidFill>
                  <a:schemeClr val="bg1"/>
                </a:solidFill>
                <a:latin typeface="MetaCorr" pitchFamily="2" charset="0"/>
              </a:rPr>
              <a:t> </a:t>
            </a:r>
            <a:r>
              <a:rPr lang="en-US" sz="1500" b="1" dirty="0" err="1" smtClean="0">
                <a:solidFill>
                  <a:schemeClr val="bg1"/>
                </a:solidFill>
                <a:latin typeface="MetaCorr" pitchFamily="2" charset="0"/>
              </a:rPr>
              <a:t>Angebot</a:t>
            </a:r>
            <a:r>
              <a:rPr lang="en-US" sz="1500" b="1" dirty="0" smtClean="0">
                <a:solidFill>
                  <a:schemeClr val="bg1"/>
                </a:solidFill>
                <a:latin typeface="MetaCorr" pitchFamily="2" charset="0"/>
              </a:rPr>
              <a:t> </a:t>
            </a:r>
            <a:r>
              <a:rPr lang="en-US" sz="1500" b="1" dirty="0" smtClean="0">
                <a:solidFill>
                  <a:schemeClr val="bg1"/>
                </a:solidFill>
                <a:latin typeface="MetaCorr" pitchFamily="2" charset="0"/>
              </a:rPr>
              <a:t>: </a:t>
            </a:r>
            <a:fld id="{9DCA288E-3A67-4340-9301-79221BAB921E}" type="slidenum">
              <a:rPr lang="en-US" sz="1500" b="1" smtClean="0">
                <a:solidFill>
                  <a:schemeClr val="bg1"/>
                </a:solidFill>
                <a:latin typeface="MetaCorr" pitchFamily="2" charset="0"/>
              </a:rPr>
              <a:pPr algn="r" eaLnBrk="0" hangingPunct="0">
                <a:spcBef>
                  <a:spcPct val="50000"/>
                </a:spcBef>
                <a:defRPr/>
              </a:pPr>
              <a:t>‹Nr.›</a:t>
            </a:fld>
            <a:endParaRPr lang="en-US" sz="1500" b="1" dirty="0" smtClean="0">
              <a:solidFill>
                <a:schemeClr val="bg1"/>
              </a:solidFill>
              <a:latin typeface="MetaCorr" pitchFamily="2" charset="0"/>
            </a:endParaRPr>
          </a:p>
        </p:txBody>
      </p:sp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5292725" y="6381750"/>
            <a:ext cx="3733800" cy="274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sz="1200" b="1" dirty="0" smtClean="0">
                <a:solidFill>
                  <a:srgbClr val="003370"/>
                </a:solidFill>
                <a:latin typeface="Arial Narrow" pitchFamily="34" charset="0"/>
              </a:rPr>
              <a:t>info@KoStru.de</a:t>
            </a:r>
          </a:p>
        </p:txBody>
      </p:sp>
      <p:sp>
        <p:nvSpPr>
          <p:cNvPr id="1032" name="Textfeld 1"/>
          <p:cNvSpPr txBox="1">
            <a:spLocks noChangeArrowheads="1"/>
          </p:cNvSpPr>
          <p:nvPr userDrawn="1"/>
        </p:nvSpPr>
        <p:spPr bwMode="auto">
          <a:xfrm>
            <a:off x="236538" y="231775"/>
            <a:ext cx="3343416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rgbClr val="002060"/>
                </a:solidFill>
                <a:latin typeface="MetaCorr" pitchFamily="2" charset="0"/>
              </a:rPr>
              <a:t>LINEG-Fünf-Jahres-Plan</a:t>
            </a:r>
            <a:endParaRPr lang="de-DE" sz="2400" b="1" dirty="0" smtClean="0">
              <a:solidFill>
                <a:srgbClr val="002060"/>
              </a:solidFill>
              <a:latin typeface="MetaCorr" pitchFamily="2" charset="0"/>
            </a:endParaRPr>
          </a:p>
        </p:txBody>
      </p:sp>
      <p:sp>
        <p:nvSpPr>
          <p:cNvPr id="2" name="Titelplatzhalter 8"/>
          <p:cNvSpPr>
            <a:spLocks noGrp="1"/>
          </p:cNvSpPr>
          <p:nvPr>
            <p:ph type="title"/>
          </p:nvPr>
        </p:nvSpPr>
        <p:spPr bwMode="auto">
          <a:xfrm>
            <a:off x="250825" y="692150"/>
            <a:ext cx="86423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60375" y="6336506"/>
            <a:ext cx="2895600" cy="365125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5-Jahres-Plan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ransition>
    <p:zoom dir="in"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70C0"/>
          </a:solidFill>
          <a:latin typeface="MetaCorr" pitchFamily="2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70C0"/>
          </a:solidFill>
          <a:latin typeface="MetaCorr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70C0"/>
          </a:solidFill>
          <a:latin typeface="MetaCorr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70C0"/>
          </a:solidFill>
          <a:latin typeface="MetaCorr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70C0"/>
          </a:solidFill>
          <a:latin typeface="MetaCorr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250825" y="188913"/>
            <a:ext cx="7705725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>
              <a:lnSpc>
                <a:spcPts val="2850"/>
              </a:lnSpc>
            </a:pPr>
            <a:endParaRPr lang="en-US" sz="2400" b="1">
              <a:solidFill>
                <a:schemeClr val="folHlink"/>
              </a:solidFill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547813" y="2782888"/>
            <a:ext cx="5472112" cy="183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3525" algn="l"/>
              </a:tabLst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63525" algn="l"/>
              </a:tabLst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63525" algn="l"/>
              </a:tabLst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63525" algn="l"/>
              </a:tabLst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63525" algn="l"/>
              </a:tabLst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3525" algn="l"/>
              </a:tabLs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3525" algn="l"/>
              </a:tabLs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3525" algn="l"/>
              </a:tabLs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3525" algn="l"/>
              </a:tabLs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3600" b="1" dirty="0" smtClean="0">
                <a:solidFill>
                  <a:srgbClr val="002060"/>
                </a:solidFill>
              </a:rPr>
              <a:t>Ausgabe des</a:t>
            </a:r>
          </a:p>
          <a:p>
            <a:pPr eaLnBrk="1" hangingPunct="1">
              <a:spcAft>
                <a:spcPts val="600"/>
              </a:spcAft>
            </a:pPr>
            <a:r>
              <a:rPr lang="de-DE" sz="3600" b="1" dirty="0" smtClean="0">
                <a:solidFill>
                  <a:srgbClr val="002060"/>
                </a:solidFill>
              </a:rPr>
              <a:t>5-Jahresplanes</a:t>
            </a:r>
            <a:r>
              <a:rPr lang="de-DE" sz="3600" b="1" dirty="0" smtClean="0">
                <a:solidFill>
                  <a:srgbClr val="002060"/>
                </a:solidFill>
              </a:rPr>
              <a:t> der LINEG mit Hilfe von IPS</a:t>
            </a:r>
            <a:endParaRPr lang="de-DE" sz="3600" b="1" dirty="0" smtClean="0">
              <a:solidFill>
                <a:srgbClr val="00206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Thema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5-Jahres-Plan</a:t>
            </a:r>
            <a:endParaRPr lang="de-DE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50825" y="188913"/>
            <a:ext cx="7705725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>
              <a:lnSpc>
                <a:spcPts val="2850"/>
              </a:lnSpc>
            </a:pPr>
            <a:endParaRPr lang="en-US" sz="2400" b="1">
              <a:solidFill>
                <a:schemeClr val="folHlink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5-Jahres-Plan</a:t>
            </a:r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683568" y="1844824"/>
            <a:ext cx="7560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002060"/>
                </a:solidFill>
                <a:latin typeface="Calibri" pitchFamily="34" charset="0"/>
              </a:rPr>
              <a:t>Ausgehend von der MPS-Liste können vom IPS-Administrator die in Frage kommenden Projekte und bis zu zehn zugeordnete Aufgaben in tabellarischer Form angekreuzt werden.</a:t>
            </a:r>
          </a:p>
          <a:p>
            <a:endParaRPr lang="de-DE" sz="2000" dirty="0" smtClean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de-DE" sz="2000" dirty="0" smtClean="0">
                <a:solidFill>
                  <a:srgbClr val="002060"/>
                </a:solidFill>
                <a:latin typeface="Calibri" pitchFamily="34" charset="0"/>
              </a:rPr>
              <a:t>Die ausgewählten Projekte können mit den zugeordneten Aufgaben in Form eines PDF-Berichtes ausgegeben werden.</a:t>
            </a:r>
            <a:endParaRPr lang="de-DE" sz="2000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50825" y="188913"/>
            <a:ext cx="7705725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>
              <a:lnSpc>
                <a:spcPts val="2850"/>
              </a:lnSpc>
            </a:pPr>
            <a:endParaRPr lang="en-US" sz="2400" b="1">
              <a:solidFill>
                <a:schemeClr val="folHlink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Aufruf der Tabelle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5-Jahres-Plan</a:t>
            </a:r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683568" y="1844824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002060"/>
                </a:solidFill>
                <a:latin typeface="Calibri" pitchFamily="34" charset="0"/>
              </a:rPr>
              <a:t>Die neue Tabelle wird für den IPS-Administrator in der Funktionsleiste unterhalb der Berichte erscheinen:</a:t>
            </a:r>
            <a:endParaRPr lang="de-DE" sz="2000" dirty="0">
              <a:solidFill>
                <a:srgbClr val="002060"/>
              </a:solidFill>
              <a:latin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49" y="2780928"/>
            <a:ext cx="27336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382781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50825" y="188913"/>
            <a:ext cx="7705725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>
              <a:lnSpc>
                <a:spcPts val="2850"/>
              </a:lnSpc>
            </a:pPr>
            <a:endParaRPr lang="en-US" sz="2400" b="1">
              <a:solidFill>
                <a:schemeClr val="folHlink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der Tabelle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5-Jahres-Plan</a:t>
            </a:r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671463" y="1439901"/>
            <a:ext cx="7560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002060"/>
                </a:solidFill>
                <a:latin typeface="Calibri" pitchFamily="34" charset="0"/>
              </a:rPr>
              <a:t>Die neue Tabelle wird auf der rechten Seite dargestellt, die Kreuzfelder „5JP“ und „A1“ .. „A10“ können direkt an/</a:t>
            </a:r>
            <a:r>
              <a:rPr lang="de-DE" sz="2000" dirty="0" err="1" smtClean="0">
                <a:solidFill>
                  <a:srgbClr val="002060"/>
                </a:solidFill>
                <a:latin typeface="Calibri" pitchFamily="34" charset="0"/>
              </a:rPr>
              <a:t>abgekreuzt</a:t>
            </a:r>
            <a:r>
              <a:rPr lang="de-DE" sz="2000" dirty="0" smtClean="0">
                <a:solidFill>
                  <a:srgbClr val="002060"/>
                </a:solidFill>
                <a:latin typeface="Calibri" pitchFamily="34" charset="0"/>
              </a:rPr>
              <a:t> werden. Die </a:t>
            </a:r>
            <a:r>
              <a:rPr lang="de-DE" sz="2000" dirty="0">
                <a:solidFill>
                  <a:srgbClr val="002060"/>
                </a:solidFill>
                <a:latin typeface="Calibri" pitchFamily="34" charset="0"/>
              </a:rPr>
              <a:t>A</a:t>
            </a:r>
            <a:r>
              <a:rPr lang="de-DE" sz="2000" dirty="0" smtClean="0">
                <a:solidFill>
                  <a:srgbClr val="002060"/>
                </a:solidFill>
                <a:latin typeface="Calibri" pitchFamily="34" charset="0"/>
              </a:rPr>
              <a:t>usgabe des PDF-Bericht wird über einen Knopf auf der rechten Seite ausgelöst:</a:t>
            </a:r>
            <a:endParaRPr lang="de-DE" sz="2000" dirty="0">
              <a:solidFill>
                <a:srgbClr val="002060"/>
              </a:solidFill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63" y="3164123"/>
            <a:ext cx="7285087" cy="3102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671463" y="3056401"/>
            <a:ext cx="7272982" cy="21544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800" b="1" dirty="0" smtClean="0">
                <a:solidFill>
                  <a:schemeClr val="bg1"/>
                </a:solidFill>
              </a:rPr>
              <a:t>Fünfjahresplan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063951" y="2755065"/>
            <a:ext cx="432048" cy="21544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800" b="1" dirty="0" smtClean="0">
                <a:solidFill>
                  <a:schemeClr val="bg1"/>
                </a:solidFill>
              </a:rPr>
              <a:t>5JP?</a:t>
            </a:r>
            <a:endParaRPr lang="de-DE" sz="800" b="1" dirty="0">
              <a:solidFill>
                <a:schemeClr val="bg1"/>
              </a:solidFill>
            </a:endParaRPr>
          </a:p>
        </p:txBody>
      </p:sp>
      <p:cxnSp>
        <p:nvCxnSpPr>
          <p:cNvPr id="7" name="Gerade Verbindung mit Pfeil 6"/>
          <p:cNvCxnSpPr>
            <a:stCxn id="9" idx="2"/>
          </p:cNvCxnSpPr>
          <p:nvPr/>
        </p:nvCxnSpPr>
        <p:spPr bwMode="auto">
          <a:xfrm>
            <a:off x="5279975" y="2970509"/>
            <a:ext cx="864096" cy="625662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 7"/>
          <p:cNvSpPr/>
          <p:nvPr/>
        </p:nvSpPr>
        <p:spPr bwMode="auto">
          <a:xfrm>
            <a:off x="6072063" y="3596171"/>
            <a:ext cx="792088" cy="144016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568007" y="2538618"/>
            <a:ext cx="720080" cy="21544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800" b="1" dirty="0" smtClean="0">
                <a:solidFill>
                  <a:schemeClr val="bg1"/>
                </a:solidFill>
              </a:rPr>
              <a:t>Aufgabe 1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504111" y="2539621"/>
            <a:ext cx="792088" cy="21544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800" b="1" dirty="0" smtClean="0">
                <a:solidFill>
                  <a:schemeClr val="bg1"/>
                </a:solidFill>
              </a:rPr>
              <a:t>Aufgabe 10</a:t>
            </a:r>
            <a:endParaRPr lang="de-DE" sz="800" b="1" dirty="0">
              <a:solidFill>
                <a:schemeClr val="bg1"/>
              </a:solidFill>
            </a:endParaRPr>
          </a:p>
        </p:txBody>
      </p:sp>
      <p:cxnSp>
        <p:nvCxnSpPr>
          <p:cNvPr id="16" name="Gerade Verbindung mit Pfeil 15"/>
          <p:cNvCxnSpPr>
            <a:stCxn id="13" idx="2"/>
            <a:endCxn id="8" idx="0"/>
          </p:cNvCxnSpPr>
          <p:nvPr/>
        </p:nvCxnSpPr>
        <p:spPr bwMode="auto">
          <a:xfrm>
            <a:off x="5928047" y="2754062"/>
            <a:ext cx="540060" cy="842109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 Verbindung mit Pfeil 18"/>
          <p:cNvCxnSpPr>
            <a:stCxn id="15" idx="2"/>
          </p:cNvCxnSpPr>
          <p:nvPr/>
        </p:nvCxnSpPr>
        <p:spPr bwMode="auto">
          <a:xfrm flipH="1">
            <a:off x="6792143" y="2755065"/>
            <a:ext cx="108012" cy="841106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feld 17"/>
          <p:cNvSpPr txBox="1"/>
          <p:nvPr/>
        </p:nvSpPr>
        <p:spPr>
          <a:xfrm>
            <a:off x="6219767" y="2455563"/>
            <a:ext cx="626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445" y="3057220"/>
            <a:ext cx="10668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hteck 25"/>
          <p:cNvSpPr/>
          <p:nvPr/>
        </p:nvSpPr>
        <p:spPr bwMode="auto">
          <a:xfrm>
            <a:off x="7976979" y="3532974"/>
            <a:ext cx="970617" cy="35122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8006995" y="3347201"/>
            <a:ext cx="940601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Drucken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624127976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50825" y="188913"/>
            <a:ext cx="7705725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>
              <a:lnSpc>
                <a:spcPts val="2850"/>
              </a:lnSpc>
            </a:pPr>
            <a:endParaRPr lang="en-US" sz="2400" b="1">
              <a:solidFill>
                <a:schemeClr val="folHlink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des Ausdrucks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5-Jahres-Plan</a:t>
            </a:r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64904"/>
            <a:ext cx="5976664" cy="3684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683568" y="1628800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002060"/>
                </a:solidFill>
                <a:latin typeface="Calibri" pitchFamily="34" charset="0"/>
              </a:rPr>
              <a:t>Die Ausgabe orientiert sich 1:1 an der vorliegenden Fünfjahresübersicht der LINEG:</a:t>
            </a:r>
            <a:endParaRPr lang="de-DE" sz="2000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042011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Standarddesign">
  <a:themeElements>
    <a:clrScheme name="4_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Standard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147</Words>
  <Application>Microsoft Office PowerPoint</Application>
  <PresentationFormat>Bildschirmpräsentation (4:3)</PresentationFormat>
  <Paragraphs>29</Paragraphs>
  <Slides>5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4_Standarddesign</vt:lpstr>
      <vt:lpstr>Thema</vt:lpstr>
      <vt:lpstr>Konzept</vt:lpstr>
      <vt:lpstr>Aufruf der Tabelle</vt:lpstr>
      <vt:lpstr>Aufbau der Tabelle</vt:lpstr>
      <vt:lpstr>Aufbau des Ausdrucks</vt:lpstr>
    </vt:vector>
  </TitlesOfParts>
  <Company>RETHMANN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Standard</dc:creator>
  <cp:lastModifiedBy>Gerd Krenzer</cp:lastModifiedBy>
  <cp:revision>1257</cp:revision>
  <cp:lastPrinted>2013-03-20T09:15:54Z</cp:lastPrinted>
  <dcterms:created xsi:type="dcterms:W3CDTF">2002-10-11T12:52:51Z</dcterms:created>
  <dcterms:modified xsi:type="dcterms:W3CDTF">2013-04-24T15:42:14Z</dcterms:modified>
</cp:coreProperties>
</file>