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670" r:id="rId2"/>
    <p:sldId id="674" r:id="rId3"/>
    <p:sldId id="679" r:id="rId4"/>
    <p:sldId id="675" r:id="rId5"/>
    <p:sldId id="678" r:id="rId6"/>
    <p:sldId id="671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FF"/>
    <a:srgbClr val="FFFF99"/>
    <a:srgbClr val="FFFFFF"/>
    <a:srgbClr val="0066CC"/>
    <a:srgbClr val="00FFCC"/>
    <a:srgbClr val="00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6475" autoAdjust="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16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84" y="-7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D97DD97-7742-4EB4-A8AA-0D4C02D0D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60925"/>
            <a:ext cx="5200650" cy="4606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67DEB48-A4D4-4074-8DCB-67CD28AF82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8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4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5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6</a:t>
            </a:fld>
            <a:endParaRPr 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t>Integrierte Projekt-Steuerung ( I P S )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2053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Folie</a:t>
            </a: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fld id="{E89D427E-DE3B-4CB5-A9E1-9CC4ED506D37}" type="slidenum"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8" name="Titel 3"/>
          <p:cNvSpPr txBox="1">
            <a:spLocks/>
          </p:cNvSpPr>
          <p:nvPr userDrawn="1"/>
        </p:nvSpPr>
        <p:spPr>
          <a:xfrm>
            <a:off x="250825" y="188913"/>
            <a:ext cx="8220075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00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dirty="0" smtClean="0">
                <a:latin typeface="MetaCorr" pitchFamily="2" charset="0"/>
              </a:rPr>
              <a:t>Integrierte Projektsteuerung – IPS von H&amp;K</a:t>
            </a:r>
            <a:endParaRPr lang="de-DE" dirty="0">
              <a:latin typeface="MetaCorr" pitchFamily="2" charset="0"/>
            </a:endParaRPr>
          </a:p>
        </p:txBody>
      </p:sp>
      <p:sp>
        <p:nvSpPr>
          <p:cNvPr id="2057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20713"/>
            <a:ext cx="7850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50825" y="6453188"/>
            <a:ext cx="2895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</p:sldLayoutIdLst>
  <p:transition>
    <p:zoom dir="in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323850" y="260350"/>
            <a:ext cx="65039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768350">
              <a:lnSpc>
                <a:spcPts val="2850"/>
              </a:lnSpc>
            </a:pPr>
            <a:r>
              <a:rPr lang="en-US" sz="2400" b="1">
                <a:solidFill>
                  <a:srgbClr val="003370"/>
                </a:solidFill>
              </a:rPr>
              <a:t/>
            </a:r>
            <a:br>
              <a:rPr lang="en-US" sz="2400" b="1">
                <a:solidFill>
                  <a:srgbClr val="003370"/>
                </a:solidFill>
              </a:rPr>
            </a:b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9219" name="Textfeld 1"/>
          <p:cNvSpPr txBox="1">
            <a:spLocks noChangeArrowheads="1"/>
          </p:cNvSpPr>
          <p:nvPr/>
        </p:nvSpPr>
        <p:spPr bwMode="auto">
          <a:xfrm>
            <a:off x="1620333" y="3068960"/>
            <a:ext cx="5471947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Erste Schritte </a:t>
            </a:r>
          </a:p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bei der Eröffnung eines Projektes</a:t>
            </a:r>
            <a:endParaRPr lang="de-CH" sz="2800" b="1" dirty="0">
              <a:solidFill>
                <a:srgbClr val="0070C0"/>
              </a:solidFill>
              <a:latin typeface="MetaCorr" pitchFamily="2" charset="0"/>
            </a:endParaRPr>
          </a:p>
        </p:txBody>
      </p:sp>
      <p:sp>
        <p:nvSpPr>
          <p:cNvPr id="9220" name="Titel 3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1963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el 4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Einzel-Projekt-Sicht: Aufruf über Funktionsleiste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05" y="1412776"/>
            <a:ext cx="4450035" cy="513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2371577" y="3935886"/>
            <a:ext cx="4273077" cy="2617922"/>
          </a:xfrm>
          <a:prstGeom prst="rect">
            <a:avLst/>
          </a:prstGeom>
          <a:noFill/>
          <a:ln w="38100" algn="ctr">
            <a:solidFill>
              <a:srgbClr val="003366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140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el 4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Einzel-Projekt-Sicht: Aufruf über Funktionsleiste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5"/>
            <a:ext cx="8208912" cy="501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9196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7562168" y="5179588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4595442" y="3352798"/>
            <a:ext cx="2608891" cy="1619915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491261" y="3230554"/>
            <a:ext cx="2828624" cy="2520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3986" y="1692963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4343" y="1484784"/>
            <a:ext cx="2869780" cy="2371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526587" y="3398766"/>
            <a:ext cx="2608891" cy="352541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30594" y="1586494"/>
            <a:ext cx="2608891" cy="68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527562" y="2415386"/>
            <a:ext cx="2608891" cy="831273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26587" y="1549642"/>
            <a:ext cx="12795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de-DE" sz="1200" b="1" dirty="0" smtClean="0">
                <a:latin typeface="MetaCorr" pitchFamily="2" charset="0"/>
              </a:rPr>
              <a:t>Projekt </a:t>
            </a:r>
            <a:r>
              <a:rPr lang="de-DE" sz="1200" b="1" dirty="0" smtClean="0">
                <a:solidFill>
                  <a:srgbClr val="C00000"/>
                </a:solidFill>
                <a:latin typeface="MetaCorr" pitchFamily="2" charset="0"/>
              </a:rPr>
              <a:t>Anlegen</a:t>
            </a:r>
            <a:endParaRPr lang="de-DE" sz="1200" b="1" dirty="0">
              <a:solidFill>
                <a:srgbClr val="C00000"/>
              </a:solidFill>
              <a:latin typeface="MetaCorr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Nummer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Bezeichnung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Budget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26587" y="3350128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übergeben</a:t>
            </a:r>
            <a:r>
              <a:rPr lang="de-DE" sz="1200" b="1" dirty="0" smtClean="0"/>
              <a:t> an PL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 „aktiv“ setzen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4606330" y="3371508"/>
            <a:ext cx="2598003" cy="1569660"/>
          </a:xfrm>
          <a:prstGeom prst="rect">
            <a:avLst/>
          </a:prstGeom>
          <a:solidFill>
            <a:srgbClr val="CCFF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Projektstammdaten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Aktivitätenliste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Terminplanung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Kostenplanung einschl. Mit-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wirkung</a:t>
            </a:r>
            <a:r>
              <a:rPr lang="de-DE" sz="1200" dirty="0"/>
              <a:t> </a:t>
            </a:r>
            <a:r>
              <a:rPr lang="de-DE" sz="1200" baseline="0" dirty="0" smtClean="0"/>
              <a:t>am Vermögensplan</a:t>
            </a:r>
            <a:br>
              <a:rPr lang="de-DE" sz="1200" baseline="0" dirty="0" smtClean="0"/>
            </a:br>
            <a:r>
              <a:rPr lang="de-DE" sz="1200" baseline="0" dirty="0" smtClean="0"/>
              <a:t>-	Mittelabfluss/Trendanalyse</a:t>
            </a:r>
            <a:br>
              <a:rPr lang="de-DE" sz="1200" baseline="0" dirty="0" smtClean="0"/>
            </a:br>
            <a:r>
              <a:rPr lang="de-DE" sz="1200" baseline="0" dirty="0" smtClean="0"/>
              <a:t>-	Sollstundenplanung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feil nach unten 5"/>
          <p:cNvSpPr/>
          <p:nvPr/>
        </p:nvSpPr>
        <p:spPr bwMode="auto">
          <a:xfrm>
            <a:off x="2706853" y="2279452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>
            <a:off x="2700487" y="3252998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7131" y="2702400"/>
            <a:ext cx="1129796" cy="409652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-4224" y="2679303"/>
            <a:ext cx="126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Projektmanager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(PM)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80963" y="1764971"/>
            <a:ext cx="789127" cy="2769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ERP/SAP</a:t>
            </a:r>
          </a:p>
        </p:txBody>
      </p:sp>
      <p:sp>
        <p:nvSpPr>
          <p:cNvPr id="21" name="Pfeil nach unten 20"/>
          <p:cNvSpPr/>
          <p:nvPr/>
        </p:nvSpPr>
        <p:spPr bwMode="auto">
          <a:xfrm rot="16200000">
            <a:off x="1154661" y="1778759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1167970" y="2810815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Pfeil nach unten 22"/>
          <p:cNvSpPr/>
          <p:nvPr/>
        </p:nvSpPr>
        <p:spPr bwMode="auto">
          <a:xfrm rot="16200000">
            <a:off x="4275200" y="3467601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Pfeil nach unten 23"/>
          <p:cNvSpPr/>
          <p:nvPr/>
        </p:nvSpPr>
        <p:spPr bwMode="auto">
          <a:xfrm rot="5400000">
            <a:off x="7321307" y="5252391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7553541" y="3919844"/>
            <a:ext cx="1129796" cy="409652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502186" y="3900398"/>
            <a:ext cx="103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Projektleiter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(PL)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 rot="5400000">
            <a:off x="7313942" y="4010681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95442" y="5127575"/>
            <a:ext cx="2620417" cy="4616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Ist-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stundenschreibung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533115" y="2345358"/>
            <a:ext cx="2577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bearbeitungsreif</a:t>
            </a:r>
            <a:r>
              <a:rPr lang="de-DE" sz="1200" b="1" dirty="0" smtClean="0"/>
              <a:t> machen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Projektleiter benennen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Organisationseinheit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Projektbeginn/-ende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Honorarrahmen Eigenleistungen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665601" y="5160233"/>
            <a:ext cx="952697" cy="46166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Mitarbeiter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(MA)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96049" y="5985458"/>
            <a:ext cx="8705291" cy="31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5805273" y="5755028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166345" y="6022993"/>
            <a:ext cx="447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Auswerten</a:t>
            </a:r>
            <a:r>
              <a:rPr lang="de-DE" sz="1200" b="1" dirty="0" smtClean="0"/>
              <a:t>: Berichtswesen in Einzel- und Multiprojektsicht</a:t>
            </a:r>
            <a:endParaRPr lang="de-DE" sz="1200" b="1" dirty="0"/>
          </a:p>
        </p:txBody>
      </p:sp>
      <p:sp>
        <p:nvSpPr>
          <p:cNvPr id="34" name="Pfeil nach unten 33"/>
          <p:cNvSpPr/>
          <p:nvPr/>
        </p:nvSpPr>
        <p:spPr bwMode="auto">
          <a:xfrm rot="10800000">
            <a:off x="430692" y="3116409"/>
            <a:ext cx="252876" cy="286904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feil nach unten 37"/>
          <p:cNvSpPr/>
          <p:nvPr/>
        </p:nvSpPr>
        <p:spPr bwMode="auto">
          <a:xfrm rot="10800000">
            <a:off x="8792008" y="4015712"/>
            <a:ext cx="252876" cy="195959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feil nach unten 39"/>
          <p:cNvSpPr/>
          <p:nvPr/>
        </p:nvSpPr>
        <p:spPr bwMode="auto">
          <a:xfrm rot="5400000">
            <a:off x="8715643" y="3971556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092280" y="1692963"/>
            <a:ext cx="801823" cy="307777"/>
          </a:xfrm>
          <a:prstGeom prst="rect">
            <a:avLst/>
          </a:prstGeom>
          <a:solidFill>
            <a:srgbClr val="00FFCC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Original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 bwMode="auto">
          <a:xfrm>
            <a:off x="4582886" y="3380354"/>
            <a:ext cx="2620417" cy="15400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feil nach unten 41"/>
          <p:cNvSpPr/>
          <p:nvPr/>
        </p:nvSpPr>
        <p:spPr bwMode="auto">
          <a:xfrm rot="5400000">
            <a:off x="8716330" y="5241734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466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2" y="1772816"/>
            <a:ext cx="7918276" cy="42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1762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Projektbearbeitung (nach Eröffnung)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4809796" y="4386876"/>
            <a:ext cx="2371719" cy="16199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7969534" y="6439275"/>
            <a:ext cx="1005840" cy="199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2" descr="Werdeg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2296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825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Bildschirmpräsentation (4:3)</PresentationFormat>
  <Paragraphs>36</Paragraphs>
  <Slides>6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4_Standarddesign</vt:lpstr>
      <vt:lpstr>PowerPoint-Präsentation</vt:lpstr>
      <vt:lpstr>Einzel-Projekt-Sicht: Aufruf über Funktionsleiste</vt:lpstr>
      <vt:lpstr>Einzel-Projekt-Sicht: Aufruf über Funktionsleiste</vt:lpstr>
      <vt:lpstr>Projekt: Anlegen – Bearbeiten - Auswerten</vt:lpstr>
      <vt:lpstr>Projekt: Anlegen – Bearbeiten - Auswerten</vt:lpstr>
      <vt:lpstr>Projektbearbeitung (nach Eröffnung)</vt:lpstr>
    </vt:vector>
  </TitlesOfParts>
  <Company>RETHMANN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Gerd Krenzer</cp:lastModifiedBy>
  <cp:revision>995</cp:revision>
  <cp:lastPrinted>2013-05-05T10:33:07Z</cp:lastPrinted>
  <dcterms:created xsi:type="dcterms:W3CDTF">2002-10-11T12:52:51Z</dcterms:created>
  <dcterms:modified xsi:type="dcterms:W3CDTF">2013-05-14T10:20:50Z</dcterms:modified>
</cp:coreProperties>
</file>