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C6BF-1FE0-4B21-979C-2F708C120A93}" type="datetimeFigureOut">
              <a:rPr lang="de-DE" smtClean="0"/>
              <a:t>23.02.2012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50A3-E407-4DD4-9469-69067807AA2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C6BF-1FE0-4B21-979C-2F708C120A93}" type="datetimeFigureOut">
              <a:rPr lang="de-DE" smtClean="0"/>
              <a:t>23.02.2012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50A3-E407-4DD4-9469-69067807AA2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C6BF-1FE0-4B21-979C-2F708C120A93}" type="datetimeFigureOut">
              <a:rPr lang="de-DE" smtClean="0"/>
              <a:t>23.02.2012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50A3-E407-4DD4-9469-69067807AA2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C6BF-1FE0-4B21-979C-2F708C120A93}" type="datetimeFigureOut">
              <a:rPr lang="de-DE" smtClean="0"/>
              <a:t>23.02.2012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50A3-E407-4DD4-9469-69067807AA2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C6BF-1FE0-4B21-979C-2F708C120A93}" type="datetimeFigureOut">
              <a:rPr lang="de-DE" smtClean="0"/>
              <a:t>23.02.2012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50A3-E407-4DD4-9469-69067807AA2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C6BF-1FE0-4B21-979C-2F708C120A93}" type="datetimeFigureOut">
              <a:rPr lang="de-DE" smtClean="0"/>
              <a:t>23.02.2012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50A3-E407-4DD4-9469-69067807AA2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C6BF-1FE0-4B21-979C-2F708C120A93}" type="datetimeFigureOut">
              <a:rPr lang="de-DE" smtClean="0"/>
              <a:t>23.02.2012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50A3-E407-4DD4-9469-69067807AA2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C6BF-1FE0-4B21-979C-2F708C120A93}" type="datetimeFigureOut">
              <a:rPr lang="de-DE" smtClean="0"/>
              <a:t>23.02.2012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50A3-E407-4DD4-9469-69067807AA2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C6BF-1FE0-4B21-979C-2F708C120A93}" type="datetimeFigureOut">
              <a:rPr lang="de-DE" smtClean="0"/>
              <a:t>23.02.2012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50A3-E407-4DD4-9469-69067807AA2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C6BF-1FE0-4B21-979C-2F708C120A93}" type="datetimeFigureOut">
              <a:rPr lang="de-DE" smtClean="0"/>
              <a:t>23.02.2012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50A3-E407-4DD4-9469-69067807AA2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C6BF-1FE0-4B21-979C-2F708C120A93}" type="datetimeFigureOut">
              <a:rPr lang="de-DE" smtClean="0"/>
              <a:t>23.02.2012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50A3-E407-4DD4-9469-69067807AA2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CC6BF-1FE0-4B21-979C-2F708C120A93}" type="datetimeFigureOut">
              <a:rPr lang="de-DE" smtClean="0"/>
              <a:t>23.02.2012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650A3-E407-4DD4-9469-69067807AA23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8424936" cy="627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260648"/>
            <a:ext cx="8537493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284984"/>
            <a:ext cx="7364710" cy="107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4581128"/>
            <a:ext cx="7344816" cy="1108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2051720" y="1124744"/>
            <a:ext cx="2448272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Möglichkeit 1:</a:t>
            </a:r>
          </a:p>
          <a:p>
            <a:r>
              <a:rPr lang="de-DE" dirty="0" smtClean="0"/>
              <a:t>Auswahl direkt, gilt nur für dieses Projekt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004048" y="836712"/>
            <a:ext cx="432048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5004048" y="1484784"/>
            <a:ext cx="432048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004048" y="2492896"/>
            <a:ext cx="432048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  <a:endParaRPr lang="de-DE" dirty="0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5436096" y="980728"/>
            <a:ext cx="2088232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5436096" y="1628800"/>
            <a:ext cx="1224136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5436096" y="2636912"/>
            <a:ext cx="3096344" cy="12961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0648"/>
            <a:ext cx="8388424" cy="620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733256"/>
            <a:ext cx="777398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5868144" y="3645024"/>
            <a:ext cx="2448272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Möglichkeit 2:</a:t>
            </a:r>
          </a:p>
          <a:p>
            <a:r>
              <a:rPr lang="de-DE" dirty="0" smtClean="0"/>
              <a:t>Dialog zeigt, dass der bisherige Standardwert „05“ war (und also schon in diesem Projekt auf „---“ geändert wurde)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779912" y="2708920"/>
            <a:ext cx="432048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779912" y="4581128"/>
            <a:ext cx="432048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7" idx="3"/>
          </p:cNvCxnSpPr>
          <p:nvPr/>
        </p:nvCxnSpPr>
        <p:spPr>
          <a:xfrm flipV="1">
            <a:off x="4211960" y="2348880"/>
            <a:ext cx="1728192" cy="54470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8" idx="3"/>
          </p:cNvCxnSpPr>
          <p:nvPr/>
        </p:nvCxnSpPr>
        <p:spPr>
          <a:xfrm>
            <a:off x="4211960" y="4765794"/>
            <a:ext cx="3024336" cy="154352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1763688" y="5013176"/>
            <a:ext cx="2448272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Standardwert wird für aktuelle Aufgabe übernommen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39"/>
            <a:ext cx="8352928" cy="6173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356992"/>
            <a:ext cx="48196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5733256"/>
            <a:ext cx="777398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5292080" y="3789040"/>
            <a:ext cx="2448272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Möglichkeit 3:</a:t>
            </a:r>
          </a:p>
          <a:p>
            <a:r>
              <a:rPr lang="de-DE" dirty="0" smtClean="0"/>
              <a:t>Auswahl sowohl aktuell als auch als Standard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004048" y="2708920"/>
            <a:ext cx="432048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547664" y="4869160"/>
            <a:ext cx="432048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47664" y="5301208"/>
            <a:ext cx="432048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051720" y="4941168"/>
            <a:ext cx="288032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1979712" y="5445224"/>
            <a:ext cx="36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3347864" y="4293096"/>
            <a:ext cx="0" cy="936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4860032" y="5517232"/>
            <a:ext cx="2376264" cy="7920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Bildschirmpräsentation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gk</dc:creator>
  <cp:lastModifiedBy>gk</cp:lastModifiedBy>
  <cp:revision>3</cp:revision>
  <dcterms:created xsi:type="dcterms:W3CDTF">2012-02-23T14:33:48Z</dcterms:created>
  <dcterms:modified xsi:type="dcterms:W3CDTF">2012-02-23T14:59:16Z</dcterms:modified>
</cp:coreProperties>
</file>