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55" r:id="rId2"/>
    <p:sldId id="856" r:id="rId3"/>
    <p:sldId id="857" r:id="rId4"/>
    <p:sldId id="858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CCFF"/>
    <a:srgbClr val="CCECFF"/>
    <a:srgbClr val="FF99FF"/>
    <a:srgbClr val="CC00CC"/>
    <a:srgbClr val="CCECDE"/>
    <a:srgbClr val="003370"/>
    <a:srgbClr val="0099CC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9" autoAdjust="0"/>
    <p:restoredTop sz="86475" autoAdjust="0"/>
  </p:normalViewPr>
  <p:slideViewPr>
    <p:cSldViewPr>
      <p:cViewPr>
        <p:scale>
          <a:sx n="125" d="100"/>
          <a:sy n="125" d="100"/>
        </p:scale>
        <p:origin x="-1272" y="-270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14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276B7A-12D9-42F0-ACD5-8459D27806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4875"/>
            <a:ext cx="497840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97878D6-7F78-4516-874F-23B9A3C51D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&amp;K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36004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Status IPS Version 2.0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1029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2012 : </a:t>
            </a:r>
            <a:fld id="{3452CAF2-190F-4453-9E45-DB8514357948}" type="slidenum">
              <a:rPr lang="en-US" sz="1500" b="1" smtClean="0">
                <a:solidFill>
                  <a:schemeClr val="bg1"/>
                </a:solidFill>
                <a:latin typeface="MetaCorr" pitchFamily="2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MetaCorr" pitchFamily="2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236538" y="231775"/>
            <a:ext cx="5146675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rgbClr val="002060"/>
                </a:solidFill>
                <a:latin typeface="MetaCorr" pitchFamily="2" charset="0"/>
              </a:rPr>
              <a:t>Umsetzung Honorartool: </a:t>
            </a:r>
            <a:r>
              <a:rPr lang="de-DE" sz="2400" b="1" dirty="0" err="1" smtClean="0">
                <a:solidFill>
                  <a:srgbClr val="002060"/>
                </a:solidFill>
                <a:latin typeface="MetaCorr" pitchFamily="2" charset="0"/>
              </a:rPr>
              <a:t>Hardcopies</a:t>
            </a:r>
            <a:endParaRPr lang="de-DE" sz="2400" b="1" dirty="0" smtClean="0">
              <a:solidFill>
                <a:srgbClr val="002060"/>
              </a:solidFill>
              <a:latin typeface="MetaCorr" pitchFamily="2" charset="0"/>
            </a:endParaRPr>
          </a:p>
        </p:txBody>
      </p:sp>
      <p:sp>
        <p:nvSpPr>
          <p:cNvPr id="1033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92150"/>
            <a:ext cx="8642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79388" y="6381750"/>
            <a:ext cx="373380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HardcopiesPrototyp.ppt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>
    <p:zoom dir="in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840760" cy="49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4_Standarddesign</vt:lpstr>
      <vt:lpstr>Honorartabelle aus der AHO, Projektsteuerungsleistung</vt:lpstr>
      <vt:lpstr>Honorartabelle aus der AHO, Projektsteuerungsleistung</vt:lpstr>
      <vt:lpstr>Honorartabelle aus der AHO, Projektsteuerungsleistung</vt:lpstr>
      <vt:lpstr>Honorartabelle aus der AHO, Projektsteuerungsleistung</vt:lpstr>
    </vt:vector>
  </TitlesOfParts>
  <Company>RETHMANN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gk</cp:lastModifiedBy>
  <cp:revision>1331</cp:revision>
  <cp:lastPrinted>2012-07-04T21:56:24Z</cp:lastPrinted>
  <dcterms:created xsi:type="dcterms:W3CDTF">2002-10-11T12:52:51Z</dcterms:created>
  <dcterms:modified xsi:type="dcterms:W3CDTF">2012-10-30T12:19:23Z</dcterms:modified>
</cp:coreProperties>
</file>