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6"/>
  </p:notesMasterIdLst>
  <p:handoutMasterIdLst>
    <p:handoutMasterId r:id="rId7"/>
  </p:handoutMasterIdLst>
  <p:sldIdLst>
    <p:sldId id="855" r:id="rId2"/>
    <p:sldId id="856" r:id="rId3"/>
    <p:sldId id="857" r:id="rId4"/>
    <p:sldId id="858" r:id="rId5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99CCFF"/>
    <a:srgbClr val="CCECFF"/>
    <a:srgbClr val="FF99FF"/>
    <a:srgbClr val="CC00CC"/>
    <a:srgbClr val="CCECDE"/>
    <a:srgbClr val="003370"/>
    <a:srgbClr val="0099CC"/>
    <a:srgbClr val="00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9" autoAdjust="0"/>
    <p:restoredTop sz="86475" autoAdjust="0"/>
  </p:normalViewPr>
  <p:slideViewPr>
    <p:cSldViewPr>
      <p:cViewPr>
        <p:scale>
          <a:sx n="125" d="100"/>
          <a:sy n="125" d="100"/>
        </p:scale>
        <p:origin x="-1272" y="-270"/>
      </p:cViewPr>
      <p:guideLst>
        <p:guide orient="horz" pos="2160"/>
        <p:guide pos="51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98" y="-114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4276B7A-12D9-42F0-ACD5-8459D278064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7287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14875"/>
            <a:ext cx="4978400" cy="4467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97878D6-7F78-4516-874F-23B9A3C51DD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H&amp;K-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229600" cy="360040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9144000" cy="228600"/>
          </a:xfrm>
          <a:prstGeom prst="rect">
            <a:avLst/>
          </a:prstGeom>
          <a:solidFill>
            <a:srgbClr val="0099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de-DE">
              <a:solidFill>
                <a:schemeClr val="accent1"/>
              </a:solidFill>
            </a:endParaRPr>
          </a:p>
        </p:txBody>
      </p:sp>
      <p:sp>
        <p:nvSpPr>
          <p:cNvPr id="762883" name="Text Box 3"/>
          <p:cNvSpPr txBox="1">
            <a:spLocks noChangeArrowheads="1"/>
          </p:cNvSpPr>
          <p:nvPr/>
        </p:nvSpPr>
        <p:spPr bwMode="auto">
          <a:xfrm>
            <a:off x="323850" y="1125538"/>
            <a:ext cx="882015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91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382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764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336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908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480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052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sz="1500" b="1" dirty="0" smtClean="0">
                <a:solidFill>
                  <a:schemeClr val="bg1"/>
                </a:solidFill>
                <a:latin typeface="MetaCorr" pitchFamily="2" charset="0"/>
              </a:rPr>
              <a:t>IPS-</a:t>
            </a:r>
            <a:r>
              <a:rPr lang="en-US" sz="1500" b="1" dirty="0" err="1" smtClean="0">
                <a:solidFill>
                  <a:schemeClr val="bg1"/>
                </a:solidFill>
                <a:latin typeface="MetaCorr" pitchFamily="2" charset="0"/>
              </a:rPr>
              <a:t>Honorartool</a:t>
            </a:r>
            <a:endParaRPr lang="en-US" sz="1500" b="1" dirty="0" smtClean="0">
              <a:solidFill>
                <a:schemeClr val="bg1"/>
              </a:solidFill>
              <a:latin typeface="MetaCorr" pitchFamily="2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47650" y="2324100"/>
            <a:ext cx="40195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sz="1600" smtClean="0">
              <a:latin typeface="Arial Narrow" pitchFamily="34" charset="0"/>
            </a:endParaRPr>
          </a:p>
        </p:txBody>
      </p:sp>
      <p:pic>
        <p:nvPicPr>
          <p:cNvPr id="1029" name="Picture 6" descr="HkLogoPyram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7988" y="188913"/>
            <a:ext cx="7905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2887" name="Text Box 7"/>
          <p:cNvSpPr txBox="1">
            <a:spLocks noChangeArrowheads="1"/>
          </p:cNvSpPr>
          <p:nvPr/>
        </p:nvSpPr>
        <p:spPr bwMode="auto">
          <a:xfrm>
            <a:off x="4356100" y="1125538"/>
            <a:ext cx="4643438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91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382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764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336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908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480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052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0" hangingPunct="0">
              <a:spcBef>
                <a:spcPct val="50000"/>
              </a:spcBef>
              <a:defRPr/>
            </a:pPr>
            <a:r>
              <a:rPr lang="en-US" sz="1500" b="1" dirty="0" err="1" smtClean="0">
                <a:solidFill>
                  <a:schemeClr val="bg1"/>
                </a:solidFill>
                <a:latin typeface="MetaCorr" pitchFamily="2" charset="0"/>
              </a:rPr>
              <a:t>Folie</a:t>
            </a:r>
            <a:r>
              <a:rPr lang="en-US" sz="1500" b="1" dirty="0" smtClean="0">
                <a:solidFill>
                  <a:schemeClr val="bg1"/>
                </a:solidFill>
                <a:latin typeface="MetaCorr" pitchFamily="2" charset="0"/>
              </a:rPr>
              <a:t> </a:t>
            </a:r>
            <a:r>
              <a:rPr lang="en-US" sz="1500" b="1" dirty="0" smtClean="0">
                <a:solidFill>
                  <a:schemeClr val="bg1"/>
                </a:solidFill>
                <a:latin typeface="MetaCorr" pitchFamily="2" charset="0"/>
              </a:rPr>
              <a:t>: </a:t>
            </a:r>
            <a:fld id="{3452CAF2-190F-4453-9E45-DB8514357948}" type="slidenum">
              <a:rPr lang="en-US" sz="1500" b="1" smtClean="0">
                <a:solidFill>
                  <a:schemeClr val="bg1"/>
                </a:solidFill>
                <a:latin typeface="MetaCorr" pitchFamily="2" charset="0"/>
              </a:rPr>
              <a:pPr algn="r" eaLnBrk="0" hangingPunct="0">
                <a:spcBef>
                  <a:spcPct val="50000"/>
                </a:spcBef>
                <a:defRPr/>
              </a:pPr>
              <a:t>‹Nr.›</a:t>
            </a:fld>
            <a:endParaRPr lang="en-US" sz="1500" b="1" dirty="0" smtClean="0">
              <a:solidFill>
                <a:schemeClr val="bg1"/>
              </a:solidFill>
              <a:latin typeface="MetaCorr" pitchFamily="2" charset="0"/>
            </a:endParaRPr>
          </a:p>
        </p:txBody>
      </p:sp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5292725" y="6381750"/>
            <a:ext cx="3733800" cy="274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sz="1200" b="1" dirty="0" smtClean="0">
                <a:solidFill>
                  <a:srgbClr val="003370"/>
                </a:solidFill>
                <a:latin typeface="Arial Narrow" pitchFamily="34" charset="0"/>
              </a:rPr>
              <a:t>info@KoStru.de</a:t>
            </a:r>
          </a:p>
        </p:txBody>
      </p:sp>
      <p:sp>
        <p:nvSpPr>
          <p:cNvPr id="1032" name="Textfeld 1"/>
          <p:cNvSpPr txBox="1">
            <a:spLocks noChangeArrowheads="1"/>
          </p:cNvSpPr>
          <p:nvPr userDrawn="1"/>
        </p:nvSpPr>
        <p:spPr bwMode="auto">
          <a:xfrm>
            <a:off x="236538" y="231775"/>
            <a:ext cx="7903126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rgbClr val="002060"/>
                </a:solidFill>
                <a:latin typeface="MetaCorr" pitchFamily="2" charset="0"/>
              </a:rPr>
              <a:t>Umsetzung </a:t>
            </a:r>
            <a:r>
              <a:rPr lang="de-DE" sz="2400" b="1" dirty="0" smtClean="0">
                <a:solidFill>
                  <a:srgbClr val="002060"/>
                </a:solidFill>
                <a:latin typeface="MetaCorr" pitchFamily="2" charset="0"/>
              </a:rPr>
              <a:t>Honorartool nach HOAI und AHO: </a:t>
            </a:r>
            <a:r>
              <a:rPr lang="de-DE" sz="2400" b="1" dirty="0" err="1" smtClean="0">
                <a:solidFill>
                  <a:srgbClr val="002060"/>
                </a:solidFill>
                <a:latin typeface="MetaCorr" pitchFamily="2" charset="0"/>
              </a:rPr>
              <a:t>Hardcopies</a:t>
            </a:r>
            <a:endParaRPr lang="de-DE" sz="2400" b="1" dirty="0" smtClean="0">
              <a:solidFill>
                <a:srgbClr val="002060"/>
              </a:solidFill>
              <a:latin typeface="MetaCorr" pitchFamily="2" charset="0"/>
            </a:endParaRPr>
          </a:p>
        </p:txBody>
      </p:sp>
      <p:sp>
        <p:nvSpPr>
          <p:cNvPr id="1033" name="Titelplatzhalter 8"/>
          <p:cNvSpPr>
            <a:spLocks noGrp="1"/>
          </p:cNvSpPr>
          <p:nvPr>
            <p:ph type="title"/>
          </p:nvPr>
        </p:nvSpPr>
        <p:spPr bwMode="auto">
          <a:xfrm>
            <a:off x="250825" y="692150"/>
            <a:ext cx="86423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179388" y="6381750"/>
            <a:ext cx="3733800" cy="246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000" b="1" dirty="0" smtClean="0">
                <a:solidFill>
                  <a:schemeClr val="bg1">
                    <a:lumMod val="75000"/>
                  </a:schemeClr>
                </a:solidFill>
                <a:latin typeface="Arial Narrow" pitchFamily="34" charset="0"/>
              </a:rPr>
              <a:t>HardcopiesPrototyp.ppt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ransition>
    <p:zoom dir="in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MetaCorr" pitchFamily="2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MetaCorr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MetaCorr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MetaCorr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MetaCorr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 3"/>
          <p:cNvSpPr>
            <a:spLocks noGrp="1"/>
          </p:cNvSpPr>
          <p:nvPr>
            <p:ph type="title"/>
          </p:nvPr>
        </p:nvSpPr>
        <p:spPr>
          <a:xfrm>
            <a:off x="250825" y="692150"/>
            <a:ext cx="8229600" cy="360363"/>
          </a:xfrm>
        </p:spPr>
        <p:txBody>
          <a:bodyPr/>
          <a:lstStyle/>
          <a:p>
            <a:r>
              <a:rPr lang="de-DE" dirty="0" smtClean="0"/>
              <a:t>Teil 1: Ingenieurbauwerke</a:t>
            </a:r>
            <a:endParaRPr lang="de-DE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1" y="1412777"/>
            <a:ext cx="6699602" cy="489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3"/>
          <p:cNvSpPr>
            <a:spLocks noGrp="1"/>
          </p:cNvSpPr>
          <p:nvPr>
            <p:ph type="title"/>
          </p:nvPr>
        </p:nvSpPr>
        <p:spPr>
          <a:xfrm>
            <a:off x="250825" y="692150"/>
            <a:ext cx="8229600" cy="360363"/>
          </a:xfrm>
        </p:spPr>
        <p:txBody>
          <a:bodyPr/>
          <a:lstStyle/>
          <a:p>
            <a:r>
              <a:rPr lang="de-DE" dirty="0" smtClean="0"/>
              <a:t>Teil 2: Gebäude und raumbildende Maßnahmen</a:t>
            </a:r>
            <a:endParaRPr lang="de-DE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12776"/>
            <a:ext cx="6696743" cy="4894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3"/>
          <p:cNvSpPr>
            <a:spLocks noGrp="1"/>
          </p:cNvSpPr>
          <p:nvPr>
            <p:ph type="title"/>
          </p:nvPr>
        </p:nvSpPr>
        <p:spPr>
          <a:xfrm>
            <a:off x="250825" y="692150"/>
            <a:ext cx="8229600" cy="360363"/>
          </a:xfrm>
        </p:spPr>
        <p:txBody>
          <a:bodyPr/>
          <a:lstStyle/>
          <a:p>
            <a:r>
              <a:rPr lang="de-DE" dirty="0" smtClean="0"/>
              <a:t>Teil 3: Technische Ausrüstung</a:t>
            </a:r>
            <a:endParaRPr lang="de-DE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12776"/>
            <a:ext cx="6696743" cy="4894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3"/>
          <p:cNvSpPr>
            <a:spLocks noGrp="1"/>
          </p:cNvSpPr>
          <p:nvPr>
            <p:ph type="title"/>
          </p:nvPr>
        </p:nvSpPr>
        <p:spPr>
          <a:xfrm>
            <a:off x="250825" y="692150"/>
            <a:ext cx="8229600" cy="360363"/>
          </a:xfrm>
        </p:spPr>
        <p:txBody>
          <a:bodyPr/>
          <a:lstStyle/>
          <a:p>
            <a:r>
              <a:rPr lang="de-DE" dirty="0" smtClean="0"/>
              <a:t>Teil 4: Projektmanagement</a:t>
            </a:r>
            <a:endParaRPr lang="de-DE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12776"/>
            <a:ext cx="6696744" cy="489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Standarddesign">
  <a:themeElements>
    <a:clrScheme name="4_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Standard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</Words>
  <Application>Microsoft Office PowerPoint</Application>
  <PresentationFormat>Bildschirmpräsentation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4_Standarddesign</vt:lpstr>
      <vt:lpstr>Teil 1: Ingenieurbauwerke</vt:lpstr>
      <vt:lpstr>Teil 2: Gebäude und raumbildende Maßnahmen</vt:lpstr>
      <vt:lpstr>Teil 3: Technische Ausrüstung</vt:lpstr>
      <vt:lpstr>Teil 4: Projektmanagement</vt:lpstr>
    </vt:vector>
  </TitlesOfParts>
  <Company>RETHMANN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Standard</dc:creator>
  <cp:lastModifiedBy>gk</cp:lastModifiedBy>
  <cp:revision>1333</cp:revision>
  <cp:lastPrinted>2012-07-04T21:56:24Z</cp:lastPrinted>
  <dcterms:created xsi:type="dcterms:W3CDTF">2002-10-11T12:52:51Z</dcterms:created>
  <dcterms:modified xsi:type="dcterms:W3CDTF">2012-10-31T14:55:15Z</dcterms:modified>
</cp:coreProperties>
</file>