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1874-F7EC-4908-B00A-D87D932C2017}" type="datetimeFigureOut">
              <a:rPr lang="de-DE" smtClean="0"/>
              <a:t>18.07.2012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99FA-3295-446B-ACE8-919E152825A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8323659" cy="601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gk</dc:creator>
  <cp:lastModifiedBy>gk</cp:lastModifiedBy>
  <cp:revision>1</cp:revision>
  <dcterms:created xsi:type="dcterms:W3CDTF">2012-07-18T11:49:02Z</dcterms:created>
  <dcterms:modified xsi:type="dcterms:W3CDTF">2012-07-18T11:56:00Z</dcterms:modified>
</cp:coreProperties>
</file>