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D446F-CB6B-4D5C-977C-B48A912F1643}" v="506" dt="2024-05-29T19:28:38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54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33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69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0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11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7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0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4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98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86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8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8426" y="1295401"/>
            <a:ext cx="9989574" cy="3598606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Arial"/>
                <a:ea typeface="+mj-lt"/>
                <a:cs typeface="+mj-lt"/>
              </a:rPr>
              <a:t>Mainīgie</a:t>
            </a:r>
            <a:r>
              <a:rPr lang="ru-RU" dirty="0">
                <a:latin typeface="Arial"/>
                <a:ea typeface="+mj-lt"/>
                <a:cs typeface="+mj-lt"/>
              </a:rPr>
              <a:t>, </a:t>
            </a:r>
            <a:r>
              <a:rPr lang="ru-RU" dirty="0" err="1">
                <a:latin typeface="Arial"/>
                <a:ea typeface="+mj-lt"/>
                <a:cs typeface="+mj-lt"/>
              </a:rPr>
              <a:t>to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datu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tipi</a:t>
            </a:r>
            <a:r>
              <a:rPr lang="ru-RU" dirty="0">
                <a:latin typeface="Arial"/>
                <a:ea typeface="+mj-lt"/>
                <a:cs typeface="+mj-lt"/>
              </a:rPr>
              <a:t>, </a:t>
            </a:r>
            <a:r>
              <a:rPr lang="ru-RU" dirty="0" err="1">
                <a:latin typeface="Arial"/>
                <a:ea typeface="+mj-lt"/>
                <a:cs typeface="+mj-lt"/>
              </a:rPr>
              <a:t>pamatdarbības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darbam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ar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tiem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programmēšanas</a:t>
            </a:r>
            <a:r>
              <a:rPr lang="ru-RU" dirty="0">
                <a:latin typeface="Arial"/>
                <a:ea typeface="+mj-lt"/>
                <a:cs typeface="+mj-lt"/>
              </a:rPr>
              <a:t> </a:t>
            </a:r>
            <a:r>
              <a:rPr lang="ru-RU" dirty="0" err="1">
                <a:latin typeface="Arial"/>
                <a:ea typeface="+mj-lt"/>
                <a:cs typeface="+mj-lt"/>
              </a:rPr>
              <a:t>valodā</a:t>
            </a:r>
            <a:r>
              <a:rPr lang="ru-RU" dirty="0">
                <a:latin typeface="Arial"/>
                <a:ea typeface="+mj-lt"/>
                <a:cs typeface="+mj-lt"/>
              </a:rPr>
              <a:t> Python</a:t>
            </a:r>
            <a:endParaRPr lang="ru-RU" dirty="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8426" y="4894007"/>
            <a:ext cx="3489035" cy="1302774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ru-RU" err="1">
                <a:latin typeface="Arial"/>
                <a:cs typeface="Arial"/>
              </a:rPr>
              <a:t>Gerda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err="1">
                <a:latin typeface="Arial"/>
                <a:cs typeface="Arial"/>
              </a:rPr>
              <a:t>Fedotova</a:t>
            </a:r>
            <a:r>
              <a:rPr lang="ru-RU" dirty="0">
                <a:latin typeface="Arial"/>
                <a:cs typeface="Arial"/>
              </a:rPr>
              <a:t> 2PT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EDE34B4-80EC-E4B3-68D7-475F56094566}"/>
              </a:ext>
            </a:extLst>
          </p:cNvPr>
          <p:cNvSpPr txBox="1">
            <a:spLocks/>
          </p:cNvSpPr>
          <p:nvPr/>
        </p:nvSpPr>
        <p:spPr>
          <a:xfrm>
            <a:off x="7639665" y="4898923"/>
            <a:ext cx="3489035" cy="130277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Arial"/>
                <a:cs typeface="Arial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E3E5F-3763-1C40-AD77-274F87C6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25" y="922096"/>
            <a:ext cx="10678975" cy="928579"/>
          </a:xfrm>
        </p:spPr>
        <p:txBody>
          <a:bodyPr/>
          <a:lstStyle/>
          <a:p>
            <a:r>
              <a:rPr lang="ru-RU" dirty="0" err="1">
                <a:latin typeface="Arial"/>
                <a:cs typeface="Arial"/>
              </a:rPr>
              <a:t>Ievads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4D0BF-07FC-8EE5-232C-EA5BAD91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85868"/>
            <a:ext cx="10691265" cy="3943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lv-LV" sz="3000" dirty="0" err="1">
                <a:latin typeface="Arial"/>
                <a:ea typeface="+mn-lt"/>
                <a:cs typeface="+mn-lt"/>
              </a:rPr>
              <a:t>Python</a:t>
            </a:r>
            <a:r>
              <a:rPr lang="lv-LV" sz="3000" dirty="0">
                <a:latin typeface="Arial"/>
                <a:ea typeface="+mn-lt"/>
                <a:cs typeface="+mn-lt"/>
              </a:rPr>
              <a:t> programmēšanas valoda ir plaši izmantota un populāra tās vienkāršības dēļ. Šajā materiālā ir aprakstīti pamati darbam ar mainīgajiem, datu tipi un pamatdarbības, ko var veikt ar šiem mainīgajiem.</a:t>
            </a:r>
            <a:endParaRPr lang="lv-LV" sz="3000" dirty="0">
              <a:latin typeface="Calisto MT" panose="02040603050505030304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7CAE0-B158-4B77-20AB-6381ED52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8D8E-A0B5-4F97-B7B3-2A110F776054}" type="datetime1">
              <a:t>5/29/2024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6C5C3-07A4-519D-EC17-61CBA17E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0DFCEF-C650-E7FA-2B9B-21272CB2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1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85C06-7C5D-4E0F-8875-B39A8889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781665"/>
            <a:ext cx="4093599" cy="953065"/>
          </a:xfrm>
        </p:spPr>
        <p:txBody>
          <a:bodyPr/>
          <a:lstStyle/>
          <a:p>
            <a:r>
              <a:rPr lang="ru-RU" err="1">
                <a:latin typeface="Arial"/>
                <a:cs typeface="Arial"/>
              </a:rPr>
              <a:t>Mainīgie</a:t>
            </a:r>
            <a:endParaRPr lang="ru-RU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2F43E-FD11-B37F-E5C4-DB33E8B3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929" y="1270101"/>
            <a:ext cx="6000138" cy="96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1" dirty="0" err="1">
                <a:solidFill>
                  <a:srgbClr val="0D0D0D"/>
                </a:solidFill>
                <a:latin typeface="Arial"/>
                <a:cs typeface="Arial"/>
              </a:rPr>
              <a:t>Deklarēšana</a:t>
            </a:r>
            <a:r>
              <a:rPr lang="ru-RU" sz="24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400" b="1" dirty="0" err="1">
                <a:solidFill>
                  <a:srgbClr val="0D0D0D"/>
                </a:solidFill>
                <a:latin typeface="Arial"/>
                <a:cs typeface="Arial"/>
              </a:rPr>
              <a:t>un</a:t>
            </a:r>
            <a:r>
              <a:rPr lang="ru-RU" sz="24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400" b="1" dirty="0" err="1">
                <a:solidFill>
                  <a:srgbClr val="0D0D0D"/>
                </a:solidFill>
                <a:latin typeface="Arial"/>
                <a:cs typeface="Arial"/>
              </a:rPr>
              <a:t>vērtības</a:t>
            </a:r>
            <a:r>
              <a:rPr lang="ru-RU" sz="24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400" b="1" dirty="0" err="1">
                <a:solidFill>
                  <a:srgbClr val="0D0D0D"/>
                </a:solidFill>
                <a:latin typeface="Arial"/>
                <a:cs typeface="Arial"/>
              </a:rPr>
              <a:t>piešķiršanas</a:t>
            </a:r>
            <a:r>
              <a:rPr lang="ru-RU" sz="2400" b="1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ru-RU" sz="2400" b="1" dirty="0" err="1">
                <a:solidFill>
                  <a:srgbClr val="0D0D0D"/>
                </a:solidFill>
                <a:latin typeface="Arial"/>
                <a:cs typeface="Arial"/>
              </a:rPr>
              <a:t>piemērs</a:t>
            </a:r>
            <a:r>
              <a:rPr lang="ru-RU" sz="2400" b="1" dirty="0">
                <a:solidFill>
                  <a:srgbClr val="0D0D0D"/>
                </a:solidFill>
                <a:latin typeface="Arial"/>
                <a:cs typeface="Arial"/>
              </a:rPr>
              <a:t>:</a:t>
            </a:r>
            <a:endParaRPr lang="ru-RU" sz="2400" dirty="0" err="1">
              <a:latin typeface="Arial"/>
              <a:cs typeface="Arial"/>
            </a:endParaRP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6D3DDC-4CEC-69EB-B573-9925CD06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548" y="2008239"/>
            <a:ext cx="4081309" cy="3848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err="1">
                <a:latin typeface="Arial"/>
                <a:ea typeface="+mn-lt"/>
                <a:cs typeface="+mn-lt"/>
              </a:rPr>
              <a:t>Mainīgie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ir</a:t>
            </a:r>
            <a:r>
              <a:rPr lang="ru-RU" sz="2800" dirty="0">
                <a:latin typeface="Arial"/>
                <a:ea typeface="+mn-lt"/>
                <a:cs typeface="+mn-lt"/>
              </a:rPr>
              <a:t> “</a:t>
            </a:r>
            <a:r>
              <a:rPr lang="ru-RU" sz="2800" err="1">
                <a:latin typeface="Arial"/>
                <a:ea typeface="+mn-lt"/>
                <a:cs typeface="+mn-lt"/>
              </a:rPr>
              <a:t>kastes</a:t>
            </a:r>
            <a:r>
              <a:rPr lang="ru-RU" sz="2800" dirty="0">
                <a:latin typeface="Arial"/>
                <a:ea typeface="+mn-lt"/>
                <a:cs typeface="+mn-lt"/>
              </a:rPr>
              <a:t>”, </a:t>
            </a:r>
            <a:r>
              <a:rPr lang="ru-RU" sz="2800" err="1">
                <a:latin typeface="Arial"/>
                <a:ea typeface="+mn-lt"/>
                <a:cs typeface="+mn-lt"/>
              </a:rPr>
              <a:t>kurās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tiek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glabāti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dati</a:t>
            </a:r>
            <a:r>
              <a:rPr lang="ru-RU" sz="2800" dirty="0">
                <a:latin typeface="Arial"/>
                <a:ea typeface="+mn-lt"/>
                <a:cs typeface="+mn-lt"/>
              </a:rPr>
              <a:t>. Python </a:t>
            </a:r>
            <a:r>
              <a:rPr lang="ru-RU" sz="2800" err="1">
                <a:latin typeface="Arial"/>
                <a:ea typeface="+mn-lt"/>
                <a:cs typeface="+mn-lt"/>
              </a:rPr>
              <a:t>mainīgie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tiek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izveidoti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brīdī</a:t>
            </a:r>
            <a:r>
              <a:rPr lang="ru-RU" sz="2800" dirty="0">
                <a:latin typeface="Arial"/>
                <a:ea typeface="+mn-lt"/>
                <a:cs typeface="+mn-lt"/>
              </a:rPr>
              <a:t>, </a:t>
            </a:r>
            <a:r>
              <a:rPr lang="ru-RU" sz="2800" err="1">
                <a:latin typeface="Arial"/>
                <a:ea typeface="+mn-lt"/>
                <a:cs typeface="+mn-lt"/>
              </a:rPr>
              <a:t>kad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tiem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tiek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piešķirta</a:t>
            </a:r>
            <a:r>
              <a:rPr lang="ru-RU" sz="2800" dirty="0">
                <a:latin typeface="Arial"/>
                <a:ea typeface="+mn-lt"/>
                <a:cs typeface="+mn-lt"/>
              </a:rPr>
              <a:t> </a:t>
            </a:r>
            <a:r>
              <a:rPr lang="ru-RU" sz="2800" err="1">
                <a:latin typeface="Arial"/>
                <a:ea typeface="+mn-lt"/>
                <a:cs typeface="+mn-lt"/>
              </a:rPr>
              <a:t>vērtība</a:t>
            </a:r>
            <a:r>
              <a:rPr lang="ru-RU" sz="2800" dirty="0">
                <a:latin typeface="Arial"/>
                <a:ea typeface="+mn-lt"/>
                <a:cs typeface="+mn-lt"/>
              </a:rPr>
              <a:t>.</a:t>
            </a:r>
            <a:endParaRPr lang="ru-RU" sz="2800" dirty="0">
              <a:latin typeface="Arial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6F140-97D5-0C87-343B-EE9D1CF4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5AB6-48D6-44D2-89A0-591E9B5BD737}" type="datetime1">
              <a:t>5/29/2024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8866EE-F2DD-32E8-B64E-4275CC68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064F7-FEB5-5060-B88E-85037D09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 dirty="0"/>
          </a:p>
        </p:txBody>
      </p:sp>
      <p:pic>
        <p:nvPicPr>
          <p:cNvPr id="8" name="Рисунок 7" descr="Изображение выглядит как Шрифт, снимок экрана,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2B33544E-0C20-5A2B-FE4F-959120B1D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858" y="2280316"/>
            <a:ext cx="6062508" cy="1818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34CA2B-EC13-FD37-9FEA-8D03C6E8F40B}"/>
              </a:ext>
            </a:extLst>
          </p:cNvPr>
          <p:cNvSpPr txBox="1"/>
          <p:nvPr/>
        </p:nvSpPr>
        <p:spPr>
          <a:xfrm>
            <a:off x="5260258" y="4338484"/>
            <a:ext cx="6077563" cy="1523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500" dirty="0" err="1">
                <a:solidFill>
                  <a:srgbClr val="0D0D0D"/>
                </a:solidFill>
                <a:latin typeface="Arial"/>
                <a:ea typeface="+mn-lt"/>
                <a:cs typeface="+mn-lt"/>
              </a:rPr>
              <a:t>Vesels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n-lt"/>
                <a:cs typeface="+mn-lt"/>
              </a:rPr>
              <a:t>skaitlis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 (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n-lt"/>
                <a:cs typeface="+mn-lt"/>
              </a:rPr>
              <a:t>integer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) - </a:t>
            </a:r>
            <a:r>
              <a:rPr lang="ru-RU" sz="2500" b="1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a</a:t>
            </a:r>
            <a:endParaRPr lang="ru-RU" sz="25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2500" dirty="0" err="1">
                <a:solidFill>
                  <a:srgbClr val="0D0D0D"/>
                </a:solidFill>
                <a:latin typeface="Arial"/>
                <a:ea typeface="+mn-lt"/>
                <a:cs typeface="+mn-lt"/>
              </a:rPr>
              <a:t>Būla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 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n-lt"/>
                <a:cs typeface="+mn-lt"/>
              </a:rPr>
              <a:t>mainīgais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 (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n-lt"/>
                <a:cs typeface="+mn-lt"/>
              </a:rPr>
              <a:t>Boolean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) - </a:t>
            </a:r>
            <a:r>
              <a:rPr lang="ru-RU" sz="2500" b="1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b</a:t>
            </a:r>
          </a:p>
          <a:p>
            <a:pPr marL="285750" indent="-285750">
              <a:buFont typeface="Arial"/>
              <a:buChar char="•"/>
            </a:pPr>
            <a:r>
              <a:rPr lang="ru-RU" sz="2500" dirty="0" err="1">
                <a:solidFill>
                  <a:srgbClr val="0D0D0D"/>
                </a:solidFill>
                <a:latin typeface="Arial"/>
                <a:ea typeface="+mn-lt"/>
                <a:cs typeface="+mn-lt"/>
              </a:rPr>
              <a:t>Teksts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 (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n-lt"/>
                <a:cs typeface="+mn-lt"/>
              </a:rPr>
              <a:t>string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) - </a:t>
            </a:r>
            <a:r>
              <a:rPr lang="ru-RU" sz="2500" b="1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c</a:t>
            </a:r>
            <a:endParaRPr lang="ru-RU" sz="2500">
              <a:latin typeface="Arial"/>
              <a:cs typeface="Arial"/>
            </a:endParaRPr>
          </a:p>
          <a:p>
            <a:endParaRPr lang="ru-RU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630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FB57F-EE62-B681-C6DC-6FB423A5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Arial"/>
                <a:cs typeface="Arial"/>
              </a:rPr>
              <a:t>Datu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tipi</a:t>
            </a:r>
            <a:r>
              <a:rPr lang="ru-RU" dirty="0">
                <a:latin typeface="Arial"/>
                <a:cs typeface="Arial"/>
              </a:rPr>
              <a:t> (1)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4C967-6A60-C840-6736-879C18E3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094" y="1693453"/>
            <a:ext cx="5294482" cy="1111967"/>
          </a:xfrm>
        </p:spPr>
        <p:txBody>
          <a:bodyPr>
            <a:normAutofit/>
          </a:bodyPr>
          <a:lstStyle/>
          <a:p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Integer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, 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int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- 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Arial"/>
              </a:rPr>
              <a:t>vesels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Arial"/>
              </a:rPr>
              <a:t> </a:t>
            </a:r>
            <a:r>
              <a:rPr lang="ru-RU" sz="2500" dirty="0" err="1">
                <a:solidFill>
                  <a:srgbClr val="0D0D0D"/>
                </a:solidFill>
                <a:latin typeface="Arial"/>
                <a:ea typeface="+mj-lt"/>
                <a:cs typeface="Arial"/>
              </a:rPr>
              <a:t>skaitlis</a:t>
            </a:r>
            <a:endParaRPr lang="ru-RU" dirty="0" err="1"/>
          </a:p>
          <a:p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Skaitlis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bez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b="0" dirty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decimāldaļas</a:t>
            </a:r>
            <a:endParaRPr lang="ru-RU" sz="2500" b="0" dirty="0" err="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4C0F23-6925-810D-0FD3-48DDBA532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804" y="2959816"/>
            <a:ext cx="5306772" cy="2969036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5024FE-6A5D-792B-B5B7-DBA5CF43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5330" y="1693453"/>
            <a:ext cx="5207768" cy="1111967"/>
          </a:xfrm>
        </p:spPr>
        <p:txBody>
          <a:bodyPr>
            <a:normAutofit/>
          </a:bodyPr>
          <a:lstStyle/>
          <a:p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Float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- </a:t>
            </a:r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decimāldaļas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 </a:t>
            </a:r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skaitlis</a:t>
            </a:r>
            <a:endParaRPr lang="ru-RU" sz="2500">
              <a:solidFill>
                <a:srgbClr val="000000"/>
              </a:solidFill>
              <a:latin typeface="Arial"/>
              <a:ea typeface="+mj-lt"/>
              <a:cs typeface="+mj-lt"/>
            </a:endParaRPr>
          </a:p>
          <a:p>
            <a:r>
              <a:rPr lang="ru-RU" sz="25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Skaitlis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ar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decimāldaļu</a:t>
            </a:r>
            <a:endParaRPr lang="ru-RU" sz="2500" b="0" err="1">
              <a:solidFill>
                <a:srgbClr val="0D0D0D"/>
              </a:solidFill>
              <a:latin typeface="Arial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6F9206-C029-DBC2-7ACE-8E41EFE08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3039" y="2959816"/>
            <a:ext cx="5207769" cy="296903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C68011-39CB-8557-408A-2011D79A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5D60-9794-4F3D-8122-019BAD393B32}" type="datetime1">
              <a:t>5/29/2024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8788C6-8294-8969-304D-08B2DFE7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6FC1A7-C64C-792F-9285-A92C39CF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FB57F-EE62-B681-C6DC-6FB423A5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Arial"/>
                <a:cs typeface="Arial"/>
              </a:rPr>
              <a:t>Datu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tipi</a:t>
            </a:r>
            <a:r>
              <a:rPr lang="ru-RU" dirty="0">
                <a:latin typeface="Arial"/>
                <a:cs typeface="Arial"/>
              </a:rPr>
              <a:t> (2)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4C967-6A60-C840-6736-879C18E3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094" y="1693453"/>
            <a:ext cx="5294482" cy="1111967"/>
          </a:xfrm>
        </p:spPr>
        <p:txBody>
          <a:bodyPr>
            <a:normAutofit/>
          </a:bodyPr>
          <a:lstStyle/>
          <a:p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String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- </a:t>
            </a:r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teksts</a:t>
            </a:r>
            <a:endParaRPr lang="ru-RU" sz="2500" err="1">
              <a:solidFill>
                <a:srgbClr val="000000"/>
              </a:solidFill>
              <a:latin typeface="Arial"/>
              <a:ea typeface="+mj-lt"/>
              <a:cs typeface="+mj-lt"/>
            </a:endParaRPr>
          </a:p>
          <a:p>
            <a:r>
              <a:rPr lang="ru-RU" sz="25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Simbolu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virkne</a:t>
            </a:r>
            <a:endParaRPr lang="ru-RU" sz="2500" b="0">
              <a:solidFill>
                <a:srgbClr val="0D0D0D"/>
              </a:solidFill>
              <a:latin typeface="Arial"/>
              <a:ea typeface="+mj-lt"/>
              <a:cs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4C0F23-6925-810D-0FD3-48DDBA532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804" y="2959816"/>
            <a:ext cx="5306772" cy="2969036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5024FE-6A5D-792B-B5B7-DBA5CF43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5330" y="1693453"/>
            <a:ext cx="5207768" cy="1111967"/>
          </a:xfrm>
        </p:spPr>
        <p:txBody>
          <a:bodyPr>
            <a:normAutofit/>
          </a:bodyPr>
          <a:lstStyle/>
          <a:p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Boolean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- </a:t>
            </a:r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loģiskais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datu</a:t>
            </a:r>
            <a:r>
              <a:rPr lang="ru-RU" sz="250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tips</a:t>
            </a:r>
            <a:endParaRPr lang="ru-RU" sz="2500">
              <a:solidFill>
                <a:srgbClr val="000000"/>
              </a:solidFill>
              <a:latin typeface="Arial"/>
              <a:ea typeface="+mj-lt"/>
              <a:cs typeface="+mj-lt"/>
            </a:endParaRPr>
          </a:p>
          <a:p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True </a:t>
            </a:r>
            <a:r>
              <a:rPr lang="ru-RU" sz="25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vai</a:t>
            </a:r>
            <a:r>
              <a:rPr lang="ru-RU" sz="2500" b="0" dirty="0">
                <a:solidFill>
                  <a:srgbClr val="0D0D0D"/>
                </a:solidFill>
                <a:latin typeface="Arial"/>
                <a:ea typeface="+mj-lt"/>
                <a:cs typeface="+mj-lt"/>
              </a:rPr>
              <a:t> </a:t>
            </a:r>
            <a:r>
              <a:rPr lang="ru-RU" sz="2500" b="0" err="1">
                <a:solidFill>
                  <a:srgbClr val="0D0D0D"/>
                </a:solidFill>
                <a:latin typeface="Arial"/>
                <a:ea typeface="+mj-lt"/>
                <a:cs typeface="+mj-lt"/>
              </a:rPr>
              <a:t>False</a:t>
            </a:r>
            <a:endParaRPr lang="ru-RU" sz="2500" b="0">
              <a:solidFill>
                <a:srgbClr val="0D0D0D"/>
              </a:solidFill>
              <a:latin typeface="Arial"/>
              <a:ea typeface="+mj-lt"/>
              <a:cs typeface="+mj-l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6F9206-C029-DBC2-7ACE-8E41EFE08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3039" y="2959816"/>
            <a:ext cx="5207769" cy="296903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C68011-39CB-8557-408A-2011D79A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5D60-9794-4F3D-8122-019BAD393B32}" type="datetime1">
              <a:t>29.05.2024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8788C6-8294-8969-304D-08B2DFE7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6FC1A7-C64C-792F-9285-A92C39CF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9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3508B-26DB-AD92-57DF-4C8750BD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25" y="922096"/>
            <a:ext cx="10678975" cy="805676"/>
          </a:xfrm>
        </p:spPr>
        <p:txBody>
          <a:bodyPr/>
          <a:lstStyle/>
          <a:p>
            <a:r>
              <a:rPr lang="ru-RU" dirty="0" err="1"/>
              <a:t>Avoti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FE594-7D90-0141-3870-DBF5A198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25" y="1776933"/>
            <a:ext cx="10678975" cy="415228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96C75-7592-EC1C-B4F4-DD1CB865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6F44-E9DC-4AC5-9DAF-E8C6FF08B3FB}" type="datetime1">
              <a:t>5/29/2024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0CDDCD-AE0E-899F-E104-51838A5A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56CFA-7D3A-B0D9-5545-2844446F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1387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ChronicleVTI</vt:lpstr>
      <vt:lpstr>Mainīgie, to datu tipi, pamatdarbības darbam ar tiem programmēšanas valodā Python</vt:lpstr>
      <vt:lpstr>Ievads</vt:lpstr>
      <vt:lpstr>Mainīgie</vt:lpstr>
      <vt:lpstr>Datu tipi (1)</vt:lpstr>
      <vt:lpstr>Datu tipi (2)</vt:lpstr>
      <vt:lpstr>Avoti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170</cp:revision>
  <dcterms:created xsi:type="dcterms:W3CDTF">2024-05-29T18:33:40Z</dcterms:created>
  <dcterms:modified xsi:type="dcterms:W3CDTF">2024-05-29T19:36:58Z</dcterms:modified>
</cp:coreProperties>
</file>