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63" r:id="rId4"/>
    <p:sldId id="256" r:id="rId5"/>
    <p:sldId id="273" r:id="rId6"/>
    <p:sldId id="272" r:id="rId7"/>
    <p:sldId id="271" r:id="rId8"/>
    <p:sldId id="270" r:id="rId9"/>
    <p:sldId id="274" r:id="rId10"/>
    <p:sldId id="27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18"/>
    <a:srgbClr val="288592"/>
    <a:srgbClr val="7C8294"/>
    <a:srgbClr val="FBFFF1"/>
    <a:srgbClr val="363942"/>
    <a:srgbClr val="A8ACB8"/>
    <a:srgbClr val="ABD0D5"/>
    <a:srgbClr val="539DA8"/>
    <a:srgbClr val="FFE69F"/>
    <a:srgbClr val="47B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1458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E284C-5F07-48AC-801B-452A947EF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53B2A-A786-40C1-AE48-2B814BE9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4BC4E-8582-4482-A7C7-96B17C70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01651-30E8-48C4-872D-22093AD2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87274-08C2-4B37-8305-B9E3797C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FA5A8-5FF9-4483-BB1C-0C4EFB3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641663-A312-4FBF-ADF1-C7CC04550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080A4-0817-423A-B867-77D2C60A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1FB42-BCE8-4189-8451-6B2F76AF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6CCD1-3D72-4E66-81BC-B1498747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0E81E-D278-4E17-B0D9-04B8FA2D3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E46D80-6C66-4E8D-AF87-DE33F29A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AEB06-F82A-47C7-B688-875354E6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BB2E5-C4A4-473C-8C0B-A76A2291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8F6FC-EF71-46CF-9447-3E42303A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EACD6-51E8-4420-A73C-E66993DB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298D2-F155-45A0-9362-ABDBF360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B8812-C9F2-4827-A485-2BBB620D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9426A-BEC3-46E5-ACF5-566DD271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4463B-1D2A-42CB-91FC-038E81AA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12917-21ED-4CF0-B99F-775FD7D7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FE049F-E00D-4D90-9CE6-0F533563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6021F-55A5-4AD2-9C42-7B4E8A34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B7431-396D-4B8C-AC45-81F85AA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3C1B3-849F-4473-A6B7-C8DB43E6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317A1-A3B9-4572-B0D0-99BC3E11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13920-9895-4F21-8B22-D8C9DFE5C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50D839-B46D-49BE-9EA1-BB9BBA02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850E2E-1A3F-4B6B-9110-66E8DD23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14ED87-F6D6-4C74-8B6D-99570961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0C20D5-8F0A-4F0C-920D-4900936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08B5-30FE-4DDD-B2F9-55971281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0F1DC6-CDE5-400A-90FB-24AD731E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DE71E7-D851-472A-B267-0D28C7F56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95967C-CCCC-40A8-9F12-0FA4BB556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243112-1830-456D-8A63-5826614B4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9DF76D-4884-44F4-A8F7-F429A607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FB7448-FDF5-43CB-BC47-2BA2662A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8A09AB-32DF-4BBF-B4A5-8A0922E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E3D0A-C53E-404F-A674-E90BCE0B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9E07D-92ED-4310-B57C-DA955F6F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27E980-421C-4BB2-B844-60D326E6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10F3A0-B32C-47D7-8773-E6065CF8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72962B-091C-40D7-8CDC-732777DE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6843AD-547A-4FF9-BFB8-108C9317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9D42D5-339D-47B1-AF4D-2783E9ED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0B79C-56AB-4764-8269-097C9A2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25325-1BA8-4A0D-8B11-25890782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935FE9-8BB4-4A08-A36F-D02BEB4B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F586C-DC65-492F-B96B-425D69FD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C104A3-A09C-4D3A-B390-A1E67482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0BB5A3-E91A-47ED-B786-3006E80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ADC4-819E-4013-B86C-7BED6E23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E3E1F4-0D6C-4BA9-9CE8-9A9BE7468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B0896-A140-4367-B131-EA894440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31455-9F11-42CD-81F1-0C1C74A1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24C1FC-15DC-4BE3-AAA1-100C7F3E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CA677-404C-4576-9BA7-72DC2425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BAABF7-31A2-471F-A880-01E48A28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2A68E-A001-42C3-A2A4-FC566166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BADDC-D517-4BDE-BA72-9C617451C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4600-9950-4E50-BA45-0C1C701CC2E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EEBBE-0CCF-4DB9-94C8-657595333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D44EA-CB09-48A4-924F-FAC4DA735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3BF9-0223-41C5-AA45-6790BC7C1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svg"/><Relationship Id="rId3" Type="http://schemas.openxmlformats.org/officeDocument/2006/relationships/image" Target="../media/image19.sv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18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6.svg"/><Relationship Id="rId5" Type="http://schemas.openxmlformats.org/officeDocument/2006/relationships/image" Target="../media/image20.pn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slide" Target="slid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33.sv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11" Type="http://schemas.openxmlformats.org/officeDocument/2006/relationships/image" Target="../media/image50.sv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svg"/><Relationship Id="rId9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0891A1D6-A763-4BA7-97C2-5A67C069A30C}"/>
              </a:ext>
            </a:extLst>
          </p:cNvPr>
          <p:cNvSpPr/>
          <p:nvPr/>
        </p:nvSpPr>
        <p:spPr>
          <a:xfrm>
            <a:off x="4680196" y="308027"/>
            <a:ext cx="5684660" cy="5658432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0701DF3-CBD8-4A2A-98F4-EE202924F70D}"/>
              </a:ext>
            </a:extLst>
          </p:cNvPr>
          <p:cNvSpPr/>
          <p:nvPr/>
        </p:nvSpPr>
        <p:spPr>
          <a:xfrm>
            <a:off x="1263198" y="308338"/>
            <a:ext cx="9110602" cy="5658121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C6DF71-85F1-4C04-AC95-7E580280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41689" y="2174689"/>
            <a:ext cx="2508621" cy="25086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85FEB6B-AE73-407B-914D-E6252C330B14}"/>
              </a:ext>
            </a:extLst>
          </p:cNvPr>
          <p:cNvSpPr/>
          <p:nvPr/>
        </p:nvSpPr>
        <p:spPr>
          <a:xfrm>
            <a:off x="1264778" y="308027"/>
            <a:ext cx="695500" cy="56584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áfico 26" descr="Ojo">
            <a:extLst>
              <a:ext uri="{FF2B5EF4-FFF2-40B4-BE49-F238E27FC236}">
                <a16:creationId xmlns:a16="http://schemas.microsoft.com/office/drawing/2014/main" id="{D4514088-7578-4A8B-AFD2-A1DDD3D5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270" y="3611285"/>
            <a:ext cx="651547" cy="65498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912814C-91C2-44B8-A9BA-224AD5C56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61" y="1646315"/>
            <a:ext cx="645356" cy="654990"/>
          </a:xfrm>
          <a:prstGeom prst="rect">
            <a:avLst/>
          </a:prstGeom>
        </p:spPr>
      </p:pic>
      <p:pic>
        <p:nvPicPr>
          <p:cNvPr id="35" name="Gráfico 34" descr="Blog">
            <a:extLst>
              <a:ext uri="{FF2B5EF4-FFF2-40B4-BE49-F238E27FC236}">
                <a16:creationId xmlns:a16="http://schemas.microsoft.com/office/drawing/2014/main" id="{84C88765-95B6-48A3-B860-08F679A31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6639" y="2301305"/>
            <a:ext cx="651547" cy="654989"/>
          </a:xfrm>
          <a:prstGeom prst="rect">
            <a:avLst/>
          </a:prstGeom>
        </p:spPr>
      </p:pic>
      <p:pic>
        <p:nvPicPr>
          <p:cNvPr id="37" name="Gráfico 36" descr="Agregar comentario">
            <a:extLst>
              <a:ext uri="{FF2B5EF4-FFF2-40B4-BE49-F238E27FC236}">
                <a16:creationId xmlns:a16="http://schemas.microsoft.com/office/drawing/2014/main" id="{88EE6D43-06FD-41C8-8793-3960440CC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2831" y="2956295"/>
            <a:ext cx="645356" cy="654989"/>
          </a:xfrm>
          <a:prstGeom prst="rect">
            <a:avLst/>
          </a:prstGeom>
        </p:spPr>
      </p:pic>
      <p:pic>
        <p:nvPicPr>
          <p:cNvPr id="42" name="Gráfico 41" descr="Signo de intercalación hacia la izquierda">
            <a:extLst>
              <a:ext uri="{FF2B5EF4-FFF2-40B4-BE49-F238E27FC236}">
                <a16:creationId xmlns:a16="http://schemas.microsoft.com/office/drawing/2014/main" id="{026C505D-40DC-42BF-8874-F3A40CA1F5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05" y="293451"/>
            <a:ext cx="486685" cy="486685"/>
          </a:xfrm>
          <a:prstGeom prst="rect">
            <a:avLst/>
          </a:prstGeom>
        </p:spPr>
      </p:pic>
      <p:pic>
        <p:nvPicPr>
          <p:cNvPr id="44" name="Imagen 43" descr="Imagen que contiene dibujo, alimentos, plato&#10;&#10;Descripción generada automáticamente">
            <a:extLst>
              <a:ext uri="{FF2B5EF4-FFF2-40B4-BE49-F238E27FC236}">
                <a16:creationId xmlns:a16="http://schemas.microsoft.com/office/drawing/2014/main" id="{4A56F094-6CF8-4583-B1D0-CF618EFF06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98" y="4321140"/>
            <a:ext cx="597460" cy="54806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90E84BE-3600-4D38-B8AB-1F2C50113A06}"/>
              </a:ext>
            </a:extLst>
          </p:cNvPr>
          <p:cNvSpPr/>
          <p:nvPr/>
        </p:nvSpPr>
        <p:spPr>
          <a:xfrm rot="16200000">
            <a:off x="5926513" y="-3658209"/>
            <a:ext cx="472109" cy="8404580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áfico 21" descr="Usuario">
            <a:extLst>
              <a:ext uri="{FF2B5EF4-FFF2-40B4-BE49-F238E27FC236}">
                <a16:creationId xmlns:a16="http://schemas.microsoft.com/office/drawing/2014/main" id="{B8935394-164F-4DDD-BD36-BCC075312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37588" y="777372"/>
            <a:ext cx="1097344" cy="109734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A474102-F655-4143-84CD-891DE88496FD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78663" y="1138825"/>
            <a:ext cx="5929002" cy="214624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D0F4D79-9F5A-4126-A9F5-DD03C0649C2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b="89693"/>
          <a:stretch/>
        </p:blipFill>
        <p:spPr>
          <a:xfrm>
            <a:off x="2078663" y="1145566"/>
            <a:ext cx="5929002" cy="500735"/>
          </a:xfrm>
          <a:prstGeom prst="rect">
            <a:avLst/>
          </a:prstGeom>
        </p:spPr>
      </p:pic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DA5D959-2EE0-4992-BECB-1F2CF35777B6}"/>
              </a:ext>
            </a:extLst>
          </p:cNvPr>
          <p:cNvCxnSpPr>
            <a:cxnSpLocks/>
          </p:cNvCxnSpPr>
          <p:nvPr/>
        </p:nvCxnSpPr>
        <p:spPr>
          <a:xfrm>
            <a:off x="8007665" y="2174689"/>
            <a:ext cx="2366135" cy="0"/>
          </a:xfrm>
          <a:prstGeom prst="line">
            <a:avLst/>
          </a:prstGeom>
          <a:ln w="76200">
            <a:solidFill>
              <a:srgbClr val="363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339E8A7-0B91-4127-9B2C-AE41A7952AD1}"/>
              </a:ext>
            </a:extLst>
          </p:cNvPr>
          <p:cNvSpPr txBox="1"/>
          <p:nvPr/>
        </p:nvSpPr>
        <p:spPr>
          <a:xfrm>
            <a:off x="8007665" y="2186795"/>
            <a:ext cx="23410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69B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City:</a:t>
            </a:r>
          </a:p>
          <a:p>
            <a:endParaRPr lang="en-US" sz="1400" b="1" dirty="0">
              <a:solidFill>
                <a:srgbClr val="E69B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14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Phone:</a:t>
            </a:r>
          </a:p>
          <a:p>
            <a:endParaRPr lang="en-US" sz="1400" b="1" dirty="0">
              <a:solidFill>
                <a:srgbClr val="FEC3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r>
              <a:rPr lang="en-US" sz="14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Address:</a:t>
            </a:r>
          </a:p>
          <a:p>
            <a:endParaRPr lang="en-US" sz="1400" b="1" dirty="0">
              <a:solidFill>
                <a:srgbClr val="FEC3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r>
              <a:rPr lang="en-US" sz="14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Geo:</a:t>
            </a:r>
          </a:p>
          <a:p>
            <a:endParaRPr lang="en-US" sz="1400" b="1" dirty="0">
              <a:solidFill>
                <a:srgbClr val="FEC3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r>
              <a:rPr lang="en-US" sz="14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Website:</a:t>
            </a:r>
          </a:p>
          <a:p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1400" b="1" dirty="0">
                <a:solidFill>
                  <a:srgbClr val="E69B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Company:</a:t>
            </a:r>
          </a:p>
          <a:p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14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Catch phrase:</a:t>
            </a:r>
          </a:p>
          <a:p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14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Bs:</a:t>
            </a:r>
          </a:p>
          <a:p>
            <a:endParaRPr lang="en-US" sz="1400" b="1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20F05E8-66F1-400C-ACE0-E03E8C6DB4B3}"/>
              </a:ext>
            </a:extLst>
          </p:cNvPr>
          <p:cNvSpPr/>
          <p:nvPr/>
        </p:nvSpPr>
        <p:spPr>
          <a:xfrm>
            <a:off x="2078663" y="3512652"/>
            <a:ext cx="5945174" cy="2139500"/>
          </a:xfrm>
          <a:prstGeom prst="roundRect">
            <a:avLst>
              <a:gd name="adj" fmla="val 7725"/>
            </a:avLst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B2A374D-13B9-47A2-9CB9-D4EFD78500A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76600"/>
          <a:stretch/>
        </p:blipFill>
        <p:spPr>
          <a:xfrm>
            <a:off x="2071106" y="3512271"/>
            <a:ext cx="5952731" cy="500735"/>
          </a:xfrm>
          <a:prstGeom prst="rect">
            <a:avLst/>
          </a:prstGeom>
        </p:spPr>
      </p:pic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2281A94B-CA07-4FE5-8D1E-CA0D8B426AB1}"/>
              </a:ext>
            </a:extLst>
          </p:cNvPr>
          <p:cNvCxnSpPr>
            <a:cxnSpLocks/>
          </p:cNvCxnSpPr>
          <p:nvPr/>
        </p:nvCxnSpPr>
        <p:spPr>
          <a:xfrm flipV="1">
            <a:off x="4680196" y="3512271"/>
            <a:ext cx="0" cy="500736"/>
          </a:xfrm>
          <a:prstGeom prst="line">
            <a:avLst/>
          </a:prstGeom>
          <a:ln w="76200">
            <a:solidFill>
              <a:srgbClr val="7C82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áfico 66" descr="Usuario">
            <a:extLst>
              <a:ext uri="{FF2B5EF4-FFF2-40B4-BE49-F238E27FC236}">
                <a16:creationId xmlns:a16="http://schemas.microsoft.com/office/drawing/2014/main" id="{343918DA-458D-4DB0-9A52-BD117220D3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01963" y="3519682"/>
            <a:ext cx="500735" cy="5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5EB954-AB55-433A-B880-58237F62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90" y="600211"/>
            <a:ext cx="9096020" cy="5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4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44EE36C-CF85-4316-974D-E63291AA774D}"/>
              </a:ext>
            </a:extLst>
          </p:cNvPr>
          <p:cNvSpPr/>
          <p:nvPr/>
        </p:nvSpPr>
        <p:spPr>
          <a:xfrm>
            <a:off x="1263198" y="308338"/>
            <a:ext cx="9110602" cy="5658121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31F482-5875-4386-8449-13ACC216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5200" y="1234249"/>
            <a:ext cx="7857067" cy="43895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02175B9-E898-4075-ACEE-CB24F0D6952F}"/>
              </a:ext>
            </a:extLst>
          </p:cNvPr>
          <p:cNvSpPr/>
          <p:nvPr/>
        </p:nvSpPr>
        <p:spPr>
          <a:xfrm>
            <a:off x="1264778" y="308027"/>
            <a:ext cx="695500" cy="56584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B075DA44-AB87-4AF5-90A9-17557F51D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270" y="3611285"/>
            <a:ext cx="651547" cy="6549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99140F-9C88-4D9D-8E20-8BB75466A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61" y="1646315"/>
            <a:ext cx="645356" cy="654990"/>
          </a:xfrm>
          <a:prstGeom prst="rect">
            <a:avLst/>
          </a:prstGeom>
        </p:spPr>
      </p:pic>
      <p:pic>
        <p:nvPicPr>
          <p:cNvPr id="15" name="Gráfico 14" descr="Blog">
            <a:extLst>
              <a:ext uri="{FF2B5EF4-FFF2-40B4-BE49-F238E27FC236}">
                <a16:creationId xmlns:a16="http://schemas.microsoft.com/office/drawing/2014/main" id="{AA3A80AF-4E0B-431D-961D-A1361E9CF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6639" y="2301305"/>
            <a:ext cx="651547" cy="654989"/>
          </a:xfrm>
          <a:prstGeom prst="rect">
            <a:avLst/>
          </a:prstGeom>
        </p:spPr>
      </p:pic>
      <p:pic>
        <p:nvPicPr>
          <p:cNvPr id="17" name="Gráfico 16" descr="Agregar comentario">
            <a:extLst>
              <a:ext uri="{FF2B5EF4-FFF2-40B4-BE49-F238E27FC236}">
                <a16:creationId xmlns:a16="http://schemas.microsoft.com/office/drawing/2014/main" id="{D367BA9E-BB88-439B-A819-F7A10612E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2831" y="2956295"/>
            <a:ext cx="645356" cy="654989"/>
          </a:xfrm>
          <a:prstGeom prst="rect">
            <a:avLst/>
          </a:prstGeom>
        </p:spPr>
      </p:pic>
      <p:pic>
        <p:nvPicPr>
          <p:cNvPr id="19" name="Gráfico 18" descr="Signo de intercalación hacia la izquierda">
            <a:extLst>
              <a:ext uri="{FF2B5EF4-FFF2-40B4-BE49-F238E27FC236}">
                <a16:creationId xmlns:a16="http://schemas.microsoft.com/office/drawing/2014/main" id="{2E3D8A2F-FD7A-4C55-992E-78F0D72269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05" y="293451"/>
            <a:ext cx="486685" cy="486685"/>
          </a:xfrm>
          <a:prstGeom prst="rect">
            <a:avLst/>
          </a:prstGeom>
        </p:spPr>
      </p:pic>
      <p:pic>
        <p:nvPicPr>
          <p:cNvPr id="21" name="Imagen 20" descr="Imagen que contiene dibujo, alimentos, plato&#10;&#10;Descripción generada automáticamente">
            <a:extLst>
              <a:ext uri="{FF2B5EF4-FFF2-40B4-BE49-F238E27FC236}">
                <a16:creationId xmlns:a16="http://schemas.microsoft.com/office/drawing/2014/main" id="{00818AE9-1BCF-4522-90FC-E80173DD26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98" y="4321140"/>
            <a:ext cx="597460" cy="54806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82D3622-A688-4FB6-AB88-4393BA4EB9C7}"/>
              </a:ext>
            </a:extLst>
          </p:cNvPr>
          <p:cNvSpPr/>
          <p:nvPr/>
        </p:nvSpPr>
        <p:spPr>
          <a:xfrm rot="16200000">
            <a:off x="5926513" y="-3658209"/>
            <a:ext cx="472109" cy="8404580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2F4A768-E0D9-474E-B926-D4DEF47F33F7}"/>
              </a:ext>
            </a:extLst>
          </p:cNvPr>
          <p:cNvSpPr txBox="1"/>
          <p:nvPr/>
        </p:nvSpPr>
        <p:spPr>
          <a:xfrm>
            <a:off x="2235199" y="318470"/>
            <a:ext cx="785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Blog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8A31A9E-79E1-4F02-BF5C-D5ED79E826F1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4841689" y="2174689"/>
            <a:ext cx="2508621" cy="250862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D75C4014-9D9F-40EA-BFD4-B426DB025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89693"/>
          <a:stretch/>
        </p:blipFill>
        <p:spPr>
          <a:xfrm>
            <a:off x="2235199" y="1234248"/>
            <a:ext cx="7857067" cy="7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7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128274BC-7415-4AE4-8BED-1B1C4F351D1B}"/>
              </a:ext>
            </a:extLst>
          </p:cNvPr>
          <p:cNvSpPr txBox="1"/>
          <p:nvPr/>
        </p:nvSpPr>
        <p:spPr>
          <a:xfrm>
            <a:off x="1896743" y="3718579"/>
            <a:ext cx="356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User.getUsername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E0B2AC5-D70E-44CD-922A-A51B64078F9E}"/>
              </a:ext>
            </a:extLst>
          </p:cNvPr>
          <p:cNvSpPr txBox="1"/>
          <p:nvPr/>
        </p:nvSpPr>
        <p:spPr>
          <a:xfrm>
            <a:off x="5405810" y="445261"/>
            <a:ext cx="420250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3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Name: </a:t>
            </a:r>
          </a:p>
          <a:p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User.getname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  <a:p>
            <a:r>
              <a:rPr lang="en-US" sz="1600" b="1" dirty="0">
                <a:solidFill>
                  <a:srgbClr val="E69B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City:</a:t>
            </a:r>
          </a:p>
          <a:p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User.getaddress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().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getCity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  <a:p>
            <a:r>
              <a:rPr lang="en-US" sz="16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Phone:</a:t>
            </a:r>
          </a:p>
          <a:p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User.getPhone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  <a:p>
            <a:r>
              <a:rPr lang="en-US" sz="1600" b="1" dirty="0">
                <a:solidFill>
                  <a:srgbClr val="FFC3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Address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"street": "Kulas Light",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"suite": "Apt. 556",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"city": "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Gwenborough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",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"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zipcode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": "92998-3874",</a:t>
            </a:r>
          </a:p>
          <a:p>
            <a:r>
              <a:rPr lang="en-US" sz="1600" b="1" dirty="0">
                <a:solidFill>
                  <a:srgbClr val="FFC3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Geo: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"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lat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": "-37.3159",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"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lng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": "81.1496"</a:t>
            </a:r>
          </a:p>
          <a:p>
            <a:r>
              <a:rPr lang="en-US" sz="16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Website:</a:t>
            </a:r>
          </a:p>
          <a:p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User.getWebsite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  <a:p>
            <a:r>
              <a:rPr lang="en-US" sz="1600" b="1" dirty="0">
                <a:solidFill>
                  <a:srgbClr val="E69B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Company:</a:t>
            </a:r>
          </a:p>
          <a:p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User.getCompany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  <a:p>
            <a:r>
              <a:rPr lang="en-US" sz="16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Catch phrase:</a:t>
            </a:r>
          </a:p>
          <a:p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User.getCompany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().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getCatchphrase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  <a:p>
            <a:r>
              <a:rPr lang="en-US" sz="1600" b="1" dirty="0">
                <a:solidFill>
                  <a:srgbClr val="FEC3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Bs:</a:t>
            </a:r>
          </a:p>
          <a:p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User.getCompany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().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getbs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C013B9-0288-4AAD-9B26-C1B0AB332C7C}"/>
              </a:ext>
            </a:extLst>
          </p:cNvPr>
          <p:cNvSpPr/>
          <p:nvPr/>
        </p:nvSpPr>
        <p:spPr>
          <a:xfrm>
            <a:off x="1264778" y="308029"/>
            <a:ext cx="9093200" cy="5658432"/>
          </a:xfrm>
          <a:prstGeom prst="rect">
            <a:avLst/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91A1D6-A763-4BA7-97C2-5A67C069A30C}"/>
              </a:ext>
            </a:extLst>
          </p:cNvPr>
          <p:cNvSpPr/>
          <p:nvPr/>
        </p:nvSpPr>
        <p:spPr>
          <a:xfrm>
            <a:off x="1896744" y="308028"/>
            <a:ext cx="8461234" cy="5658432"/>
          </a:xfrm>
          <a:prstGeom prst="rect">
            <a:avLst/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FBEB7D5-9282-48E8-9D96-179502C69F35}"/>
              </a:ext>
            </a:extLst>
          </p:cNvPr>
          <p:cNvSpPr/>
          <p:nvPr/>
        </p:nvSpPr>
        <p:spPr>
          <a:xfrm>
            <a:off x="1896744" y="308028"/>
            <a:ext cx="7829267" cy="5658432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áfico 21" descr="Usuario">
            <a:extLst>
              <a:ext uri="{FF2B5EF4-FFF2-40B4-BE49-F238E27FC236}">
                <a16:creationId xmlns:a16="http://schemas.microsoft.com/office/drawing/2014/main" id="{B8935394-164F-4DDD-BD36-BCC075312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994" y="1704339"/>
            <a:ext cx="2308322" cy="2308322"/>
          </a:xfrm>
          <a:prstGeom prst="rect">
            <a:avLst/>
          </a:prstGeom>
        </p:spPr>
      </p:pic>
      <p:pic>
        <p:nvPicPr>
          <p:cNvPr id="5" name="Gráfico 4" descr="Signo de intercalación hacia la izquierda">
            <a:hlinkClick r:id="rId4" action="ppaction://hlinksldjump"/>
            <a:extLst>
              <a:ext uri="{FF2B5EF4-FFF2-40B4-BE49-F238E27FC236}">
                <a16:creationId xmlns:a16="http://schemas.microsoft.com/office/drawing/2014/main" id="{2500BBDC-4901-4153-972C-E93BFA36F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8217" y="316612"/>
            <a:ext cx="628528" cy="65498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BD87C87-54D7-4EA7-8EC9-546A3D5C13F1}"/>
              </a:ext>
            </a:extLst>
          </p:cNvPr>
          <p:cNvSpPr/>
          <p:nvPr/>
        </p:nvSpPr>
        <p:spPr>
          <a:xfrm>
            <a:off x="1264778" y="308027"/>
            <a:ext cx="695500" cy="56584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áfico 2" descr="Ojo">
            <a:extLst>
              <a:ext uri="{FF2B5EF4-FFF2-40B4-BE49-F238E27FC236}">
                <a16:creationId xmlns:a16="http://schemas.microsoft.com/office/drawing/2014/main" id="{F375927F-A0D7-45A7-944F-7878489D67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6270" y="3611285"/>
            <a:ext cx="651547" cy="6549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F9B023A-F09C-4FCA-B425-4ABC59E5BA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2461" y="1646315"/>
            <a:ext cx="645356" cy="654990"/>
          </a:xfrm>
          <a:prstGeom prst="rect">
            <a:avLst/>
          </a:prstGeom>
        </p:spPr>
      </p:pic>
      <p:pic>
        <p:nvPicPr>
          <p:cNvPr id="6" name="Gráfico 5" descr="Blog">
            <a:extLst>
              <a:ext uri="{FF2B5EF4-FFF2-40B4-BE49-F238E27FC236}">
                <a16:creationId xmlns:a16="http://schemas.microsoft.com/office/drawing/2014/main" id="{2CA590E5-1F4D-47D3-AEF5-24BC7E6BC1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6639" y="2301305"/>
            <a:ext cx="651547" cy="654989"/>
          </a:xfrm>
          <a:prstGeom prst="rect">
            <a:avLst/>
          </a:prstGeom>
        </p:spPr>
      </p:pic>
      <p:pic>
        <p:nvPicPr>
          <p:cNvPr id="7" name="Gráfico 6" descr="Agregar comentario">
            <a:extLst>
              <a:ext uri="{FF2B5EF4-FFF2-40B4-BE49-F238E27FC236}">
                <a16:creationId xmlns:a16="http://schemas.microsoft.com/office/drawing/2014/main" id="{950DE690-5A78-4960-91FC-A7FB43C5BE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2831" y="2956295"/>
            <a:ext cx="645356" cy="654989"/>
          </a:xfrm>
          <a:prstGeom prst="rect">
            <a:avLst/>
          </a:prstGeom>
        </p:spPr>
      </p:pic>
      <p:pic>
        <p:nvPicPr>
          <p:cNvPr id="8" name="Gráfico 7" descr="Signo de intercalación hacia la izquierda">
            <a:extLst>
              <a:ext uri="{FF2B5EF4-FFF2-40B4-BE49-F238E27FC236}">
                <a16:creationId xmlns:a16="http://schemas.microsoft.com/office/drawing/2014/main" id="{E708F635-0C5E-41DB-838A-44A49413DC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53705" y="293451"/>
            <a:ext cx="486685" cy="486685"/>
          </a:xfrm>
          <a:prstGeom prst="rect">
            <a:avLst/>
          </a:prstGeom>
        </p:spPr>
      </p:pic>
      <p:pic>
        <p:nvPicPr>
          <p:cNvPr id="10" name="Imagen 9" descr="Imagen que contiene dibujo, alimentos, plato&#10;&#10;Descripción generada automáticamente">
            <a:extLst>
              <a:ext uri="{FF2B5EF4-FFF2-40B4-BE49-F238E27FC236}">
                <a16:creationId xmlns:a16="http://schemas.microsoft.com/office/drawing/2014/main" id="{61C977EC-E37F-4BC8-85BE-0B8EB02B24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98" y="4321140"/>
            <a:ext cx="597460" cy="54806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D0D2DE2-32FC-49DB-90BB-76D74E930723}"/>
              </a:ext>
            </a:extLst>
          </p:cNvPr>
          <p:cNvSpPr/>
          <p:nvPr/>
        </p:nvSpPr>
        <p:spPr>
          <a:xfrm rot="16200000">
            <a:off x="5926513" y="-3658209"/>
            <a:ext cx="472109" cy="8404580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987F53-348A-41E7-BB0A-34445E6C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1104575"/>
            <a:ext cx="7468642" cy="46488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7548CE-BEF6-4779-865F-B0CD49EE1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9"/>
          <a:stretch/>
        </p:blipFill>
        <p:spPr>
          <a:xfrm>
            <a:off x="4723358" y="2218658"/>
            <a:ext cx="7468642" cy="46393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96C777-A4E3-4A77-93FC-55542662D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9"/>
          <a:stretch/>
        </p:blipFill>
        <p:spPr>
          <a:xfrm>
            <a:off x="4723358" y="0"/>
            <a:ext cx="7468642" cy="46523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690F595-0D63-4768-892A-424E01C80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53" b="1024"/>
          <a:stretch/>
        </p:blipFill>
        <p:spPr>
          <a:xfrm>
            <a:off x="0" y="0"/>
            <a:ext cx="7468642" cy="46478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626C8C-62B8-4AB7-AF3F-BEEEB09087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29" b="3148"/>
          <a:stretch/>
        </p:blipFill>
        <p:spPr>
          <a:xfrm>
            <a:off x="0" y="2204632"/>
            <a:ext cx="7468642" cy="46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DC013B9-0288-4AAD-9B26-C1B0AB332C7C}"/>
              </a:ext>
            </a:extLst>
          </p:cNvPr>
          <p:cNvSpPr/>
          <p:nvPr/>
        </p:nvSpPr>
        <p:spPr>
          <a:xfrm rot="10800000">
            <a:off x="1264778" y="308029"/>
            <a:ext cx="9093200" cy="5658432"/>
          </a:xfrm>
          <a:prstGeom prst="rect">
            <a:avLst/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91A1D6-A763-4BA7-97C2-5A67C069A30C}"/>
              </a:ext>
            </a:extLst>
          </p:cNvPr>
          <p:cNvSpPr/>
          <p:nvPr/>
        </p:nvSpPr>
        <p:spPr>
          <a:xfrm>
            <a:off x="1834022" y="308028"/>
            <a:ext cx="8523956" cy="5658432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: esquinas diagonales redondeadas 17">
            <a:extLst>
              <a:ext uri="{FF2B5EF4-FFF2-40B4-BE49-F238E27FC236}">
                <a16:creationId xmlns:a16="http://schemas.microsoft.com/office/drawing/2014/main" id="{EFBEB7D5-9282-48E8-9D96-179502C69F35}"/>
              </a:ext>
            </a:extLst>
          </p:cNvPr>
          <p:cNvSpPr/>
          <p:nvPr/>
        </p:nvSpPr>
        <p:spPr>
          <a:xfrm>
            <a:off x="1834022" y="307728"/>
            <a:ext cx="8043756" cy="56587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64F56C-5FFB-43A8-B522-B10B7744582E}"/>
              </a:ext>
            </a:extLst>
          </p:cNvPr>
          <p:cNvSpPr txBox="1"/>
          <p:nvPr/>
        </p:nvSpPr>
        <p:spPr>
          <a:xfrm>
            <a:off x="3381690" y="319734"/>
            <a:ext cx="47452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FF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Guardados</a:t>
            </a:r>
            <a:endParaRPr lang="en-US" sz="6600" b="1" dirty="0">
              <a:solidFill>
                <a:srgbClr val="FFFFFF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0" name="Gráfico 9" descr="Signo de intercalación hacia la izquierda">
            <a:extLst>
              <a:ext uri="{FF2B5EF4-FFF2-40B4-BE49-F238E27FC236}">
                <a16:creationId xmlns:a16="http://schemas.microsoft.com/office/drawing/2014/main" id="{12E461FD-B126-4300-A008-AB267096C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504" y="2550928"/>
            <a:ext cx="1163169" cy="1163169"/>
          </a:xfrm>
          <a:prstGeom prst="rect">
            <a:avLst/>
          </a:prstGeom>
        </p:spPr>
      </p:pic>
      <p:pic>
        <p:nvPicPr>
          <p:cNvPr id="11" name="Gráfico 10" descr="Signo de intercalación hacia la derecha">
            <a:extLst>
              <a:ext uri="{FF2B5EF4-FFF2-40B4-BE49-F238E27FC236}">
                <a16:creationId xmlns:a16="http://schemas.microsoft.com/office/drawing/2014/main" id="{E28F624A-5878-4E5C-BCCF-94D86811F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0531" y="2550927"/>
            <a:ext cx="1163169" cy="116316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A4E9FB3-EAF3-4E6A-B372-402AF1A436ED}"/>
              </a:ext>
            </a:extLst>
          </p:cNvPr>
          <p:cNvSpPr txBox="1"/>
          <p:nvPr/>
        </p:nvSpPr>
        <p:spPr>
          <a:xfrm>
            <a:off x="176735" y="1257280"/>
            <a:ext cx="1177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Iconos</a:t>
            </a:r>
            <a:r>
              <a:rPr lang="en-US" dirty="0"/>
              <a:t>:</a:t>
            </a:r>
          </a:p>
          <a:p>
            <a:r>
              <a:rPr lang="en-US" dirty="0" err="1"/>
              <a:t>Convertir</a:t>
            </a:r>
            <a:endParaRPr lang="en-US" dirty="0"/>
          </a:p>
          <a:p>
            <a:r>
              <a:rPr lang="en-US" dirty="0"/>
              <a:t>Tutorial</a:t>
            </a:r>
          </a:p>
          <a:p>
            <a:r>
              <a:rPr lang="en-US" dirty="0" err="1"/>
              <a:t>Menú</a:t>
            </a:r>
            <a:endParaRPr lang="en-US" dirty="0"/>
          </a:p>
          <a:p>
            <a:r>
              <a:rPr lang="en-US" dirty="0"/>
              <a:t>Gris:</a:t>
            </a:r>
          </a:p>
          <a:p>
            <a:r>
              <a:rPr lang="en-US" dirty="0"/>
              <a:t>363942</a:t>
            </a:r>
          </a:p>
          <a:p>
            <a:r>
              <a:rPr lang="en-US" dirty="0"/>
              <a:t>Azul:</a:t>
            </a:r>
          </a:p>
          <a:p>
            <a:r>
              <a:rPr lang="en-US" dirty="0"/>
              <a:t>288592</a:t>
            </a:r>
          </a:p>
          <a:p>
            <a:r>
              <a:rPr lang="en-US" dirty="0"/>
              <a:t>Amarillo:</a:t>
            </a:r>
          </a:p>
          <a:p>
            <a:r>
              <a:rPr lang="en-US" dirty="0"/>
              <a:t>FFC318</a:t>
            </a:r>
          </a:p>
          <a:p>
            <a:r>
              <a:rPr lang="en-US" dirty="0"/>
              <a:t>Blanco</a:t>
            </a:r>
          </a:p>
          <a:p>
            <a:r>
              <a:rPr lang="en-US" dirty="0"/>
              <a:t>FBFFF1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43D237DA-6E0E-462D-92C1-E2B96478D1D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946370" y="1517738"/>
            <a:ext cx="3816427" cy="38225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ADCF52-CB38-4017-A14E-7BBE3D6C9657}"/>
              </a:ext>
            </a:extLst>
          </p:cNvPr>
          <p:cNvSpPr txBox="1"/>
          <p:nvPr/>
        </p:nvSpPr>
        <p:spPr>
          <a:xfrm>
            <a:off x="2542511" y="1536173"/>
            <a:ext cx="65377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la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ventana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guardados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,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podrás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ver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los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archivos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que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cargaste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anteriormente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  <a:p>
            <a:pPr algn="just"/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Esto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facilita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la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organización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de la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información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, y la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eficiencia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del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programa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para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cargar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los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archivos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54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DC013B9-0288-4AAD-9B26-C1B0AB332C7C}"/>
              </a:ext>
            </a:extLst>
          </p:cNvPr>
          <p:cNvSpPr/>
          <p:nvPr/>
        </p:nvSpPr>
        <p:spPr>
          <a:xfrm rot="10800000">
            <a:off x="1264778" y="308029"/>
            <a:ext cx="9093200" cy="5658432"/>
          </a:xfrm>
          <a:prstGeom prst="rect">
            <a:avLst/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91A1D6-A763-4BA7-97C2-5A67C069A30C}"/>
              </a:ext>
            </a:extLst>
          </p:cNvPr>
          <p:cNvSpPr/>
          <p:nvPr/>
        </p:nvSpPr>
        <p:spPr>
          <a:xfrm>
            <a:off x="1834022" y="308028"/>
            <a:ext cx="8523956" cy="5658432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: esquinas diagonales redondeadas 17">
            <a:extLst>
              <a:ext uri="{FF2B5EF4-FFF2-40B4-BE49-F238E27FC236}">
                <a16:creationId xmlns:a16="http://schemas.microsoft.com/office/drawing/2014/main" id="{EFBEB7D5-9282-48E8-9D96-179502C69F35}"/>
              </a:ext>
            </a:extLst>
          </p:cNvPr>
          <p:cNvSpPr/>
          <p:nvPr/>
        </p:nvSpPr>
        <p:spPr>
          <a:xfrm>
            <a:off x="1834022" y="307728"/>
            <a:ext cx="8043756" cy="56587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4E9FB3-EAF3-4E6A-B372-402AF1A436ED}"/>
              </a:ext>
            </a:extLst>
          </p:cNvPr>
          <p:cNvSpPr txBox="1"/>
          <p:nvPr/>
        </p:nvSpPr>
        <p:spPr>
          <a:xfrm>
            <a:off x="176735" y="1257280"/>
            <a:ext cx="1177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Iconos</a:t>
            </a:r>
            <a:r>
              <a:rPr lang="en-US" dirty="0"/>
              <a:t>:</a:t>
            </a:r>
          </a:p>
          <a:p>
            <a:r>
              <a:rPr lang="en-US" dirty="0" err="1"/>
              <a:t>Convertir</a:t>
            </a:r>
            <a:endParaRPr lang="en-US" dirty="0"/>
          </a:p>
          <a:p>
            <a:r>
              <a:rPr lang="en-US" dirty="0"/>
              <a:t>Tutorial</a:t>
            </a:r>
          </a:p>
          <a:p>
            <a:r>
              <a:rPr lang="en-US" dirty="0" err="1"/>
              <a:t>Menú</a:t>
            </a:r>
            <a:endParaRPr lang="en-US" dirty="0"/>
          </a:p>
          <a:p>
            <a:r>
              <a:rPr lang="en-US" dirty="0"/>
              <a:t>Gris:</a:t>
            </a:r>
          </a:p>
          <a:p>
            <a:r>
              <a:rPr lang="en-US" dirty="0"/>
              <a:t>363942</a:t>
            </a:r>
          </a:p>
          <a:p>
            <a:r>
              <a:rPr lang="en-US" dirty="0"/>
              <a:t>Azul:</a:t>
            </a:r>
          </a:p>
          <a:p>
            <a:r>
              <a:rPr lang="en-US" dirty="0"/>
              <a:t>288592</a:t>
            </a:r>
          </a:p>
          <a:p>
            <a:r>
              <a:rPr lang="en-US" dirty="0"/>
              <a:t>Amarillo:</a:t>
            </a:r>
          </a:p>
          <a:p>
            <a:r>
              <a:rPr lang="en-US" dirty="0"/>
              <a:t>FFC318</a:t>
            </a:r>
          </a:p>
          <a:p>
            <a:r>
              <a:rPr lang="en-US" dirty="0"/>
              <a:t>Blanco</a:t>
            </a:r>
          </a:p>
          <a:p>
            <a:r>
              <a:rPr lang="en-US" dirty="0"/>
              <a:t>FBFFF1</a:t>
            </a:r>
          </a:p>
        </p:txBody>
      </p:sp>
      <p:pic>
        <p:nvPicPr>
          <p:cNvPr id="5" name="Gráfico 4" descr="Búsqueda de carpetas">
            <a:extLst>
              <a:ext uri="{FF2B5EF4-FFF2-40B4-BE49-F238E27FC236}">
                <a16:creationId xmlns:a16="http://schemas.microsoft.com/office/drawing/2014/main" id="{568E24D8-C260-4824-BDF5-432F69AB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2668" y="2965440"/>
            <a:ext cx="914400" cy="914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364B22-4CD6-4CB0-B499-B8F14B57F71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357881" y="1046135"/>
            <a:ext cx="4182218" cy="41822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C64F56C-5FFB-43A8-B522-B10B7744582E}"/>
              </a:ext>
            </a:extLst>
          </p:cNvPr>
          <p:cNvSpPr txBox="1"/>
          <p:nvPr/>
        </p:nvSpPr>
        <p:spPr>
          <a:xfrm>
            <a:off x="3381690" y="319734"/>
            <a:ext cx="47452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FF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Búsqueda</a:t>
            </a:r>
            <a:endParaRPr lang="en-US" sz="6600" b="1" dirty="0">
              <a:solidFill>
                <a:srgbClr val="FFFFFF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ADCF52-CB38-4017-A14E-7BBE3D6C9657}"/>
              </a:ext>
            </a:extLst>
          </p:cNvPr>
          <p:cNvSpPr txBox="1"/>
          <p:nvPr/>
        </p:nvSpPr>
        <p:spPr>
          <a:xfrm>
            <a:off x="2485433" y="1629347"/>
            <a:ext cx="65377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Te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permitirá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buscar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algún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elemento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propiedad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del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programa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específico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  <a:p>
            <a:pPr algn="just"/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Esta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herramienta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irá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acompañada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de un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mensaje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o un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cuadro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texto</a:t>
            </a:r>
            <a:r>
              <a:rPr lang="en-US" sz="4000" b="1" dirty="0">
                <a:solidFill>
                  <a:srgbClr val="FFFFFF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  <p:pic>
        <p:nvPicPr>
          <p:cNvPr id="10" name="Gráfico 9" descr="Signo de intercalación hacia la izquierda">
            <a:extLst>
              <a:ext uri="{FF2B5EF4-FFF2-40B4-BE49-F238E27FC236}">
                <a16:creationId xmlns:a16="http://schemas.microsoft.com/office/drawing/2014/main" id="{12E461FD-B126-4300-A008-AB267096C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6504" y="2550928"/>
            <a:ext cx="1163169" cy="1163169"/>
          </a:xfrm>
          <a:prstGeom prst="rect">
            <a:avLst/>
          </a:prstGeom>
        </p:spPr>
      </p:pic>
      <p:pic>
        <p:nvPicPr>
          <p:cNvPr id="11" name="Gráfico 10" descr="Signo de intercalación hacia la derecha">
            <a:extLst>
              <a:ext uri="{FF2B5EF4-FFF2-40B4-BE49-F238E27FC236}">
                <a16:creationId xmlns:a16="http://schemas.microsoft.com/office/drawing/2014/main" id="{E28F624A-5878-4E5C-BCCF-94D86811F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40531" y="2550927"/>
            <a:ext cx="1163169" cy="11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DC013B9-0288-4AAD-9B26-C1B0AB332C7C}"/>
              </a:ext>
            </a:extLst>
          </p:cNvPr>
          <p:cNvSpPr/>
          <p:nvPr/>
        </p:nvSpPr>
        <p:spPr>
          <a:xfrm rot="10800000">
            <a:off x="1264778" y="308029"/>
            <a:ext cx="9093200" cy="5658432"/>
          </a:xfrm>
          <a:prstGeom prst="rect">
            <a:avLst/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91A1D6-A763-4BA7-97C2-5A67C069A30C}"/>
              </a:ext>
            </a:extLst>
          </p:cNvPr>
          <p:cNvSpPr/>
          <p:nvPr/>
        </p:nvSpPr>
        <p:spPr>
          <a:xfrm>
            <a:off x="1834022" y="308028"/>
            <a:ext cx="7829266" cy="5658432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: esquinas diagonales redondeadas 17">
            <a:extLst>
              <a:ext uri="{FF2B5EF4-FFF2-40B4-BE49-F238E27FC236}">
                <a16:creationId xmlns:a16="http://schemas.microsoft.com/office/drawing/2014/main" id="{EFBEB7D5-9282-48E8-9D96-179502C69F35}"/>
              </a:ext>
            </a:extLst>
          </p:cNvPr>
          <p:cNvSpPr/>
          <p:nvPr/>
        </p:nvSpPr>
        <p:spPr>
          <a:xfrm>
            <a:off x="2528712" y="308028"/>
            <a:ext cx="7840556" cy="56587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áfico 19" descr="Audiencia objetivo">
            <a:extLst>
              <a:ext uri="{FF2B5EF4-FFF2-40B4-BE49-F238E27FC236}">
                <a16:creationId xmlns:a16="http://schemas.microsoft.com/office/drawing/2014/main" id="{E1382A7A-E982-45AC-B002-886E4F3B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3578" y="5052060"/>
            <a:ext cx="914400" cy="914400"/>
          </a:xfrm>
          <a:prstGeom prst="rect">
            <a:avLst/>
          </a:prstGeom>
        </p:spPr>
      </p:pic>
      <p:pic>
        <p:nvPicPr>
          <p:cNvPr id="22" name="Gráfico 21" descr="Usuario">
            <a:extLst>
              <a:ext uri="{FF2B5EF4-FFF2-40B4-BE49-F238E27FC236}">
                <a16:creationId xmlns:a16="http://schemas.microsoft.com/office/drawing/2014/main" id="{B8935394-164F-4DDD-BD36-BCC075312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5817" y="1366848"/>
            <a:ext cx="2308322" cy="2308322"/>
          </a:xfrm>
          <a:prstGeom prst="rect">
            <a:avLst/>
          </a:prstGeom>
        </p:spPr>
      </p:pic>
      <p:pic>
        <p:nvPicPr>
          <p:cNvPr id="35" name="Gráfico 34" descr="Interfaz de la experiencia de usuario">
            <a:extLst>
              <a:ext uri="{FF2B5EF4-FFF2-40B4-BE49-F238E27FC236}">
                <a16:creationId xmlns:a16="http://schemas.microsoft.com/office/drawing/2014/main" id="{8DE1034E-2399-4C59-9C5E-8BFCE392F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3193" y="4263595"/>
            <a:ext cx="914400" cy="914400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6049C75E-8EB9-4D8A-9C0B-4ED63253EC42}"/>
              </a:ext>
            </a:extLst>
          </p:cNvPr>
          <p:cNvSpPr/>
          <p:nvPr/>
        </p:nvSpPr>
        <p:spPr>
          <a:xfrm>
            <a:off x="7817005" y="5314113"/>
            <a:ext cx="1626573" cy="390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Username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A8D64419-E657-4B87-B451-6CDFC9EFE1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976" y="5389970"/>
            <a:ext cx="82984" cy="23857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A4E9FB3-EAF3-4E6A-B372-402AF1A436ED}"/>
              </a:ext>
            </a:extLst>
          </p:cNvPr>
          <p:cNvSpPr txBox="1"/>
          <p:nvPr/>
        </p:nvSpPr>
        <p:spPr>
          <a:xfrm>
            <a:off x="176735" y="125728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Iconos</a:t>
            </a:r>
            <a:r>
              <a:rPr lang="en-US" dirty="0"/>
              <a:t>:</a:t>
            </a:r>
          </a:p>
          <a:p>
            <a:r>
              <a:rPr lang="en-US" dirty="0" err="1"/>
              <a:t>Convertir</a:t>
            </a:r>
            <a:endParaRPr lang="en-US" dirty="0"/>
          </a:p>
          <a:p>
            <a:r>
              <a:rPr lang="en-US" dirty="0"/>
              <a:t>Tutorial</a:t>
            </a:r>
          </a:p>
          <a:p>
            <a:r>
              <a:rPr lang="en-US" dirty="0" err="1"/>
              <a:t>Menú</a:t>
            </a:r>
            <a:endParaRPr lang="en-US" dirty="0"/>
          </a:p>
          <a:p>
            <a:r>
              <a:rPr lang="en-US" dirty="0"/>
              <a:t>Gris:</a:t>
            </a:r>
          </a:p>
          <a:p>
            <a:r>
              <a:rPr lang="en-US" dirty="0"/>
              <a:t>363942</a:t>
            </a:r>
          </a:p>
          <a:p>
            <a:r>
              <a:rPr lang="en-US" dirty="0"/>
              <a:t>Azul:</a:t>
            </a:r>
          </a:p>
          <a:p>
            <a:r>
              <a:rPr lang="en-US" dirty="0"/>
              <a:t>288592</a:t>
            </a:r>
          </a:p>
          <a:p>
            <a:r>
              <a:rPr lang="en-US" dirty="0"/>
              <a:t>Amarillo:</a:t>
            </a:r>
          </a:p>
          <a:p>
            <a:r>
              <a:rPr lang="en-US" dirty="0"/>
              <a:t>FFC318</a:t>
            </a:r>
          </a:p>
          <a:p>
            <a:r>
              <a:rPr lang="en-US" dirty="0"/>
              <a:t>Blanco</a:t>
            </a:r>
          </a:p>
          <a:p>
            <a:r>
              <a:rPr lang="en-US" dirty="0"/>
              <a:t>FBFFF1</a:t>
            </a:r>
          </a:p>
        </p:txBody>
      </p:sp>
    </p:spTree>
    <p:extLst>
      <p:ext uri="{BB962C8B-B14F-4D97-AF65-F5344CB8AC3E}">
        <p14:creationId xmlns:p14="http://schemas.microsoft.com/office/powerpoint/2010/main" val="11608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73BE83B-92BA-4A8A-846B-F4641A8B15E9}"/>
              </a:ext>
            </a:extLst>
          </p:cNvPr>
          <p:cNvSpPr/>
          <p:nvPr/>
        </p:nvSpPr>
        <p:spPr>
          <a:xfrm>
            <a:off x="1261193" y="308026"/>
            <a:ext cx="9093200" cy="5658432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5FEB6B-AE73-407B-914D-E6252C330B14}"/>
              </a:ext>
            </a:extLst>
          </p:cNvPr>
          <p:cNvSpPr/>
          <p:nvPr/>
        </p:nvSpPr>
        <p:spPr>
          <a:xfrm>
            <a:off x="1834020" y="308027"/>
            <a:ext cx="8523958" cy="56584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4B4871-46FC-4468-A851-2A4AA23CA9B1}"/>
              </a:ext>
            </a:extLst>
          </p:cNvPr>
          <p:cNvSpPr/>
          <p:nvPr/>
        </p:nvSpPr>
        <p:spPr>
          <a:xfrm>
            <a:off x="2528710" y="308027"/>
            <a:ext cx="7829267" cy="5658432"/>
          </a:xfrm>
          <a:prstGeom prst="rect">
            <a:avLst/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58CB33D-207A-4506-95B6-59AAB71F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692661" y="1597517"/>
            <a:ext cx="3450635" cy="3450635"/>
          </a:xfrm>
          <a:prstGeom prst="rect">
            <a:avLst/>
          </a:prstGeom>
        </p:spPr>
      </p:pic>
      <p:pic>
        <p:nvPicPr>
          <p:cNvPr id="20" name="Gráfico 19" descr="Audiencia objetivo">
            <a:extLst>
              <a:ext uri="{FF2B5EF4-FFF2-40B4-BE49-F238E27FC236}">
                <a16:creationId xmlns:a16="http://schemas.microsoft.com/office/drawing/2014/main" id="{E1382A7A-E982-45AC-B002-886E4F3B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3578" y="5052060"/>
            <a:ext cx="914400" cy="914400"/>
          </a:xfrm>
          <a:prstGeom prst="rect">
            <a:avLst/>
          </a:prstGeom>
        </p:spPr>
      </p:pic>
      <p:pic>
        <p:nvPicPr>
          <p:cNvPr id="22" name="Gráfico 21" descr="Usuario">
            <a:extLst>
              <a:ext uri="{FF2B5EF4-FFF2-40B4-BE49-F238E27FC236}">
                <a16:creationId xmlns:a16="http://schemas.microsoft.com/office/drawing/2014/main" id="{B8935394-164F-4DDD-BD36-BCC075312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4309" y="438223"/>
            <a:ext cx="1263575" cy="126357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28274BC-7415-4AE4-8BED-1B1C4F351D1B}"/>
              </a:ext>
            </a:extLst>
          </p:cNvPr>
          <p:cNvSpPr txBox="1"/>
          <p:nvPr/>
        </p:nvSpPr>
        <p:spPr>
          <a:xfrm>
            <a:off x="5246329" y="839177"/>
            <a:ext cx="345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User.getName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() Posts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049C75E-8EB9-4D8A-9C0B-4ED63253EC42}"/>
              </a:ext>
            </a:extLst>
          </p:cNvPr>
          <p:cNvSpPr/>
          <p:nvPr/>
        </p:nvSpPr>
        <p:spPr>
          <a:xfrm>
            <a:off x="7817005" y="5314113"/>
            <a:ext cx="1626573" cy="390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Username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A8D64419-E657-4B87-B451-6CDFC9EFE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976" y="5389970"/>
            <a:ext cx="82984" cy="23857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E0B2AC5-D70E-44CD-922A-A51B64078F9E}"/>
              </a:ext>
            </a:extLst>
          </p:cNvPr>
          <p:cNvSpPr txBox="1"/>
          <p:nvPr/>
        </p:nvSpPr>
        <p:spPr>
          <a:xfrm>
            <a:off x="3340557" y="1702299"/>
            <a:ext cx="6322734" cy="35702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885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Comentarios</a:t>
            </a:r>
            <a:r>
              <a:rPr lang="en-US" sz="2000" b="1" dirty="0">
                <a:solidFill>
                  <a:srgbClr val="2885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</a:t>
            </a:r>
          </a:p>
          <a:p>
            <a:r>
              <a:rPr lang="en-US" sz="2000" b="1" dirty="0">
                <a:solidFill>
                  <a:srgbClr val="2885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Name: </a:t>
            </a:r>
          </a:p>
          <a:p>
            <a:r>
              <a:rPr lang="en-US" sz="18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id </a:t>
            </a:r>
            <a:r>
              <a:rPr lang="en-US" sz="18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labore</a:t>
            </a:r>
            <a:r>
              <a:rPr lang="en-US" sz="18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ex et </a:t>
            </a:r>
            <a:r>
              <a:rPr lang="en-US" sz="18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quam</a:t>
            </a:r>
            <a:r>
              <a:rPr lang="en-US" sz="18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laborum</a:t>
            </a:r>
            <a:r>
              <a:rPr lang="en-US" sz="18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</a:p>
          <a:p>
            <a:r>
              <a:rPr lang="en-US" sz="2000" b="1" dirty="0">
                <a:solidFill>
                  <a:srgbClr val="2885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E-mail: 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Eliseo@gardner.biz</a:t>
            </a:r>
            <a:endParaRPr lang="en-US" sz="2000" b="1" dirty="0">
              <a:solidFill>
                <a:srgbClr val="2885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rgbClr val="2885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Body:</a:t>
            </a:r>
            <a:endParaRPr lang="en-US" sz="2000" b="1" dirty="0">
              <a:solidFill>
                <a:srgbClr val="363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laudantium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enim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quasi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est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quidem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magnam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voluptate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ipsam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eos</a:t>
            </a:r>
            <a:endParaRPr lang="en-US" sz="2000" b="1" dirty="0">
              <a:solidFill>
                <a:srgbClr val="363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tempora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quo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necessitatibus</a:t>
            </a:r>
            <a:endParaRPr lang="en-US" sz="2000" b="1" dirty="0">
              <a:solidFill>
                <a:srgbClr val="363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dolor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quam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autem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quasi</a:t>
            </a:r>
          </a:p>
          <a:p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reiciendis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et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nam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sapiente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accusantium</a:t>
            </a:r>
            <a:r>
              <a:rPr lang="en-US" sz="2000" b="1" dirty="0">
                <a:solidFill>
                  <a:srgbClr val="363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"</a:t>
            </a: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9" name="Gráfico 8" descr="Signo de intercalación hacia la izquierda">
            <a:extLst>
              <a:ext uri="{FF2B5EF4-FFF2-40B4-BE49-F238E27FC236}">
                <a16:creationId xmlns:a16="http://schemas.microsoft.com/office/drawing/2014/main" id="{91495596-8231-4EC7-AF69-C718197C5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1598" y="2612129"/>
            <a:ext cx="1050227" cy="1050227"/>
          </a:xfrm>
          <a:prstGeom prst="rect">
            <a:avLst/>
          </a:prstGeom>
        </p:spPr>
      </p:pic>
      <p:pic>
        <p:nvPicPr>
          <p:cNvPr id="10" name="Gráfico 9" descr="Signo de intercalación hacia la derecha">
            <a:extLst>
              <a:ext uri="{FF2B5EF4-FFF2-40B4-BE49-F238E27FC236}">
                <a16:creationId xmlns:a16="http://schemas.microsoft.com/office/drawing/2014/main" id="{04B73827-9490-4BA5-A6F5-62529A2BE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5276" y="2612129"/>
            <a:ext cx="1050227" cy="10502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BB17DB0-74A6-447C-A146-850D329451D1}"/>
              </a:ext>
            </a:extLst>
          </p:cNvPr>
          <p:cNvSpPr txBox="1"/>
          <p:nvPr/>
        </p:nvSpPr>
        <p:spPr>
          <a:xfrm>
            <a:off x="5246329" y="4859586"/>
            <a:ext cx="2712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2885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Regresar</a:t>
            </a:r>
            <a:r>
              <a:rPr lang="en-US" sz="2400" b="1" dirty="0">
                <a:solidFill>
                  <a:srgbClr val="2885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al post</a:t>
            </a:r>
          </a:p>
        </p:txBody>
      </p:sp>
      <p:pic>
        <p:nvPicPr>
          <p:cNvPr id="19" name="Gráfico 18" descr="Atrás">
            <a:extLst>
              <a:ext uri="{FF2B5EF4-FFF2-40B4-BE49-F238E27FC236}">
                <a16:creationId xmlns:a16="http://schemas.microsoft.com/office/drawing/2014/main" id="{B7305B04-D437-4245-81B8-1245BEDCB1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4599" y="4802371"/>
            <a:ext cx="631695" cy="6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73BE83B-92BA-4A8A-846B-F4641A8B15E9}"/>
              </a:ext>
            </a:extLst>
          </p:cNvPr>
          <p:cNvSpPr/>
          <p:nvPr/>
        </p:nvSpPr>
        <p:spPr>
          <a:xfrm>
            <a:off x="1261193" y="308026"/>
            <a:ext cx="9093200" cy="5658432"/>
          </a:xfrm>
          <a:prstGeom prst="rect">
            <a:avLst/>
          </a:prstGeom>
          <a:solidFill>
            <a:srgbClr val="28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5FEB6B-AE73-407B-914D-E6252C330B14}"/>
              </a:ext>
            </a:extLst>
          </p:cNvPr>
          <p:cNvSpPr/>
          <p:nvPr/>
        </p:nvSpPr>
        <p:spPr>
          <a:xfrm>
            <a:off x="2314222" y="308027"/>
            <a:ext cx="8043755" cy="5658432"/>
          </a:xfrm>
          <a:prstGeom prst="rect">
            <a:avLst/>
          </a:prstGeom>
          <a:solidFill>
            <a:srgbClr val="36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4B4871-46FC-4468-A851-2A4AA23CA9B1}"/>
              </a:ext>
            </a:extLst>
          </p:cNvPr>
          <p:cNvSpPr/>
          <p:nvPr/>
        </p:nvSpPr>
        <p:spPr>
          <a:xfrm>
            <a:off x="3454400" y="308027"/>
            <a:ext cx="6903577" cy="5658432"/>
          </a:xfrm>
          <a:prstGeom prst="rect">
            <a:avLst/>
          </a:prstGeom>
          <a:solidFill>
            <a:srgbClr val="FFC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3F5187-CB32-4460-BB65-1E4B358CD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9" t="9190" r="7105" b="23066"/>
          <a:stretch/>
        </p:blipFill>
        <p:spPr>
          <a:xfrm>
            <a:off x="1371600" y="2608604"/>
            <a:ext cx="2082800" cy="10572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35D0810-3EE1-4EDC-86B1-7695B37C68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937009" y="1165015"/>
            <a:ext cx="3938357" cy="39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8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277</Words>
  <Application>Microsoft Office PowerPoint</Application>
  <PresentationFormat>Panorámica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Bahnschrift Light</vt:lpstr>
      <vt:lpstr>Calibri</vt:lpstr>
      <vt:lpstr>Calibri Light</vt:lpstr>
      <vt:lpstr>Dubai</vt:lpstr>
      <vt:lpstr>Dubai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González Benítez</dc:creator>
  <cp:lastModifiedBy>Sebastian González Benítez</cp:lastModifiedBy>
  <cp:revision>80</cp:revision>
  <dcterms:created xsi:type="dcterms:W3CDTF">2020-09-17T16:44:03Z</dcterms:created>
  <dcterms:modified xsi:type="dcterms:W3CDTF">2020-09-23T01:29:36Z</dcterms:modified>
</cp:coreProperties>
</file>