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8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0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6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6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7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24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6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0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0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04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D051-14F8-46EE-BF50-C35C072064F3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6CBF-15CA-452C-AAE0-52A7E960A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smtClean="0"/>
              <a:t>Свойства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75" y="500063"/>
          <a:ext cx="8786813" cy="6143625"/>
        </p:xfrm>
        <a:graphic>
          <a:graphicData uri="http://schemas.openxmlformats.org/drawingml/2006/table">
            <a:tbl>
              <a:tblPr/>
              <a:tblGrid>
                <a:gridCol w="4643404"/>
                <a:gridCol w="4143409"/>
              </a:tblGrid>
              <a:tr h="6143625">
                <a:tc>
                  <a:txBody>
                    <a:bodyPr/>
                    <a:lstStyle/>
                    <a:p>
                      <a:r>
                        <a:rPr lang="ru-RU" sz="3200" u="sng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r>
                        <a:rPr lang="ru-RU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ru-RU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Создадим класс, «залипающих» кнопок. Свойство 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Pressed</a:t>
                      </a:r>
                      <a:r>
                        <a:rPr lang="ru-RU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показывает, </a:t>
                      </a:r>
                    </a:p>
                    <a:p>
                      <a:r>
                        <a:rPr lang="ru-RU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нажата кнопка или нет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   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TPushButton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public  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TButton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private: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	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FPressed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	void 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setPressed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 );       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public: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__property  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Pressed  = { read = 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FPressed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write = </a:t>
                      </a:r>
                      <a:r>
                        <a:rPr lang="en-US" sz="32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setPressed</a:t>
                      </a:r>
                      <a:r>
                        <a:rPr lang="en-US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};</a:t>
                      </a:r>
                      <a:endParaRPr lang="ru-RU" sz="3200" kern="1200" baseline="-250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32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      </a:t>
                      </a:r>
                    </a:p>
                    <a:p>
                      <a:endParaRPr lang="en-US" sz="32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TPushButton     * Button;</a:t>
                      </a:r>
                      <a:endParaRPr lang="ru-RU" sz="2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…</a:t>
                      </a:r>
                      <a:endParaRPr lang="ru-RU" sz="2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Button → Pressed = true</a:t>
                      </a:r>
                      <a:endParaRPr lang="ru-RU" sz="2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//  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эквивалентно </a:t>
                      </a:r>
                    </a:p>
                    <a:p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 → SetPressed ( true )</a:t>
                      </a:r>
                      <a:endParaRPr lang="ru-RU" sz="2800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800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1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 ( Button → Pressed ) ….</a:t>
                      </a:r>
                      <a:endParaRPr lang="ru-RU" sz="2800" b="1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эквивалентно </a:t>
                      </a:r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→ </a:t>
                      </a:r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FPressed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…</a:t>
                      </a:r>
                    </a:p>
                    <a:p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Обращение к свойствам выглядит, как обращение к полям</a:t>
                      </a:r>
                    </a:p>
                    <a:p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но: чтение свойства </a:t>
                      </a:r>
                      <a:r>
                        <a:rPr lang="en-US" sz="2800" u="sng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Pressed</a:t>
                      </a:r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заменяется на чтение поля </a:t>
                      </a:r>
                      <a:r>
                        <a:rPr lang="en-US" sz="2800" u="sng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FPressed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2800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 установка</a:t>
                      </a:r>
                      <a:r>
                        <a:rPr lang="ru-RU" sz="2800" u="sng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800" kern="1200" baseline="-250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свойства </a:t>
                      </a:r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Pressed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на вызов метода </a:t>
                      </a:r>
                      <a:r>
                        <a:rPr lang="en-US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SetPressed</a:t>
                      </a:r>
                      <a:r>
                        <a:rPr lang="ru-RU" sz="28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8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smtClean="0"/>
              <a:t>Свойства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75" y="500063"/>
          <a:ext cx="8786813" cy="6143625"/>
        </p:xfrm>
        <a:graphic>
          <a:graphicData uri="http://schemas.openxmlformats.org/drawingml/2006/table">
            <a:tbl>
              <a:tblPr/>
              <a:tblGrid>
                <a:gridCol w="5214904"/>
                <a:gridCol w="3571909"/>
              </a:tblGrid>
              <a:tr h="6143625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class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endParaRPr lang="en-US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{ </a:t>
                      </a:r>
                      <a:r>
                        <a:rPr lang="en-US" sz="2000" b="1" i="1" dirty="0" smtClean="0">
                          <a:latin typeface="+mn-lt"/>
                          <a:ea typeface="Calibri"/>
                          <a:cs typeface="Times New Roman"/>
                        </a:rPr>
                        <a:t>private</a:t>
                      </a:r>
                      <a:r>
                        <a:rPr lang="en-US" sz="2000" b="0" i="1" dirty="0" smtClean="0">
                          <a:latin typeface="+mn-lt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fval1;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fval2;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FRes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void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DoMult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void SetVal1(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v);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void SetVal2(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v);</a:t>
                      </a:r>
                    </a:p>
                    <a:p>
                      <a:r>
                        <a:rPr lang="en-US" sz="2000" b="1" i="1" dirty="0" smtClean="0">
                          <a:latin typeface="+mn-lt"/>
                          <a:ea typeface="Calibri"/>
                          <a:cs typeface="Times New Roman"/>
                        </a:rPr>
                        <a:t>public</a:t>
                      </a:r>
                      <a:r>
                        <a:rPr lang="en-US" sz="2000" b="0" i="1" dirty="0" smtClean="0">
                          <a:latin typeface="+mn-lt"/>
                          <a:ea typeface="Calibri"/>
                          <a:cs typeface="Times New Roman"/>
                        </a:rPr>
                        <a:t>: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__</a:t>
                      </a: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property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Res={read=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FRes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, write=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FRes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};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__</a:t>
                      </a: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property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val1={read=fval1, write=SetVal1};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__</a:t>
                      </a: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property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val2={read=fval2, write=SetVal2};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};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void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::SetVal1(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v)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  <a:endParaRPr lang="ru-RU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fval1=v;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DoMult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};</a:t>
                      </a: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void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::SetVal2(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v)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{ </a:t>
                      </a:r>
                      <a:endParaRPr lang="ru-RU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fval2=v;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DoMult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();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};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void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::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DoMult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()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Res=fval1+fval2;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};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::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()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fval1=1; fval2=2;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};</a:t>
                      </a:r>
                    </a:p>
                    <a:p>
                      <a:endParaRPr lang="ru-RU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0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0063"/>
          </a:xfrm>
        </p:spPr>
        <p:txBody>
          <a:bodyPr/>
          <a:lstStyle/>
          <a:p>
            <a:pPr eaLnBrk="1" hangingPunct="1"/>
            <a:r>
              <a:rPr lang="ru-RU" sz="2400" smtClean="0"/>
              <a:t>Свойства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75" y="500063"/>
          <a:ext cx="8786813" cy="6143625"/>
        </p:xfrm>
        <a:graphic>
          <a:graphicData uri="http://schemas.openxmlformats.org/drawingml/2006/table">
            <a:tbl>
              <a:tblPr/>
              <a:tblGrid>
                <a:gridCol w="5214904"/>
                <a:gridCol w="3571909"/>
              </a:tblGrid>
              <a:tr h="6143625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main()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{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mlt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mlt.val1=34;</a:t>
                      </a: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mlt.val2=25;</a:t>
                      </a:r>
                      <a:endParaRPr lang="ru-RU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&lt;&lt;“sum=”&lt;&lt;mlt.val1+mlt.val2;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&lt;&lt;“  \n   Res =”&lt;&lt;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mlt.Res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endParaRPr lang="en-US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________________________________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TMult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mlt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;</a:t>
                      </a:r>
                    </a:p>
                    <a:p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&lt;&lt;“sum=”&lt;&lt;mlt.val1+mlt.val2;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cout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&lt;&lt;“  \n   Res =”&lt;&lt;</a:t>
                      </a:r>
                      <a:r>
                        <a:rPr lang="en-US" sz="2000" b="0" dirty="0" err="1" smtClean="0">
                          <a:latin typeface="+mn-lt"/>
                          <a:ea typeface="Calibri"/>
                          <a:cs typeface="Times New Roman"/>
                        </a:rPr>
                        <a:t>mlt.Res</a:t>
                      </a:r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;</a:t>
                      </a: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ru-RU" sz="2000" b="0" dirty="0" smtClean="0">
                          <a:latin typeface="+mn-lt"/>
                          <a:ea typeface="Calibri"/>
                          <a:cs typeface="Times New Roman"/>
                        </a:rPr>
                        <a:t>Результат:</a:t>
                      </a:r>
                    </a:p>
                    <a:p>
                      <a:endParaRPr lang="en-US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ru-RU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ru-RU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Sum</a:t>
                      </a:r>
                      <a:r>
                        <a:rPr lang="en-US" sz="2000" b="0" baseline="0" dirty="0" smtClean="0">
                          <a:latin typeface="+mn-lt"/>
                          <a:ea typeface="Calibri"/>
                          <a:cs typeface="Times New Roman"/>
                        </a:rPr>
                        <a:t> = 59</a:t>
                      </a:r>
                    </a:p>
                    <a:p>
                      <a:r>
                        <a:rPr lang="en-US" sz="2000" b="0" baseline="0" dirty="0" smtClean="0">
                          <a:latin typeface="+mn-lt"/>
                          <a:ea typeface="Calibri"/>
                          <a:cs typeface="Times New Roman"/>
                        </a:rPr>
                        <a:t>Res = 59</a:t>
                      </a:r>
                    </a:p>
                    <a:p>
                      <a:endParaRPr lang="en-US" sz="2000" b="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sz="2000" b="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sz="2000" b="0" baseline="0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r>
                        <a:rPr lang="en-US" sz="2000" b="0" dirty="0" smtClean="0">
                          <a:latin typeface="+mn-lt"/>
                          <a:ea typeface="Calibri"/>
                          <a:cs typeface="Times New Roman"/>
                        </a:rPr>
                        <a:t>Sum</a:t>
                      </a:r>
                      <a:r>
                        <a:rPr lang="en-US" sz="2000" b="0" baseline="0" dirty="0" smtClean="0">
                          <a:latin typeface="+mn-lt"/>
                          <a:ea typeface="Calibri"/>
                          <a:cs typeface="Times New Roman"/>
                        </a:rPr>
                        <a:t> = 3</a:t>
                      </a:r>
                    </a:p>
                    <a:p>
                      <a:r>
                        <a:rPr lang="en-US" sz="2000" b="0" baseline="0" dirty="0" smtClean="0">
                          <a:latin typeface="+mn-lt"/>
                          <a:ea typeface="Calibri"/>
                          <a:cs typeface="Times New Roman"/>
                        </a:rPr>
                        <a:t>Res = 0</a:t>
                      </a:r>
                      <a:endParaRPr lang="ru-RU" sz="2000" b="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0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Экран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Свойства</vt:lpstr>
      <vt:lpstr>Свойства</vt:lpstr>
      <vt:lpstr>Свойства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Свойства</dc:title>
  <dc:creator>Administrator</dc:creator>
  <cp:lastModifiedBy>Administrator</cp:lastModifiedBy>
  <cp:revision>1</cp:revision>
  <dcterms:created xsi:type="dcterms:W3CDTF">2015-11-26T03:04:47Z</dcterms:created>
  <dcterms:modified xsi:type="dcterms:W3CDTF">2015-11-26T03:05:36Z</dcterms:modified>
</cp:coreProperties>
</file>