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59" r:id="rId11"/>
    <p:sldId id="257" r:id="rId12"/>
    <p:sldId id="261" r:id="rId13"/>
    <p:sldId id="258" r:id="rId14"/>
    <p:sldId id="26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21" autoAdjust="0"/>
  </p:normalViewPr>
  <p:slideViewPr>
    <p:cSldViewPr>
      <p:cViewPr varScale="1">
        <p:scale>
          <a:sx n="66" d="100"/>
          <a:sy n="66" d="100"/>
        </p:scale>
        <p:origin x="-128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21.10.2015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22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21.10.2015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0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21.10.2015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88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98332-981D-4267-827C-40492BCD0B0B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8BFB0-01A9-45C4-BEA4-1D857E59244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75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F52AD-6EFD-4FB5-9581-04EDE8FD28C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8226D-295E-4482-B1E9-7F424254B34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54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2D444-827A-40CD-B860-A2AA6BD3247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48F7E-1419-48CD-BED0-D862ACFED38B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25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56648-597A-4F47-B9C5-0E7E9260E39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C6CD5-B1A7-4085-831A-AFF7338CF74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22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17FFC-ED49-477D-AA43-DC494040C53F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D15AA-C441-469E-8713-53702830CB1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8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F239E-C580-4EEA-BD96-1690187D913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9DE97-39C1-4D2D-BA6D-DAC003657DE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57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727FD-0487-432A-B549-22AA28C7A671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AF795-71E7-42CC-AA72-B58B5CE16CE2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1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E6C53-0B49-40A2-B00D-F450A83C7F11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C7050-09C3-4F0F-9D0A-9FC9D3D8BD22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0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21.10.2015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88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0A18E-7E0A-4CA7-9FCB-95788D4EC34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3764A-4D1E-4565-A910-38E9A171532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48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BCED7-1400-4F6D-8EED-65731CF0228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3C1FC-FBAF-46E0-9E8D-BE9E13E0E45E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24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DBCD-0AE8-4715-9313-9312AB335251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CC562-4357-46D0-8A45-E1B3B4CE613A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0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21.10.2015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40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21.10.2015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26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21.10.2015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32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21.10.2015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6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21.10.2015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73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21.10.2015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02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21.10.2015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5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9789-CBBA-4DAD-8C05-47AA88953D68}" type="datetimeFigureOut">
              <a:rPr lang="ru-RU" smtClean="0"/>
              <a:pPr/>
              <a:t>21.10.2015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0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EC0EFD-315A-4F13-A3AF-0D47D06D088B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14AEFDD-81A7-4AD6-ADEE-364D06B7509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9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063"/>
          </a:xfrm>
        </p:spPr>
        <p:txBody>
          <a:bodyPr/>
          <a:lstStyle/>
          <a:p>
            <a:pPr eaLnBrk="1" hangingPunct="1"/>
            <a:r>
              <a:rPr lang="ru-RU" sz="2400" smtClean="0"/>
              <a:t>Динамическая инициализация объектов и локальные переменные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14313" y="500063"/>
          <a:ext cx="8929687" cy="6143625"/>
        </p:xfrm>
        <a:graphic>
          <a:graphicData uri="http://schemas.openxmlformats.org/drawingml/2006/table">
            <a:tbl>
              <a:tblPr/>
              <a:tblGrid>
                <a:gridCol w="4188277"/>
                <a:gridCol w="4741410"/>
              </a:tblGrid>
              <a:tr h="6143625">
                <a:tc>
                  <a:txBody>
                    <a:bodyPr/>
                    <a:lstStyle/>
                    <a:p>
                      <a:r>
                        <a:rPr lang="en-US" sz="20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  {</a:t>
                      </a:r>
                    </a:p>
                    <a:p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0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m;</a:t>
                      </a:r>
                    </a:p>
                    <a:p>
                      <a:r>
                        <a:rPr lang="en-US" sz="2000" b="0" i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public:</a:t>
                      </a:r>
                    </a:p>
                    <a:p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(void) {m=5;}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(</a:t>
                      </a:r>
                      <a:r>
                        <a:rPr lang="en-US" sz="20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t)  {m=t;}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(</a:t>
                      </a:r>
                      <a:r>
                        <a:rPr lang="en-US" sz="20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t1, </a:t>
                      </a:r>
                      <a:r>
                        <a:rPr lang="en-US" sz="20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t2)  {m=2*t1+t2;}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 run (void)     {</a:t>
                      </a:r>
                      <a:r>
                        <a:rPr lang="en-US" sz="20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&lt;&lt;m;}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20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 (void)  {</a:t>
                      </a:r>
                    </a:p>
                    <a:p>
                      <a:endParaRPr lang="en-US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 obj1 (10);</a:t>
                      </a:r>
                    </a:p>
                    <a:p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obj1.run();</a:t>
                      </a:r>
                    </a:p>
                    <a:p>
                      <a:endParaRPr lang="en-US" sz="20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t1, t2;</a:t>
                      </a:r>
                    </a:p>
                    <a:p>
                      <a:r>
                        <a:rPr lang="en-US" sz="20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&gt;&gt;t1&gt;&gt;t2;</a:t>
                      </a:r>
                    </a:p>
                    <a:p>
                      <a:r>
                        <a:rPr lang="en-US" sz="20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obj2(t1, t2);</a:t>
                      </a:r>
                    </a:p>
                    <a:p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obj2.run();</a:t>
                      </a:r>
                    </a:p>
                    <a:p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0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Autofit/>
          </a:bodyPr>
          <a:lstStyle/>
          <a:p>
            <a:r>
              <a:rPr lang="ru-RU" sz="2800" dirty="0" smtClean="0"/>
              <a:t>Инициализация элементов массива конструктором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56729"/>
              </p:ext>
            </p:extLst>
          </p:nvPr>
        </p:nvGraphicFramePr>
        <p:xfrm>
          <a:off x="179512" y="836712"/>
          <a:ext cx="8964488" cy="586587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64288"/>
                <a:gridCol w="1800200"/>
              </a:tblGrid>
              <a:tr h="5865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"stdafx.h"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&lt;conio.h&gt;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int x;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int y;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int color;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(int set_x=0, int set_y=0, int set_color=7)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x(set_x), y(set_y),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        color(set_color)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{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    cout&lt;&lt;"constructor Point\n";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void ff ()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{  cout&lt;&lt;" color="&lt;&lt;color&lt;&lt;endl;}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srand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(time(0));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 point[3];</a:t>
                      </a:r>
                    </a:p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point[0].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ff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point[1].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ff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point[2].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ff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_getch();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return 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1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804863"/>
            <a:ext cx="80295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09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259"/>
            <a:ext cx="8229600" cy="418058"/>
          </a:xfrm>
        </p:spPr>
        <p:txBody>
          <a:bodyPr>
            <a:noAutofit/>
          </a:bodyPr>
          <a:lstStyle/>
          <a:p>
            <a:r>
              <a:rPr lang="ru-RU" sz="2800" dirty="0" smtClean="0"/>
              <a:t>… . Динамическое выделение памяти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41419"/>
              </p:ext>
            </p:extLst>
          </p:nvPr>
        </p:nvGraphicFramePr>
        <p:xfrm>
          <a:off x="0" y="620688"/>
          <a:ext cx="8964488" cy="6126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372200"/>
                <a:gridCol w="259228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"stdafx.h"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&lt;conio.h&gt;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&lt;time.h&gt;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class Point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int x;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int y;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int color;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public: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Point (int set_x=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rand() % 640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int set_y=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rand() % 360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int set_color=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rand() % 14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: x(set_x), y(set_y), color(set_color)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       {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                               cout&lt;&lt;"constructor   Point\n";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                         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void ff () {cout&lt;&lt;" color="&lt;&lt;color&lt;&lt;endl;};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srand(time(0));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Point *p = new Point[3];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p[0].ff();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p[1].ff();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p[2].ff();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p-&gt;ff();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return 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2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531688" cy="55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46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06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Аргументы функции, задаваемые по умолчанию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4824"/>
              </p:ext>
            </p:extLst>
          </p:nvPr>
        </p:nvGraphicFramePr>
        <p:xfrm>
          <a:off x="0" y="500063"/>
          <a:ext cx="9144000" cy="6827520"/>
        </p:xfrm>
        <a:graphic>
          <a:graphicData uri="http://schemas.openxmlformats.org/drawingml/2006/table">
            <a:tbl>
              <a:tblPr/>
              <a:tblGrid>
                <a:gridCol w="4000500"/>
                <a:gridCol w="5143500"/>
              </a:tblGrid>
              <a:tr h="6143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void  f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i=0;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j=0);  -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прототип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…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void  f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i;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j)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  {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      …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   }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 </a:t>
                      </a:r>
                      <a:r>
                        <a:rPr kumimoji="0" lang="ru-RU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способа вызова: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 ();           //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  f (10);      //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  f (10,20);  //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Другие варианты объявления: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void  f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i;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j=0);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void  f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=0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;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j);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01262" y="3576026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i=0   j=1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9539" y="4203750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i=10   j=1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0149" y="486916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i=10   j=20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0597" y="609862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// </a:t>
            </a:r>
            <a:r>
              <a:rPr lang="ru-RU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верно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76021" y="638528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// </a:t>
            </a:r>
            <a:r>
              <a:rPr lang="ru-RU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неверно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79039" y="764704"/>
            <a:ext cx="2934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В конструкторах: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Queue </a:t>
            </a: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::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Queue   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i=0)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{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bq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endq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0;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id = i;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cout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&lt;&lt;…;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0261" y="3638054"/>
            <a:ext cx="26722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Объявление объектов: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Queue a(5),  b;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//  id  =  5;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//  id  =  0;</a:t>
            </a:r>
          </a:p>
        </p:txBody>
      </p:sp>
    </p:spTree>
    <p:extLst>
      <p:ext uri="{BB962C8B-B14F-4D97-AF65-F5344CB8AC3E}">
        <p14:creationId xmlns:p14="http://schemas.microsoft.com/office/powerpoint/2010/main" val="12299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06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Пример (Аргументы функции, задаваемые по умолчанию)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4824"/>
              </p:ext>
            </p:extLst>
          </p:nvPr>
        </p:nvGraphicFramePr>
        <p:xfrm>
          <a:off x="0" y="571480"/>
          <a:ext cx="9144000" cy="6143625"/>
        </p:xfrm>
        <a:graphic>
          <a:graphicData uri="http://schemas.openxmlformats.org/drawingml/2006/table">
            <a:tbl>
              <a:tblPr/>
              <a:tblGrid>
                <a:gridCol w="4000500"/>
                <a:gridCol w="5143500"/>
              </a:tblGrid>
              <a:tr h="6143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X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  <a:endParaRPr lang="ru-RU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  <a:endParaRPr lang="ru-RU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X()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x(0)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&lt;&lt;"default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x="&lt;&lt;x&lt;&lt;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x(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&lt;&lt;"initial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x="&lt;&lt;x&lt;&lt;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                 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Y: public X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Y() {y=0;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&lt;&lt;"default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y="&lt;&lt;y&lt;&lt;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Y(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=11,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j=22):X(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{y=j;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&lt;&lt;"initial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y="&lt;&lt;y&lt;&lt;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                 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main()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obj_x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ru-RU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obj_y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(7,8);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34" y="357166"/>
            <a:ext cx="8358246" cy="59293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06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Пример (Аргументы функции, задаваемые по умолчанию)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4824"/>
              </p:ext>
            </p:extLst>
          </p:nvPr>
        </p:nvGraphicFramePr>
        <p:xfrm>
          <a:off x="0" y="571480"/>
          <a:ext cx="9144000" cy="6143625"/>
        </p:xfrm>
        <a:graphic>
          <a:graphicData uri="http://schemas.openxmlformats.org/drawingml/2006/table">
            <a:tbl>
              <a:tblPr/>
              <a:tblGrid>
                <a:gridCol w="4000500"/>
                <a:gridCol w="5143500"/>
              </a:tblGrid>
              <a:tr h="6143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X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  <a:endParaRPr lang="ru-RU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  <a:endParaRPr lang="ru-RU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X()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x(0)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&lt;&lt;"default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x="&lt;&lt;x&lt;&lt;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x(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&lt;&lt;"initial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x="&lt;&lt;x&lt;&lt;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                 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Y: public X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Y(){y=0;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&lt;&lt;"default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y="&lt;&lt;y&lt;&lt;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Y(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j=22):X(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{y=j;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&lt;&lt;"initial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y="&lt;&lt;y&lt;&lt;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                 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main()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obj_x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ru-RU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obj_y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(7,8);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 r="54472" b="32051"/>
          <a:stretch>
            <a:fillRect/>
          </a:stretch>
        </p:blipFill>
        <p:spPr>
          <a:xfrm>
            <a:off x="142844" y="142852"/>
            <a:ext cx="7072362" cy="62865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06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Пример (Аргументы функции, задаваемые по умолчанию)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4824"/>
              </p:ext>
            </p:extLst>
          </p:nvPr>
        </p:nvGraphicFramePr>
        <p:xfrm>
          <a:off x="0" y="571480"/>
          <a:ext cx="9144000" cy="6143625"/>
        </p:xfrm>
        <a:graphic>
          <a:graphicData uri="http://schemas.openxmlformats.org/drawingml/2006/table">
            <a:tbl>
              <a:tblPr/>
              <a:tblGrid>
                <a:gridCol w="4000500"/>
                <a:gridCol w="5143500"/>
              </a:tblGrid>
              <a:tr h="6143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X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  <a:endParaRPr lang="ru-RU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  <a:endParaRPr lang="ru-RU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X()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x(0)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&lt;&lt;"default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x="&lt;&lt;x&lt;&lt;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x(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&lt;&lt;"initial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x="&lt;&lt;x&lt;&lt;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                 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Y: public X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Y(){y=0;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&lt;&lt;"default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y="&lt;&lt;y&lt;&lt;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Y(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j=22):X(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{y=j;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&lt;&lt;"initial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y="&lt;&lt;y&lt;&lt;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                 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main()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obj_x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ru-RU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obj_y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(7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 r="52586" b="38667"/>
          <a:stretch>
            <a:fillRect/>
          </a:stretch>
        </p:blipFill>
        <p:spPr>
          <a:xfrm>
            <a:off x="285720" y="428604"/>
            <a:ext cx="6643734" cy="59293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8784976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Задача:</a:t>
            </a:r>
            <a:br>
              <a:rPr lang="ru-RU" dirty="0" smtClean="0"/>
            </a:br>
            <a:r>
              <a:rPr lang="ru-RU" sz="3100" dirty="0" smtClean="0"/>
              <a:t>инициализировать объекты массива</a:t>
            </a:r>
            <a:endParaRPr lang="ru-RU" sz="31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1868631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tPoint</a:t>
            </a:r>
            <a:r>
              <a:rPr lang="en-US" sz="2400" dirty="0" smtClean="0"/>
              <a:t> *p = new </a:t>
            </a:r>
            <a:r>
              <a:rPr lang="en-US" sz="2400" dirty="0" err="1" smtClean="0"/>
              <a:t>tPoint</a:t>
            </a:r>
            <a:r>
              <a:rPr lang="en-US" sz="2400" dirty="0" smtClean="0"/>
              <a:t>[10];</a:t>
            </a:r>
          </a:p>
          <a:p>
            <a:r>
              <a:rPr lang="en-US" sz="2400" dirty="0" smtClean="0"/>
              <a:t>    </a:t>
            </a:r>
            <a:endParaRPr lang="ru-RU" sz="2400" dirty="0" smtClean="0"/>
          </a:p>
          <a:p>
            <a:r>
              <a:rPr lang="en-US" sz="2400" dirty="0" smtClean="0"/>
              <a:t>for(int i = 0; i &lt; 10; i++)</a:t>
            </a:r>
          </a:p>
          <a:p>
            <a:r>
              <a:rPr lang="en-US" sz="2400" dirty="0" smtClean="0"/>
              <a:t>            p[i].</a:t>
            </a:r>
            <a:r>
              <a:rPr lang="en-US" sz="2400" dirty="0" err="1" smtClean="0"/>
              <a:t>init</a:t>
            </a:r>
            <a:r>
              <a:rPr lang="en-US" sz="2400" dirty="0" smtClean="0"/>
              <a:t>(rand() % 640, rand() % 360, rand() % 14);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00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796</Words>
  <Application>Microsoft Office PowerPoint</Application>
  <PresentationFormat>Экран (4:3)</PresentationFormat>
  <Paragraphs>246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1_Тема Office</vt:lpstr>
      <vt:lpstr>Динамическая инициализация объектов и локальные переменные</vt:lpstr>
      <vt:lpstr>Аргументы функции, задаваемые по умолчанию</vt:lpstr>
      <vt:lpstr>Пример (Аргументы функции, задаваемые по умолчанию)</vt:lpstr>
      <vt:lpstr>Презентация PowerPoint</vt:lpstr>
      <vt:lpstr>Пример (Аргументы функции, задаваемые по умолчанию)</vt:lpstr>
      <vt:lpstr>Презентация PowerPoint</vt:lpstr>
      <vt:lpstr>Пример (Аргументы функции, задаваемые по умолчанию)</vt:lpstr>
      <vt:lpstr>Презентация PowerPoint</vt:lpstr>
      <vt:lpstr>Задача: инициализировать объекты массива</vt:lpstr>
      <vt:lpstr>Инициализация элементов массива конструктором</vt:lpstr>
      <vt:lpstr>Презентация PowerPoint</vt:lpstr>
      <vt:lpstr>… . Динамическое выделение памяти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Administrator</dc:creator>
  <cp:lastModifiedBy>Administrator</cp:lastModifiedBy>
  <cp:revision>11</cp:revision>
  <dcterms:created xsi:type="dcterms:W3CDTF">2015-10-14T15:31:14Z</dcterms:created>
  <dcterms:modified xsi:type="dcterms:W3CDTF">2015-10-21T17:11:46Z</dcterms:modified>
</cp:coreProperties>
</file>