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314" r:id="rId3"/>
    <p:sldId id="315" r:id="rId4"/>
    <p:sldId id="316" r:id="rId5"/>
    <p:sldId id="308" r:id="rId6"/>
    <p:sldId id="317" r:id="rId7"/>
    <p:sldId id="318" r:id="rId8"/>
    <p:sldId id="33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3399"/>
    <a:srgbClr val="638DEB"/>
    <a:srgbClr val="00458B"/>
    <a:srgbClr val="6600CC"/>
    <a:srgbClr val="0033CC"/>
    <a:srgbClr val="3366FF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5172-4A66-4199-8C96-CE7D6B1695B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D33E-CF9F-404E-8543-65C1CC074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7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8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515-FB0F-49DE-AB36-09C42F7E7489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-3032" y="0"/>
            <a:ext cx="12191999" cy="6850566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429871" y="4418797"/>
            <a:ext cx="3321620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68245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585396" y="4381501"/>
            <a:ext cx="3613660" cy="173719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0" y="4381501"/>
            <a:ext cx="993776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154651" y="3261247"/>
            <a:ext cx="1337447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928193" y="5151730"/>
            <a:ext cx="1337447" cy="1336619"/>
          </a:xfrm>
          <a:prstGeom prst="rect">
            <a:avLst/>
          </a:prstGeom>
          <a:solidFill>
            <a:srgbClr val="6600CC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4850382"/>
            <a:ext cx="704144" cy="70370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1555265"/>
            <a:ext cx="704144" cy="703708"/>
          </a:xfrm>
          <a:prstGeom prst="rect">
            <a:avLst/>
          </a:prstGeom>
          <a:solidFill>
            <a:srgbClr val="6600CC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46" y="334589"/>
            <a:ext cx="2457075" cy="11517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3A9BAC-FD22-F934-EA58-67CC4E8378D6}"/>
              </a:ext>
            </a:extLst>
          </p:cNvPr>
          <p:cNvSpPr txBox="1"/>
          <p:nvPr/>
        </p:nvSpPr>
        <p:spPr>
          <a:xfrm>
            <a:off x="2617314" y="1454384"/>
            <a:ext cx="6951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Курсовая работа</a:t>
            </a:r>
            <a:endParaRPr lang="ru-RU" sz="36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algn="ctr"/>
            <a:r>
              <a:rPr lang="ru-RU" sz="24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По дисциплине «Технологии разработки программного обеспечения»</a:t>
            </a:r>
          </a:p>
          <a:p>
            <a:pPr algn="ctr"/>
            <a:r>
              <a:rPr lang="ru-RU" sz="24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 тему: 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100 спичек</a:t>
            </a:r>
            <a:r>
              <a:rPr lang="ru-RU" sz="24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».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61305-D4C4-6639-7005-EC62D3077ADF}"/>
              </a:ext>
            </a:extLst>
          </p:cNvPr>
          <p:cNvSpPr txBox="1"/>
          <p:nvPr/>
        </p:nvSpPr>
        <p:spPr>
          <a:xfrm>
            <a:off x="8759891" y="4711491"/>
            <a:ext cx="3275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   ИВ-122:</a:t>
            </a: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Гердележов Даниил Дмитриевич</a:t>
            </a: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Студент-2</a:t>
            </a:r>
          </a:p>
        </p:txBody>
      </p:sp>
    </p:spTree>
    <p:extLst>
      <p:ext uri="{BB962C8B-B14F-4D97-AF65-F5344CB8AC3E}">
        <p14:creationId xmlns:p14="http://schemas.microsoft.com/office/powerpoint/2010/main" val="351056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5300025"/>
            <a:ext cx="819150" cy="157912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5300025"/>
            <a:ext cx="1179512" cy="157912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3823216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8238088" y="2318254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4283592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73303" y="566410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32673"/>
            <a:ext cx="996441" cy="99582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637655" y="5264369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805494" y="2622168"/>
            <a:ext cx="6784910" cy="3609172"/>
          </a:xfrm>
        </p:spPr>
        <p:txBody>
          <a:bodyPr>
            <a:noAutofit/>
          </a:bodyPr>
          <a:lstStyle/>
          <a:p>
            <a:pPr algn="l"/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проекта:</a:t>
            </a:r>
          </a:p>
          <a:p>
            <a:pPr algn="l"/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кучки, первоначально содержащей 100 спичек, двое играющих (причем один из них - компьютер, а второй - пользователь) поочередно берут по несколько спичек: не менее одной и не более десяти. 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Выирывает</a:t>
            </a:r>
            <a:r>
              <a:rPr lang="ru-RU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тот, кто взял последнюю спичку.</a:t>
            </a:r>
          </a:p>
          <a:p>
            <a:pPr algn="l"/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входных данных:</a:t>
            </a:r>
          </a:p>
          <a:p>
            <a:pPr algn="l"/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происходит с помощью взаимодействия с интерфейсом. Управление осуществляется при помощи ввода с клавиатуры.</a:t>
            </a:r>
          </a:p>
          <a:p>
            <a:pPr algn="l"/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приложения:</a:t>
            </a:r>
          </a:p>
          <a:p>
            <a:pPr algn="l"/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интерактивное, запускается в терминале.</a:t>
            </a:r>
          </a:p>
          <a:p>
            <a:pPr algn="l"/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73900-107B-E2B0-BF78-EA19A2A07AE6}"/>
              </a:ext>
            </a:extLst>
          </p:cNvPr>
          <p:cNvSpPr txBox="1"/>
          <p:nvPr/>
        </p:nvSpPr>
        <p:spPr>
          <a:xfrm>
            <a:off x="805494" y="559012"/>
            <a:ext cx="91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AB7B3-82B5-9D3B-A510-CDDF68DBADFD}"/>
              </a:ext>
            </a:extLst>
          </p:cNvPr>
          <p:cNvSpPr txBox="1"/>
          <p:nvPr/>
        </p:nvSpPr>
        <p:spPr>
          <a:xfrm>
            <a:off x="805494" y="1995088"/>
            <a:ext cx="91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8157B-DC6F-5772-7667-39FB1231E259}"/>
              </a:ext>
            </a:extLst>
          </p:cNvPr>
          <p:cNvSpPr txBox="1"/>
          <p:nvPr/>
        </p:nvSpPr>
        <p:spPr>
          <a:xfrm>
            <a:off x="805494" y="1267296"/>
            <a:ext cx="6878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Работая в команде и используя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создать законченный программный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31171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825622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825622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339452" y="251771"/>
            <a:ext cx="1188910" cy="1188173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47B99-AE34-341E-9C4A-7F324089B5EA}"/>
              </a:ext>
            </a:extLst>
          </p:cNvPr>
          <p:cNvSpPr txBox="1"/>
          <p:nvPr/>
        </p:nvSpPr>
        <p:spPr>
          <a:xfrm>
            <a:off x="1092994" y="912812"/>
            <a:ext cx="633126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игры компьютера: </a:t>
            </a:r>
          </a:p>
          <a:p>
            <a:pPr algn="l"/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куче количество спичек не кратное 10, то берется остаток от деления на 10 уменьшенный на 1.</a:t>
            </a:r>
          </a:p>
          <a:p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куче от 22 до 31 спички, то берётся количество спичек в куче – 21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осталось меньше 11, то берутся все.</a:t>
            </a:r>
          </a:p>
          <a:p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управления: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порядок хода (кто ходит первым) "c" - компьютер, "p" - игрок, "r" - случайный выбор.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Взять определенное количество спичек - клавиши от 1 до 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Выход из программы - клавиша "q".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Начать игру заново - клавиша "n".</a:t>
            </a:r>
          </a:p>
        </p:txBody>
      </p:sp>
    </p:spTree>
    <p:extLst>
      <p:ext uri="{BB962C8B-B14F-4D97-AF65-F5344CB8AC3E}">
        <p14:creationId xmlns:p14="http://schemas.microsoft.com/office/powerpoint/2010/main" val="124937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7671495" y="1856580"/>
            <a:ext cx="148300" cy="304637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7645691" y="-117433"/>
            <a:ext cx="3361902" cy="6975433"/>
            <a:chOff x="7645691" y="-117433"/>
            <a:chExt cx="1534612" cy="6975433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7645691" y="-117433"/>
              <a:ext cx="1337447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7645691" y="5521381"/>
              <a:ext cx="1337447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9047912" y="-117433"/>
              <a:ext cx="132391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9047912" y="5521381"/>
              <a:ext cx="132391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186812" y="634839"/>
            <a:ext cx="2954889" cy="572918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924EC24-060D-686B-52AF-B60D3AB1E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32441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работ: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97FED-554B-22BA-4C38-8C45A7C87D90}"/>
              </a:ext>
            </a:extLst>
          </p:cNvPr>
          <p:cNvSpPr txBox="1"/>
          <p:nvPr/>
        </p:nvSpPr>
        <p:spPr>
          <a:xfrm>
            <a:off x="838200" y="4902954"/>
            <a:ext cx="3708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План работ состоял из 6 задач  (покрытие тестами делали оба участника команды)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0D0D8-F755-4F36-0104-5661B960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0974"/>
            <a:ext cx="10190162" cy="32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2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46E4F6-C0FD-3620-7986-0B0925FCC1D0}"/>
              </a:ext>
            </a:extLst>
          </p:cNvPr>
          <p:cNvSpPr txBox="1"/>
          <p:nvPr/>
        </p:nvSpPr>
        <p:spPr>
          <a:xfrm>
            <a:off x="1092994" y="634695"/>
            <a:ext cx="613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E17A3-33AB-D15F-1382-E75526E3B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22" y="1581181"/>
            <a:ext cx="4557155" cy="327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5C3FF-6EB5-FDAF-023E-BE7A262592EB}"/>
              </a:ext>
            </a:extLst>
          </p:cNvPr>
          <p:cNvSpPr txBox="1"/>
          <p:nvPr/>
        </p:nvSpPr>
        <p:spPr>
          <a:xfrm>
            <a:off x="1092994" y="1192650"/>
            <a:ext cx="913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запуска программы игроку предлагается выбрать того, кто начнёт игру: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2BD17-45F0-ED88-93C7-C0F242E7DFF2}"/>
              </a:ext>
            </a:extLst>
          </p:cNvPr>
          <p:cNvSpPr txBox="1"/>
          <p:nvPr/>
        </p:nvSpPr>
        <p:spPr>
          <a:xfrm>
            <a:off x="1092994" y="1960343"/>
            <a:ext cx="109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Затем начинается игра и игрок с компьютером по очереди берут спички, пока те не закончатся: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6F29D7-A402-6C31-76BA-9C3EA68B5C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89" b="19000"/>
          <a:stretch/>
        </p:blipFill>
        <p:spPr>
          <a:xfrm>
            <a:off x="3823509" y="2327562"/>
            <a:ext cx="4551067" cy="6323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598F3DC-DB84-1CEB-B47B-6DE09FE8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422" y="3018453"/>
            <a:ext cx="4551067" cy="6323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854836-5957-3A1D-6910-1BF5545E65A4}"/>
              </a:ext>
            </a:extLst>
          </p:cNvPr>
          <p:cNvSpPr txBox="1"/>
          <p:nvPr/>
        </p:nvSpPr>
        <p:spPr>
          <a:xfrm>
            <a:off x="5874135" y="3478407"/>
            <a:ext cx="4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...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55BC2A6-F4B8-4B47-118F-8234707583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621" y="3874475"/>
            <a:ext cx="1470787" cy="4724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504286-76D7-0A83-CEA9-7812764AFC3C}"/>
              </a:ext>
            </a:extLst>
          </p:cNvPr>
          <p:cNvSpPr txBox="1"/>
          <p:nvPr/>
        </p:nvSpPr>
        <p:spPr>
          <a:xfrm>
            <a:off x="1092994" y="4307693"/>
            <a:ext cx="948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место количества спичек игрок может начать игру заново или выйти из неё досрочно: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4E8A7DB-E4C7-04A4-4304-22CC8A59F4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926" y="4767647"/>
            <a:ext cx="4617510" cy="67092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7EED3B0-49A0-8ECA-C00F-65E3A62122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264" b="5824"/>
          <a:stretch/>
        </p:blipFill>
        <p:spPr>
          <a:xfrm>
            <a:off x="1217075" y="5567364"/>
            <a:ext cx="4617362" cy="45748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6CF43CE-4F84-9017-FB20-9736FF9012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3441" y="4752709"/>
            <a:ext cx="4450466" cy="68585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0D1D5EF-CC05-11D9-134B-D3763EDE0D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2036" y="5556811"/>
            <a:ext cx="4450466" cy="4672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2B3F16-572B-3C51-422F-8CB225BE52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1608" y="3882863"/>
            <a:ext cx="1695687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5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401475" y="5157626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390485" y="3701861"/>
            <a:ext cx="1370863" cy="1370015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279210-3284-C767-7A5B-F5AFFB1F1089}"/>
              </a:ext>
            </a:extLst>
          </p:cNvPr>
          <p:cNvSpPr txBox="1"/>
          <p:nvPr/>
        </p:nvSpPr>
        <p:spPr>
          <a:xfrm>
            <a:off x="905068" y="607555"/>
            <a:ext cx="6904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 обрабатывает и проверяет каждый ход игрока, поэтому не получится взять больше или меньше положенного числа спичек: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3C72-EBA4-1405-ECF1-AF79CBD29DEB}"/>
              </a:ext>
            </a:extLst>
          </p:cNvPr>
          <p:cNvSpPr txBox="1"/>
          <p:nvPr/>
        </p:nvSpPr>
        <p:spPr>
          <a:xfrm>
            <a:off x="961025" y="4386869"/>
            <a:ext cx="513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Отрывок из </a:t>
            </a:r>
            <a:r>
              <a:rPr lang="en-US" sz="1400" dirty="0" err="1"/>
              <a:t>main.c</a:t>
            </a:r>
            <a:r>
              <a:rPr lang="ru-RU" sz="1400" dirty="0"/>
              <a:t> в котором вызываются функции </a:t>
            </a:r>
            <a:r>
              <a:rPr lang="en-US" sz="1400" dirty="0" err="1"/>
              <a:t>player_move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move_cesk</a:t>
            </a:r>
            <a:endParaRPr lang="ru-R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652927-004F-DBE7-A212-16CB75F6E8D6}"/>
              </a:ext>
            </a:extLst>
          </p:cNvPr>
          <p:cNvSpPr txBox="1"/>
          <p:nvPr/>
        </p:nvSpPr>
        <p:spPr>
          <a:xfrm>
            <a:off x="6367709" y="4255312"/>
            <a:ext cx="2904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Функция проверки хода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C44A1A-8DCD-217A-3B4E-06F335614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08" y="1254937"/>
            <a:ext cx="4773448" cy="31319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3F60CE-910A-4D34-7582-54B68F974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846" y="1270981"/>
            <a:ext cx="5227773" cy="30254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61ECDE-888C-A2A6-093C-07FAAC6C4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378" y="4578145"/>
            <a:ext cx="2469094" cy="16917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2DDB3C-A2BA-0061-BAC5-7667EB742436}"/>
              </a:ext>
            </a:extLst>
          </p:cNvPr>
          <p:cNvSpPr txBox="1"/>
          <p:nvPr/>
        </p:nvSpPr>
        <p:spPr>
          <a:xfrm>
            <a:off x="6367709" y="6250445"/>
            <a:ext cx="313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Функция обрабатывающая ход игрока</a:t>
            </a:r>
          </a:p>
        </p:txBody>
      </p:sp>
    </p:spTree>
    <p:extLst>
      <p:ext uri="{BB962C8B-B14F-4D97-AF65-F5344CB8AC3E}">
        <p14:creationId xmlns:p14="http://schemas.microsoft.com/office/powerpoint/2010/main" val="41238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04376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1892866"/>
            <a:ext cx="1370370" cy="3150896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E3DB5-1A0A-0FE4-D32E-BFA693107ED7}"/>
              </a:ext>
            </a:extLst>
          </p:cNvPr>
          <p:cNvSpPr txBox="1"/>
          <p:nvPr/>
        </p:nvSpPr>
        <p:spPr>
          <a:xfrm>
            <a:off x="1092994" y="629923"/>
            <a:ext cx="613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вклад: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A45DF-95EC-9C81-9CA1-018E19C543E3}"/>
              </a:ext>
            </a:extLst>
          </p:cNvPr>
          <p:cNvSpPr txBox="1"/>
          <p:nvPr/>
        </p:nvSpPr>
        <p:spPr>
          <a:xfrm>
            <a:off x="5686425" y="1508917"/>
            <a:ext cx="336835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Студент-2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Функция проверки хода игрока.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возможности перезапуска игры.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Подготовка программы к покрытию тестами, реорганизация.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Покрытие тестами.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B12B27-DE6B-A4A9-2D14-F8F47DA5A09F}"/>
              </a:ext>
            </a:extLst>
          </p:cNvPr>
          <p:cNvSpPr txBox="1"/>
          <p:nvPr/>
        </p:nvSpPr>
        <p:spPr>
          <a:xfrm>
            <a:off x="1336675" y="1508917"/>
            <a:ext cx="3368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Гердележов Д.Д.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ТЗ и составление плана работы.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Основная часть программы: функции ходов игрока и компьютера, выявление победителя.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выбора порядка хода.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Покрытие тестами.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6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92994" y="593524"/>
            <a:ext cx="10515600" cy="56784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ru-RU" altLang="ru-RU" sz="36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395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932</Words>
  <Application>Microsoft Office PowerPoint</Application>
  <PresentationFormat>Широкоэкранный</PresentationFormat>
  <Paragraphs>125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План работ: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Даниил Гердележов</cp:lastModifiedBy>
  <cp:revision>173</cp:revision>
  <dcterms:created xsi:type="dcterms:W3CDTF">2019-02-20T18:18:01Z</dcterms:created>
  <dcterms:modified xsi:type="dcterms:W3CDTF">2023-04-16T14:17:35Z</dcterms:modified>
</cp:coreProperties>
</file>