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Шифры перестановки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Гердт Ольга НФИмд-02-21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 ноября, 2021, Москва, Россия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Решетка Кардано была очень практичной и удобной. Чтобы прочитать секретный текст, не нужно было “решать кроссворд” или тратить время на обучение секретному языку. Этим шифром предпочитали пользоваться многие известные личности, например кардинал Ришелье и русский драматург и дипломат Александр Грибоедов.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Шифр Виженера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Шифр Виженера — это метод шифровки, в котором используются различные «шифры Цезаря» на основе букв в ключевом слове. В шифре Цезаря каждую букву абзаца необходимо поменять местами с определенным количеством букв, чтобы заменить исходную букву. Например, в латинском алфавите А становится D, B становится Е, С становится F. Шифр Виженера построен на методе использования различных шифров Цезаря в различных частях сообщения.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Контрольный пример</a:t>
            </a:r>
          </a:p>
        </p:txBody>
      </p:sp>
      <p:pic>
        <p:nvPicPr>
          <p:cNvPr descr="fig:Работа алгоритма маршрутной перестановки  image/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Работа алгоритма маршрутной перестановки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Контрольный пример</a:t>
            </a:r>
          </a:p>
        </p:txBody>
      </p:sp>
      <p:pic>
        <p:nvPicPr>
          <p:cNvPr descr="fig:Работа алгоритма решетки  image/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600200"/>
            <a:ext cx="370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Работа алгоритма решетки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Контрольный пример</a:t>
            </a:r>
          </a:p>
        </p:txBody>
      </p:sp>
      <p:pic>
        <p:nvPicPr>
          <p:cNvPr descr="fig:Работа алгоритма Виженера  image/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38400"/>
            <a:ext cx="82296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Работа алгоритма Виженера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Изучили алгоритмы шифрования с помощью перестановок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Изучение алгоритмов маршрутной перестановки, решеток и Виженера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Шифр маршрутной 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Данный шифр относится к классу шифров перестановки и характеризуется простотой выполнения операций шифрова- ния/расшифрования. Один из наиболее распространенных способов шифрования/расшифрования задается некоторым прямоугольником (таблицей) и соответствующим правилом его заполнения.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Например, можно вписывать исходное сообщение в прямоугольную таблицу, выбрав такой маршрут: по горизонтали, начиная с левого верхнего угла поочередно слева направо и справа налево. Выписывать же сообщение будем по другому маршруту: по вертикали, начиная с верхнего правого угла и двигаясь поочередно сверху вниз и снизу вверх.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М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Н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Т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У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А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О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П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Е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Е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К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В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О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Н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Т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Шифр Кардано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Решетка Кардано — это ключ к секретному посланию, как правило, специальная карточка, в которой в определенных местах имеются прорези — ячейки. Чтение зашифрованного послания происходит при наложении на кодированный текст.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асшифровка по трафарету  image/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600200"/>
            <a:ext cx="5905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 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Шифры перестановки</dc:title>
  <dc:creator>Гердт Ольга НФИмд-02-21</dc:creator>
  <cp:keywords/>
  <dcterms:created xsi:type="dcterms:W3CDTF">2021-11-20T17:24:31Z</dcterms:created>
  <dcterms:modified xsi:type="dcterms:W3CDTF">2021-11-20T17:24:31Z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</vt:lpwstr>
  </property>
  <property fmtid="{D5CDD505-2E9C-101B-9397-08002B2CF9AE}" pid="3" name="date">
    <vt:lpwstr>20 ноября, 2021, Москва, Россия</vt:lpwstr>
  </property>
  <property fmtid="{D5CDD505-2E9C-101B-9397-08002B2CF9AE}" pid="4" name="header-includes">
    <vt:lpwstr/>
  </property>
  <property fmtid="{D5CDD505-2E9C-101B-9397-08002B2CF9AE}" pid="5" name="institute">
    <vt:lpwstr>Российский Университет Дружбы Народов</vt:lpwstr>
  </property>
  <property fmtid="{D5CDD505-2E9C-101B-9397-08002B2CF9AE}" pid="6" name="mainfont">
    <vt:lpwstr>PT Serif</vt:lpwstr>
  </property>
  <property fmtid="{D5CDD505-2E9C-101B-9397-08002B2CF9AE}" pid="7" name="monofont">
    <vt:lpwstr>PT Mono</vt:lpwstr>
  </property>
  <property fmtid="{D5CDD505-2E9C-101B-9397-08002B2CF9AE}" pid="8" name="romanfont">
    <vt:lpwstr>PT Serif</vt:lpwstr>
  </property>
  <property fmtid="{D5CDD505-2E9C-101B-9397-08002B2CF9AE}" pid="9" name="sansfont">
    <vt:lpwstr>PT Sans</vt:lpwstr>
  </property>
  <property fmtid="{D5CDD505-2E9C-101B-9397-08002B2CF9AE}" pid="10" name="section-titles">
    <vt:lpwstr>True</vt:lpwstr>
  </property>
  <property fmtid="{D5CDD505-2E9C-101B-9397-08002B2CF9AE}" pid="11" name="slide_level">
    <vt:lpwstr>2</vt:lpwstr>
  </property>
  <property fmtid="{D5CDD505-2E9C-101B-9397-08002B2CF9AE}" pid="12" name="theme">
    <vt:lpwstr>metropolis</vt:lpwstr>
  </property>
  <property fmtid="{D5CDD505-2E9C-101B-9397-08002B2CF9AE}" pid="13" name="toc">
    <vt:lpwstr>False</vt:lpwstr>
  </property>
</Properties>
</file>