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Шифр гаммирования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Гердт Ольга НФИмд-02-21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ноября, 2021, Москва, Россия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 работы программы</a:t>
            </a:r>
          </a:p>
        </p:txBody>
      </p:sp>
      <p:pic>
        <p:nvPicPr>
          <p:cNvPr descr="fig:  image/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алгоритма гаммирования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Изучили алгоритм шифрования с помощью гаммирования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алгоритма шифрования гаммированием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Гаммирование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Гаммирование – это наложение (снятие) на открытые (зашифрованные) данные криптографической гаммы, т.е. последовательности элементов данных, вырабатываемых с помощью некоторого криптографического алгоритма, для получения зашифрованных (открытых) данных.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этом способе шифрование выполняется путем сложения символов исходного текста и ключа по модулю, равному числу букв в алфавите. Если в исходном алфавите, например, 33 символа, то сложение производится по модулю 33. Такой процесс сложения исходного текста и ключа называется в криптографии </a:t>
            </a:r>
            <a:r>
              <a:rPr i="1"/>
              <a:t>наложением гаммы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Пусть символам исходного алфавита соответствуют числа от 1 (А) до 33 (Я). Если обозначить число, соответствующее исходному символу, x, а символу ключа – k, то можно записать правило гаммирования следующим образом:</a:t>
            </a:r>
          </a:p>
          <a:p>
            <a:pPr lvl="0" indent="0">
              <a:buNone/>
            </a:pPr>
            <a:r>
              <a:rPr>
                <a:latin typeface="PT Mono"/>
              </a:rPr>
              <a:t>z = x + k (mod N),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где z – закодированный символ, N - количество символов в алфавите, а сложение по модулю N - операция, аналогичная обычному сложению, с тем отличием, что если обычное суммирование дает результат, больший или равный N, то значением суммы считается остаток от деления его на 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Например, пусть сложим по модулю 33 символы В (3) и Э (31):</a:t>
            </a:r>
          </a:p>
          <a:p>
            <a:pPr lvl="0" indent="0">
              <a:buNone/>
            </a:pPr>
            <a:r>
              <a:rPr>
                <a:latin typeface="PT Mono"/>
              </a:rPr>
              <a:t>3 + 31 (mod 33) = 1,</a:t>
            </a:r>
          </a:p>
          <a:p>
            <a:pPr lvl="0" indent="0" marL="0">
              <a:buNone/>
            </a:pPr>
            <a:r>
              <a:rPr/>
              <a:t>то есть в результате получаем символ А, соответствующий числу 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гаммирования</dc:title>
  <dc:creator>Гердт Ольга НФИмд-02-21</dc:creator>
  <cp:keywords/>
  <dcterms:created xsi:type="dcterms:W3CDTF">2021-11-27T17:07:22Z</dcterms:created>
  <dcterms:modified xsi:type="dcterms:W3CDTF">2021-11-27T17:07:22Z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25 ноября, 2021, Москва, Россия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mainfont">
    <vt:lpwstr>PT Serif</vt:lpwstr>
  </property>
  <property fmtid="{D5CDD505-2E9C-101B-9397-08002B2CF9AE}" pid="7" name="monofont">
    <vt:lpwstr>PT Mono</vt:lpwstr>
  </property>
  <property fmtid="{D5CDD505-2E9C-101B-9397-08002B2CF9AE}" pid="8" name="romanfont">
    <vt:lpwstr>PT Serif</vt:lpwstr>
  </property>
  <property fmtid="{D5CDD505-2E9C-101B-9397-08002B2CF9AE}" pid="9" name="sansfont">
    <vt:lpwstr>PT Sans</vt:lpwstr>
  </property>
  <property fmtid="{D5CDD505-2E9C-101B-9397-08002B2CF9AE}" pid="10" name="section-titles">
    <vt:lpwstr>True</vt:lpwstr>
  </property>
  <property fmtid="{D5CDD505-2E9C-101B-9397-08002B2CF9AE}" pid="11" name="slide_level">
    <vt:lpwstr>2</vt:lpwstr>
  </property>
  <property fmtid="{D5CDD505-2E9C-101B-9397-08002B2CF9AE}" pid="12" name="theme">
    <vt:lpwstr>metropolis</vt:lpwstr>
  </property>
  <property fmtid="{D5CDD505-2E9C-101B-9397-08002B2CF9AE}" pid="13" name="toc">
    <vt:lpwstr>False</vt:lpwstr>
  </property>
</Properties>
</file>