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Шифр гаммирования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Гердт Ольга НФИмд-02-21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декабря, 2021, Москва, Россия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Расширенный алгоритм Евклида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Вход. Целые числа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Выход: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НОД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; такие целые числа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, что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Разделить с остатком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на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*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startAt="3" type="arabicPeriod"/>
                </a:pPr>
                <a:r>
                  <a:rPr/>
                  <a:t>Если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: то положить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иначе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(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–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⋅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и вернуться на шаг 2.</a:t>
                </a:r>
              </a:p>
              <a:p>
                <a:pPr lvl="0" indent="-457200" marL="457200">
                  <a:buAutoNum startAt="3" type="arabicPeriod"/>
                </a:pPr>
                <a:r>
                  <a:rPr/>
                  <a:t>Результат: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Расширенный бинарный алгоритм Евклида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Вход. Целые числа: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Выход.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 = HOД(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</m:oMath>
                </a14:m>
                <a:r>
                  <a:rPr/>
                  <a:t>).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 g = 1.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Пока оба числа a и b четные, выполнять: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g</m:t>
                    </m:r>
                  </m:oMath>
                </a14:m>
                <a:r>
                  <a:rPr/>
                  <a:t> до получения хотя бы одного нечетного значения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или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Положить: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startAt="4" type="arabicPeriod"/>
                </a:pPr>
                <a:r>
                  <a:rPr/>
                  <a:t>Пока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0</m:t>
                    </m:r>
                  </m:oMath>
                </a14:m>
                <a:r>
                  <a:rPr/>
                  <a:t> выполнять следующие действия</a:t>
                </a:r>
              </a:p>
              <a:p>
                <a:pPr lvl="1" indent="0" marL="457200">
                  <a:buNone/>
                </a:pPr>
                <a:r>
                  <a:rPr/>
                  <a:t>4.1. Пока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четное:</a:t>
                </a:r>
              </a:p>
              <a:p>
                <a:pPr lvl="1" indent="0" marL="457200">
                  <a:buNone/>
                </a:pPr>
                <a:r>
                  <a:rPr/>
                  <a:t>4.1.1. Положить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u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1" indent="0" marL="457200">
                  <a:buNone/>
                </a:pPr>
                <a:r>
                  <a:rPr/>
                  <a:t>4.1.2. Если оба числа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четные,</a:t>
                </a:r>
              </a:p>
              <a:p>
                <a:pPr lvl="1"/>
                <a:r>
                  <a:rPr/>
                  <a:t>то положить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1"/>
                <a:r>
                  <a:rPr/>
                  <a:t>иначе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4.2. Пока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четное:</a:t>
                </a:r>
              </a:p>
              <a:p>
                <a:pPr lvl="0" indent="0">
                  <a:buNone/>
                </a:pPr>
                <a:r>
                  <a:rPr>
                    <a:latin typeface="PT Mono"/>
                  </a:rPr>
                  <a:t>  4.2.1. Положить $v=v/2.$
  4.2.2. Если оба числа $C$ и $D$ четные,</a:t>
                </a:r>
              </a:p>
              <a:p>
                <a:pPr lvl="0"/>
                <a:r>
                  <a:rPr/>
                  <a:t>то положить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/>
                <a:r>
                  <a:rPr/>
                  <a:t>иначе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C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4.3 При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v</m:t>
                    </m:r>
                  </m:oMath>
                </a14:m>
              </a:p>
              <a:p>
                <a:pPr lvl="0"/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u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  <m:r>
                      <m:rPr>
                        <m:sty m:val="p"/>
                      </m:rPr>
                      <m:t>,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D</m:t>
                    </m:r>
                  </m:oMath>
                </a14:m>
              </a:p>
              <a:p>
                <a:pPr lvl="0"/>
                <a:r>
                  <a:rPr/>
                  <a:t>иначе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v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u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 indent="-457200" marL="457200">
                  <a:buAutoNum startAt="5"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r>
                      <m:t>v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  <a:p>
                <a:pPr lvl="0" indent="-457200" marL="457200">
                  <a:buAutoNum startAt="5" type="arabicPeriod"/>
                </a:pPr>
                <a:r>
                  <a:rPr/>
                  <a:t>Результат: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 работы алгоритма</a:t>
            </a:r>
          </a:p>
        </p:txBody>
      </p:sp>
      <p:pic>
        <p:nvPicPr>
          <p:cNvPr descr="fig:  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78100"/>
            <a:ext cx="8229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Работа алгоритма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Результаты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Изучили алгоритм Евклида, и его варианты. Реализовали алгоритмы програмно.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алгоритма Евклида нахождения НОД и его вариаций. Реализовать рассмотренные алгоритмы программно.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Наибольший общий делитель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Наибольший общий делитель (НОД) – это число, которое делит без остатка два числа и делится само без остатка на любой другой делитель данных двух чисел. Проще говоря, это самое большое число, на которое можно без остатка разделить два числа, для которых ищется НОД.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Алгоритм Евклида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Вход. Целые числа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a</m:t>
                    </m:r>
                  </m:oMath>
                </a14:m>
                <a:r>
                  <a:rPr/>
                  <a:t>. Выход.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НОД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Найти остаток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от деления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–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на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startAt="3" type="arabicPeriod"/>
                </a:pPr>
                <a:r>
                  <a:rPr/>
                  <a:t>Если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то положить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иначе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=</m:t>
                    </m:r>
                    <m:r>
                      <m:t>i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и вернуться на шаг 2.</a:t>
                </a:r>
              </a:p>
              <a:p>
                <a:pPr lvl="0" indent="-457200" marL="457200">
                  <a:buAutoNum startAt="3" type="arabicPeriod"/>
                </a:pPr>
                <a:r>
                  <a:rPr/>
                  <a:t>Результат: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Бинарный алгоритм Евклида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Вход. Целые числа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Выход.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HOД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Пока оба числа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четные, выполнять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t>g</m:t>
                    </m:r>
                  </m:oMath>
                </a14:m>
                <a:r>
                  <a:rPr/>
                  <a:t> до получения хотя бы одного нечетного значения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или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  <a:r>
                  <a:rPr/>
                  <a:t>​.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startAt="4" type="arabicPeriod"/>
                </a:pPr>
                <a:r>
                  <a:rPr/>
                  <a:t>Пока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0</m:t>
                    </m:r>
                  </m:oMath>
                </a14:m>
                <a:r>
                  <a:rPr/>
                  <a:t>, выполнять следующие действия.</a:t>
                </a:r>
              </a:p>
              <a:p>
                <a:pPr lvl="1"/>
                <a:r>
                  <a:rPr/>
                  <a:t>Пока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четное, полагать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u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Пока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четное, полагать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v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При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v</m:t>
                    </m:r>
                  </m:oMath>
                </a14:m>
                <a:r>
                  <a:rPr/>
                  <a:t> положить </a:t>
                </a:r>
                <a14:m>
                  <m:oMath xmlns:m="http://schemas.openxmlformats.org/officeDocument/2006/math">
                    <m:r>
                      <m:t>u</m:t>
                    </m:r>
                    <m:r>
                      <m:rPr>
                        <m:sty m:val="p"/>
                      </m:rPr>
                      <m:t>=</m:t>
                    </m:r>
                    <m:r>
                      <m:t>u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v</m:t>
                    </m:r>
                  </m:oMath>
                </a14:m>
                <a:r>
                  <a:rPr/>
                  <a:t>. В противном случае положить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v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u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startAt="4" type="arabicPeriod"/>
                </a:pPr>
                <a:r>
                  <a:rPr/>
                  <a:t>Положить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r>
                      <m:t>v</m:t>
                    </m:r>
                  </m:oMath>
                </a14:m>
                <a:r>
                  <a:rPr/>
                  <a:t>.</a:t>
                </a:r>
              </a:p>
              <a:p>
                <a:pPr lvl="0" indent="-457200" marL="457200">
                  <a:buAutoNum startAt="4" type="arabicPeriod"/>
                </a:pPr>
                <a:r>
                  <a:rPr/>
                  <a:t>Результат: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Шифр гаммирования</dc:title>
  <dc:creator>Гердт Ольга НФИмд-02-21</dc:creator>
  <cp:keywords/>
  <dcterms:created xsi:type="dcterms:W3CDTF">2021-12-04T17:34:29Z</dcterms:created>
  <dcterms:modified xsi:type="dcterms:W3CDTF">2021-12-04T17:34:29Z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4 декабря, 2021, Москва, Россия</vt:lpwstr>
  </property>
  <property fmtid="{D5CDD505-2E9C-101B-9397-08002B2CF9AE}" pid="4" name="header-includes">
    <vt:lpwstr/>
  </property>
  <property fmtid="{D5CDD505-2E9C-101B-9397-08002B2CF9AE}" pid="5" name="institute">
    <vt:lpwstr>Российский Университет Дружбы Народов</vt:lpwstr>
  </property>
  <property fmtid="{D5CDD505-2E9C-101B-9397-08002B2CF9AE}" pid="6" name="mainfont">
    <vt:lpwstr>PT Serif</vt:lpwstr>
  </property>
  <property fmtid="{D5CDD505-2E9C-101B-9397-08002B2CF9AE}" pid="7" name="monofont">
    <vt:lpwstr>PT Mono</vt:lpwstr>
  </property>
  <property fmtid="{D5CDD505-2E9C-101B-9397-08002B2CF9AE}" pid="8" name="romanfont">
    <vt:lpwstr>PT Serif</vt:lpwstr>
  </property>
  <property fmtid="{D5CDD505-2E9C-101B-9397-08002B2CF9AE}" pid="9" name="sansfont">
    <vt:lpwstr>PT Sans</vt:lpwstr>
  </property>
  <property fmtid="{D5CDD505-2E9C-101B-9397-08002B2CF9AE}" pid="10" name="section-titles">
    <vt:lpwstr>True</vt:lpwstr>
  </property>
  <property fmtid="{D5CDD505-2E9C-101B-9397-08002B2CF9AE}" pid="11" name="slide_level">
    <vt:lpwstr>2</vt:lpwstr>
  </property>
  <property fmtid="{D5CDD505-2E9C-101B-9397-08002B2CF9AE}" pid="12" name="theme">
    <vt:lpwstr>metropolis</vt:lpwstr>
  </property>
  <property fmtid="{D5CDD505-2E9C-101B-9397-08002B2CF9AE}" pid="13" name="toc">
    <vt:lpwstr>False</vt:lpwstr>
  </property>
</Properties>
</file>