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Вероятностные алгоритмы проверки чисел на простоту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Гердт Ольга НФИмд-02-21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 декабря, 2021, Москва, Россия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Тест Миллера-Рабина.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Тест Миллера-Рабина — вероятностный полиномиальный тест простоты. Тест Миллера-Рабина позволяет эффективно определять, является ли данное число составным.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Представить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в виде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s</m:t>
                        </m:r>
                      </m:sup>
                    </m:sSup>
                    <m:r>
                      <m:t>r</m:t>
                    </m:r>
                  </m:oMath>
                </a14:m>
                <a:r>
                  <a:rPr/>
                  <a:t>, где r - нечетное число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Выбрать случайное целое число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Вычислить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r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o</m:t>
                        </m:r>
                        <m:r>
                          <m:t>d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startAt="4" type="arabicPeriod"/>
                </a:pPr>
                <a:r>
                  <a:rPr/>
                  <a:t>При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1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выполнить действия</a:t>
                </a:r>
              </a:p>
              <a:p>
                <a:pPr lvl="0"/>
                <a:r>
                  <a:rPr/>
                  <a:t>Положить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Если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s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то</a:t>
                </a:r>
              </a:p>
              <a:p>
                <a:pPr lvl="1"/>
                <a:r>
                  <a:rPr/>
                  <a:t>Положить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y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o</m:t>
                        </m:r>
                        <m:r>
                          <m:t>d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При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результат: «Число n составное».</a:t>
                </a:r>
              </a:p>
              <a:p>
                <a:pPr lvl="1"/>
                <a:r>
                  <a:rPr/>
                  <a:t>Положить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j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При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результат: «Число n составное».</a:t>
                </a:r>
              </a:p>
              <a:p>
                <a:pPr lvl="0" indent="-457200" marL="457200">
                  <a:buAutoNum startAt="5" type="arabicPeriod"/>
                </a:pPr>
                <a:r>
                  <a:rPr/>
                  <a:t>Результат: «Число n, вероятно, простое».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Пример работы алгоритма</a:t>
            </a:r>
          </a:p>
        </p:txBody>
      </p:sp>
      <p:pic>
        <p:nvPicPr>
          <p:cNvPr descr="fig:  image/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Работа алгоритма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114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Работа алгоритмов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Изучили алгоритмы Ферма, Соловэя-Штрассена, Миллера-Рабина.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Изучение алгоритмов: Ферма, Соловэя-Штрассена, Миллера-Рабина. Реализация данных алгоритмов программно.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Простые числа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Простым числом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называется натуральное число большее единицы, имеющее только два различных натуральных делителя: единицу и само себя.</a:t>
                </a:r>
              </a:p>
              <a:p>
                <a:pPr lvl="0" indent="0" marL="0">
                  <a:buNone/>
                </a:pPr>
                <a:r>
                  <a:rPr/>
                  <a:t>На практике различные методы проверки на простоту натурального числа применяются в разных криптографических алгоритмах.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Тест Ферма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Французский математик Пьер Ферма в 17 веке выдал закономерность (</a:t>
                </a:r>
                <a:r>
                  <a:rPr i="1"/>
                  <a:t>Малая теорема Ферма</a:t>
                </a:r>
                <a:r>
                  <a:rPr/>
                  <a:t>), которая лежит в основе почти всех методов проверки на простоту:</a:t>
                </a:r>
              </a:p>
              <a:p>
                <a:pPr lvl="0" indent="0" marL="0">
                  <a:buNone/>
                </a:pPr>
                <a:r>
                  <a:rPr/>
                  <a:t>Вход: Нечетное целое число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5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Выход: «Число n, вероятно, простое» или «Число n составное».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/>
                  <a:t>Выбрать случайное целое число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Вычислить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o</m:t>
                        </m:r>
                        <m:r>
                          <m:t>d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При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результат: «Число n, вероятно, простое». В противном случае результат: «Число n составное»..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Тест Соловэя-Штрассена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Роберт Соловей</a:t>
                </a:r>
                <a:r>
                  <a:rPr/>
                  <a:t> и </a:t>
                </a:r>
                <a:r>
                  <a:rPr i="1"/>
                  <a:t>Фолькер Штрассен</a:t>
                </a:r>
                <a:r>
                  <a:rPr/>
                  <a:t> разработали алгоритм вероятностного тестирования простоты числа, который использует символ Якоби. Определяет числа как составные или вероятно простые.</a:t>
                </a:r>
              </a:p>
              <a:p>
                <a:pPr lvl="0" indent="0" marL="0">
                  <a:buNone/>
                </a:pPr>
                <a:r>
                  <a:rPr/>
                  <a:t>Вход: Нечетное целое число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5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Выход: «Число n, вероятно, простое» или «Число n составное».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/>
                  <a:t>Выбрать случайное целое число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Вычислить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(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При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1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результат: «Число n составное».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Вычислить символ Якоби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a</m:t>
                            </m:r>
                          </m:num>
                          <m:den>
                            <m:r>
                              <m:t>n</m:t>
                            </m:r>
                          </m:den>
                        </m:f>
                      </m:e>
                    </m:d>
                  </m:oMath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Если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rPr>
                        <m:sty m:val="p"/>
                      </m:rPr>
                      <m:t>(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то: «Число n, вероятно, простое», иначе: «Число n составное».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Вероятностные алгоритмы проверки чисел на простоту</dc:title>
  <dc:creator>Гердт Ольга НФИмд-02-21</dc:creator>
  <cp:keywords/>
  <dcterms:created xsi:type="dcterms:W3CDTF">2021-12-11T16:49:56Z</dcterms:created>
  <dcterms:modified xsi:type="dcterms:W3CDTF">2021-12-11T16:49:56Z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11 декабря, 2021, Москва, Россия</vt:lpwstr>
  </property>
  <property fmtid="{D5CDD505-2E9C-101B-9397-08002B2CF9AE}" pid="4" name="header-includes">
    <vt:lpwstr/>
  </property>
  <property fmtid="{D5CDD505-2E9C-101B-9397-08002B2CF9AE}" pid="5" name="institute">
    <vt:lpwstr>Российский Университет Дружбы Народов</vt:lpwstr>
  </property>
  <property fmtid="{D5CDD505-2E9C-101B-9397-08002B2CF9AE}" pid="6" name="mainfont">
    <vt:lpwstr>PT Serif</vt:lpwstr>
  </property>
  <property fmtid="{D5CDD505-2E9C-101B-9397-08002B2CF9AE}" pid="7" name="monofont">
    <vt:lpwstr>PT Mono</vt:lpwstr>
  </property>
  <property fmtid="{D5CDD505-2E9C-101B-9397-08002B2CF9AE}" pid="8" name="romanfont">
    <vt:lpwstr>PT Serif</vt:lpwstr>
  </property>
  <property fmtid="{D5CDD505-2E9C-101B-9397-08002B2CF9AE}" pid="9" name="sansfont">
    <vt:lpwstr>PT Sans</vt:lpwstr>
  </property>
  <property fmtid="{D5CDD505-2E9C-101B-9397-08002B2CF9AE}" pid="10" name="section-titles">
    <vt:lpwstr>True</vt:lpwstr>
  </property>
  <property fmtid="{D5CDD505-2E9C-101B-9397-08002B2CF9AE}" pid="11" name="slide_level">
    <vt:lpwstr>2</vt:lpwstr>
  </property>
  <property fmtid="{D5CDD505-2E9C-101B-9397-08002B2CF9AE}" pid="12" name="theme">
    <vt:lpwstr>metropolis</vt:lpwstr>
  </property>
  <property fmtid="{D5CDD505-2E9C-101B-9397-08002B2CF9AE}" pid="13" name="toc">
    <vt:lpwstr>False</vt:lpwstr>
  </property>
</Properties>
</file>