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256" r:id="rId2"/>
    <p:sldId id="286" r:id="rId3"/>
    <p:sldId id="283" r:id="rId4"/>
    <p:sldId id="301" r:id="rId5"/>
    <p:sldId id="290" r:id="rId6"/>
    <p:sldId id="300" r:id="rId7"/>
    <p:sldId id="295" r:id="rId8"/>
    <p:sldId id="293" r:id="rId9"/>
    <p:sldId id="299" r:id="rId10"/>
    <p:sldId id="303" r:id="rId11"/>
    <p:sldId id="302" r:id="rId12"/>
    <p:sldId id="304" r:id="rId13"/>
    <p:sldId id="296" r:id="rId14"/>
    <p:sldId id="305" r:id="rId15"/>
    <p:sldId id="298" r:id="rId16"/>
    <p:sldId id="318" r:id="rId17"/>
    <p:sldId id="307" r:id="rId18"/>
    <p:sldId id="308" r:id="rId19"/>
    <p:sldId id="316" r:id="rId20"/>
    <p:sldId id="309" r:id="rId21"/>
    <p:sldId id="315" r:id="rId22"/>
    <p:sldId id="310" r:id="rId23"/>
    <p:sldId id="317" r:id="rId24"/>
    <p:sldId id="306" r:id="rId25"/>
    <p:sldId id="311" r:id="rId26"/>
    <p:sldId id="312" r:id="rId27"/>
    <p:sldId id="313" r:id="rId28"/>
    <p:sldId id="314" r:id="rId29"/>
    <p:sldId id="284" r:id="rId30"/>
    <p:sldId id="28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F69E513-05C0-4FE6-BB69-51F4F175A29E}">
          <p14:sldIdLst>
            <p14:sldId id="256"/>
            <p14:sldId id="286"/>
            <p14:sldId id="283"/>
          </p14:sldIdLst>
        </p14:section>
        <p14:section name="DI/IoC Recap" id="{9E2D7FA5-0F0F-42C7-A66B-53367C765414}">
          <p14:sldIdLst>
            <p14:sldId id="301"/>
            <p14:sldId id="290"/>
            <p14:sldId id="300"/>
            <p14:sldId id="295"/>
            <p14:sldId id="293"/>
            <p14:sldId id="299"/>
            <p14:sldId id="303"/>
            <p14:sldId id="302"/>
            <p14:sldId id="304"/>
            <p14:sldId id="296"/>
          </p14:sldIdLst>
        </p14:section>
        <p14:section name="DI in ASP.NET Core" id="{8755AA4E-E9D6-4C96-A6C4-C34E9AB26226}">
          <p14:sldIdLst>
            <p14:sldId id="305"/>
            <p14:sldId id="298"/>
            <p14:sldId id="318"/>
            <p14:sldId id="307"/>
            <p14:sldId id="308"/>
            <p14:sldId id="316"/>
            <p14:sldId id="309"/>
            <p14:sldId id="315"/>
            <p14:sldId id="310"/>
            <p14:sldId id="317"/>
          </p14:sldIdLst>
        </p14:section>
        <p14:section name="DI Demo" id="{C0A06AAB-15E5-4144-B353-F72F67547C14}">
          <p14:sldIdLst>
            <p14:sldId id="306"/>
          </p14:sldIdLst>
        </p14:section>
        <p14:section name="Third Party DI" id="{E4DC3F84-1E1F-4E95-96AA-A693DAA59019}">
          <p14:sldIdLst>
            <p14:sldId id="311"/>
            <p14:sldId id="312"/>
            <p14:sldId id="313"/>
            <p14:sldId id="314"/>
          </p14:sldIdLst>
        </p14:section>
        <p14:section name="Outro" id="{93A1C1C4-9758-4E93-99EA-CA1C9C439405}">
          <p14:sldIdLst>
            <p14:sldId id="284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3" autoAdjust="0"/>
    <p:restoredTop sz="97377" autoAdjust="0"/>
  </p:normalViewPr>
  <p:slideViewPr>
    <p:cSldViewPr snapToGrid="0">
      <p:cViewPr varScale="1">
        <p:scale>
          <a:sx n="86" d="100"/>
          <a:sy n="86" d="100"/>
        </p:scale>
        <p:origin x="90" y="15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251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274724-E56A-45D8-ABDC-F1582F41156D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7605A9-9087-44D8-9ED5-1401BE64ED05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6B2C4562-C6EF-4310-A17E-774E3B3895D1}" type="parTrans" cxnId="{828A3205-257A-4677-88D7-9DAD552EAD4B}">
      <dgm:prSet/>
      <dgm:spPr/>
      <dgm:t>
        <a:bodyPr/>
        <a:lstStyle/>
        <a:p>
          <a:endParaRPr lang="en-US"/>
        </a:p>
      </dgm:t>
    </dgm:pt>
    <dgm:pt modelId="{C8CE4B64-2A10-41B6-AEF8-7DB4881FE94B}" type="sibTrans" cxnId="{828A3205-257A-4677-88D7-9DAD552EAD4B}">
      <dgm:prSet/>
      <dgm:spPr/>
      <dgm:t>
        <a:bodyPr/>
        <a:lstStyle/>
        <a:p>
          <a:endParaRPr lang="en-US"/>
        </a:p>
      </dgm:t>
    </dgm:pt>
    <dgm:pt modelId="{904335D8-D299-4A35-9785-4C3BFF631260}">
      <dgm:prSet phldrT="[Text]"/>
      <dgm:spPr/>
      <dgm:t>
        <a:bodyPr/>
        <a:lstStyle/>
        <a:p>
          <a:r>
            <a:rPr lang="en-US" dirty="0"/>
            <a:t>B</a:t>
          </a:r>
        </a:p>
      </dgm:t>
    </dgm:pt>
    <dgm:pt modelId="{BE4F6261-CF8E-4F8F-99B8-DE0C7E83A5F0}" type="parTrans" cxnId="{BA773D36-8267-4484-97E7-49CAA01C55F4}">
      <dgm:prSet/>
      <dgm:spPr>
        <a:ln>
          <a:solidFill>
            <a:srgbClr val="0072C6"/>
          </a:solidFill>
          <a:tailEnd type="triangle"/>
        </a:ln>
      </dgm:spPr>
      <dgm:t>
        <a:bodyPr/>
        <a:lstStyle/>
        <a:p>
          <a:endParaRPr lang="en-US"/>
        </a:p>
      </dgm:t>
    </dgm:pt>
    <dgm:pt modelId="{A213FE06-5ADA-4F25-A9A3-FD06A9180030}" type="sibTrans" cxnId="{BA773D36-8267-4484-97E7-49CAA01C55F4}">
      <dgm:prSet/>
      <dgm:spPr/>
      <dgm:t>
        <a:bodyPr/>
        <a:lstStyle/>
        <a:p>
          <a:endParaRPr lang="en-US"/>
        </a:p>
      </dgm:t>
    </dgm:pt>
    <dgm:pt modelId="{7937C832-B22D-4FB7-A5F7-37D112E14D68}" type="asst">
      <dgm:prSet/>
      <dgm:spPr/>
      <dgm:t>
        <a:bodyPr/>
        <a:lstStyle/>
        <a:p>
          <a:r>
            <a:rPr lang="en-US" dirty="0"/>
            <a:t>C</a:t>
          </a:r>
        </a:p>
      </dgm:t>
    </dgm:pt>
    <dgm:pt modelId="{24AD6904-6856-475D-B5A8-D38ABE453CAE}" type="parTrans" cxnId="{55ECD612-A190-486C-B245-A2F56C5073A3}">
      <dgm:prSet/>
      <dgm:spPr>
        <a:ln>
          <a:solidFill>
            <a:srgbClr val="0072C6"/>
          </a:solidFill>
          <a:tailEnd type="triangle"/>
        </a:ln>
      </dgm:spPr>
      <dgm:t>
        <a:bodyPr/>
        <a:lstStyle/>
        <a:p>
          <a:endParaRPr lang="en-US"/>
        </a:p>
      </dgm:t>
    </dgm:pt>
    <dgm:pt modelId="{A253FB33-72BF-4C4B-88C0-73A2F6696A4C}" type="sibTrans" cxnId="{55ECD612-A190-486C-B245-A2F56C5073A3}">
      <dgm:prSet/>
      <dgm:spPr/>
      <dgm:t>
        <a:bodyPr/>
        <a:lstStyle/>
        <a:p>
          <a:endParaRPr lang="en-US"/>
        </a:p>
      </dgm:t>
    </dgm:pt>
    <dgm:pt modelId="{244819E8-26FC-4AAE-85D6-45D17B4BEC7D}" type="asst">
      <dgm:prSet/>
      <dgm:spPr/>
      <dgm:t>
        <a:bodyPr/>
        <a:lstStyle/>
        <a:p>
          <a:r>
            <a:rPr lang="en-US" dirty="0"/>
            <a:t>D</a:t>
          </a:r>
        </a:p>
      </dgm:t>
    </dgm:pt>
    <dgm:pt modelId="{B1767D3B-DC22-4EA7-A8C4-167B779EAD9C}" type="parTrans" cxnId="{57C2A55A-C099-4F29-B804-AC9AAFE94A35}">
      <dgm:prSet/>
      <dgm:spPr>
        <a:ln>
          <a:solidFill>
            <a:srgbClr val="0072C6"/>
          </a:solidFill>
          <a:tailEnd type="triangle"/>
        </a:ln>
      </dgm:spPr>
      <dgm:t>
        <a:bodyPr/>
        <a:lstStyle/>
        <a:p>
          <a:endParaRPr lang="en-US"/>
        </a:p>
      </dgm:t>
    </dgm:pt>
    <dgm:pt modelId="{326989F7-1386-41E8-BD2C-0BAC7E3DBC39}" type="sibTrans" cxnId="{57C2A55A-C099-4F29-B804-AC9AAFE94A35}">
      <dgm:prSet/>
      <dgm:spPr/>
      <dgm:t>
        <a:bodyPr/>
        <a:lstStyle/>
        <a:p>
          <a:endParaRPr lang="en-US"/>
        </a:p>
      </dgm:t>
    </dgm:pt>
    <dgm:pt modelId="{AF112A97-06A3-4DCC-8301-87EFA2D18118}" type="asst">
      <dgm:prSet/>
      <dgm:spPr/>
      <dgm:t>
        <a:bodyPr/>
        <a:lstStyle/>
        <a:p>
          <a:r>
            <a:rPr lang="en-US" dirty="0"/>
            <a:t>F</a:t>
          </a:r>
        </a:p>
      </dgm:t>
    </dgm:pt>
    <dgm:pt modelId="{E3CC8C4C-2D8B-4EAE-8F97-894D58F7A34D}" type="parTrans" cxnId="{3F565589-72C7-41CA-AD40-5E99D59EB621}">
      <dgm:prSet/>
      <dgm:spPr>
        <a:ln>
          <a:solidFill>
            <a:srgbClr val="0072C6"/>
          </a:solidFill>
          <a:tailEnd type="triangle"/>
        </a:ln>
      </dgm:spPr>
      <dgm:t>
        <a:bodyPr/>
        <a:lstStyle/>
        <a:p>
          <a:endParaRPr lang="en-US"/>
        </a:p>
      </dgm:t>
    </dgm:pt>
    <dgm:pt modelId="{924BE5A1-1826-42D2-A012-445638041CE9}" type="sibTrans" cxnId="{3F565589-72C7-41CA-AD40-5E99D59EB621}">
      <dgm:prSet/>
      <dgm:spPr/>
      <dgm:t>
        <a:bodyPr/>
        <a:lstStyle/>
        <a:p>
          <a:endParaRPr lang="en-US"/>
        </a:p>
      </dgm:t>
    </dgm:pt>
    <dgm:pt modelId="{0A87A517-2295-4C1F-8F6A-69A48C61A001}" type="asst">
      <dgm:prSet/>
      <dgm:spPr/>
      <dgm:t>
        <a:bodyPr/>
        <a:lstStyle/>
        <a:p>
          <a:r>
            <a:rPr lang="en-US" dirty="0"/>
            <a:t>E</a:t>
          </a:r>
        </a:p>
      </dgm:t>
    </dgm:pt>
    <dgm:pt modelId="{CCB70F15-C221-49F0-A016-58B5F1B0D33A}" type="parTrans" cxnId="{F81863F3-37FF-4A6A-9A85-C8E0929804C3}">
      <dgm:prSet/>
      <dgm:spPr>
        <a:ln>
          <a:solidFill>
            <a:srgbClr val="0072C6"/>
          </a:solidFill>
          <a:tailEnd type="triangle"/>
        </a:ln>
      </dgm:spPr>
      <dgm:t>
        <a:bodyPr/>
        <a:lstStyle/>
        <a:p>
          <a:endParaRPr lang="en-US"/>
        </a:p>
      </dgm:t>
    </dgm:pt>
    <dgm:pt modelId="{0ABCDC4A-693E-441D-9A2C-BE997B0C3C8E}" type="sibTrans" cxnId="{F81863F3-37FF-4A6A-9A85-C8E0929804C3}">
      <dgm:prSet/>
      <dgm:spPr/>
      <dgm:t>
        <a:bodyPr/>
        <a:lstStyle/>
        <a:p>
          <a:endParaRPr lang="en-US"/>
        </a:p>
      </dgm:t>
    </dgm:pt>
    <dgm:pt modelId="{49D06C3A-F4F0-4174-9BAD-99E388CCC118}" type="pres">
      <dgm:prSet presAssocID="{ED274724-E56A-45D8-ABDC-F1582F41156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C964970-89C0-41C2-A8C2-14049725B442}" type="pres">
      <dgm:prSet presAssocID="{1A7605A9-9087-44D8-9ED5-1401BE64ED05}" presName="hierRoot1" presStyleCnt="0">
        <dgm:presLayoutVars>
          <dgm:hierBranch val="init"/>
        </dgm:presLayoutVars>
      </dgm:prSet>
      <dgm:spPr/>
    </dgm:pt>
    <dgm:pt modelId="{4912E515-0969-4ED5-8977-3EFF95613BB5}" type="pres">
      <dgm:prSet presAssocID="{1A7605A9-9087-44D8-9ED5-1401BE64ED05}" presName="rootComposite1" presStyleCnt="0"/>
      <dgm:spPr/>
    </dgm:pt>
    <dgm:pt modelId="{5A3E4DA0-2100-466A-988E-AF9C8A29C0AC}" type="pres">
      <dgm:prSet presAssocID="{1A7605A9-9087-44D8-9ED5-1401BE64ED05}" presName="rootText1" presStyleLbl="node0" presStyleIdx="0" presStyleCnt="1" custLinFactNeighborX="5664">
        <dgm:presLayoutVars>
          <dgm:chPref val="3"/>
        </dgm:presLayoutVars>
      </dgm:prSet>
      <dgm:spPr/>
    </dgm:pt>
    <dgm:pt modelId="{05A7C667-BC70-4FB8-BECD-5D25A97A41E4}" type="pres">
      <dgm:prSet presAssocID="{1A7605A9-9087-44D8-9ED5-1401BE64ED05}" presName="rootConnector1" presStyleLbl="node1" presStyleIdx="0" presStyleCnt="0"/>
      <dgm:spPr/>
    </dgm:pt>
    <dgm:pt modelId="{6031FA23-3AC8-435F-BF1D-4D7083F9089E}" type="pres">
      <dgm:prSet presAssocID="{1A7605A9-9087-44D8-9ED5-1401BE64ED05}" presName="hierChild2" presStyleCnt="0"/>
      <dgm:spPr/>
    </dgm:pt>
    <dgm:pt modelId="{A89E5828-7FD1-48CA-BEA5-20B6275BF492}" type="pres">
      <dgm:prSet presAssocID="{BE4F6261-CF8E-4F8F-99B8-DE0C7E83A5F0}" presName="Name37" presStyleLbl="parChTrans1D2" presStyleIdx="0" presStyleCnt="1"/>
      <dgm:spPr/>
    </dgm:pt>
    <dgm:pt modelId="{9A1AEE25-238E-4679-B9B7-449006A6F8B2}" type="pres">
      <dgm:prSet presAssocID="{904335D8-D299-4A35-9785-4C3BFF631260}" presName="hierRoot2" presStyleCnt="0">
        <dgm:presLayoutVars>
          <dgm:hierBranch val="init"/>
        </dgm:presLayoutVars>
      </dgm:prSet>
      <dgm:spPr/>
    </dgm:pt>
    <dgm:pt modelId="{A4DCE8E5-FEF1-4933-AFFC-9999833B02A2}" type="pres">
      <dgm:prSet presAssocID="{904335D8-D299-4A35-9785-4C3BFF631260}" presName="rootComposite" presStyleCnt="0"/>
      <dgm:spPr/>
    </dgm:pt>
    <dgm:pt modelId="{CCDB257E-E062-4146-9CBD-F9C0216448E4}" type="pres">
      <dgm:prSet presAssocID="{904335D8-D299-4A35-9785-4C3BFF631260}" presName="rootText" presStyleLbl="node2" presStyleIdx="0" presStyleCnt="1" custLinFactNeighborX="5530" custLinFactNeighborY="8638">
        <dgm:presLayoutVars>
          <dgm:chPref val="3"/>
        </dgm:presLayoutVars>
      </dgm:prSet>
      <dgm:spPr/>
    </dgm:pt>
    <dgm:pt modelId="{4A695616-872E-4553-99B9-6ED00E783C99}" type="pres">
      <dgm:prSet presAssocID="{904335D8-D299-4A35-9785-4C3BFF631260}" presName="rootConnector" presStyleLbl="node2" presStyleIdx="0" presStyleCnt="1"/>
      <dgm:spPr/>
    </dgm:pt>
    <dgm:pt modelId="{CB6DE9A0-AB3B-4277-B7DC-C8347B72234C}" type="pres">
      <dgm:prSet presAssocID="{904335D8-D299-4A35-9785-4C3BFF631260}" presName="hierChild4" presStyleCnt="0"/>
      <dgm:spPr/>
    </dgm:pt>
    <dgm:pt modelId="{6C09DF11-EA1E-49A7-B458-28E885270073}" type="pres">
      <dgm:prSet presAssocID="{904335D8-D299-4A35-9785-4C3BFF631260}" presName="hierChild5" presStyleCnt="0"/>
      <dgm:spPr/>
    </dgm:pt>
    <dgm:pt modelId="{364A20FB-D953-42D9-99BE-FFB9C3025DBB}" type="pres">
      <dgm:prSet presAssocID="{24AD6904-6856-475D-B5A8-D38ABE453CAE}" presName="Name111" presStyleLbl="parChTrans1D3" presStyleIdx="0" presStyleCnt="2"/>
      <dgm:spPr/>
    </dgm:pt>
    <dgm:pt modelId="{E71CD494-127B-46FA-9D64-34CF9FA2C5EB}" type="pres">
      <dgm:prSet presAssocID="{7937C832-B22D-4FB7-A5F7-37D112E14D68}" presName="hierRoot3" presStyleCnt="0">
        <dgm:presLayoutVars>
          <dgm:hierBranch val="init"/>
        </dgm:presLayoutVars>
      </dgm:prSet>
      <dgm:spPr/>
    </dgm:pt>
    <dgm:pt modelId="{AD942D12-4960-4A81-A139-4BED90AC1C69}" type="pres">
      <dgm:prSet presAssocID="{7937C832-B22D-4FB7-A5F7-37D112E14D68}" presName="rootComposite3" presStyleCnt="0"/>
      <dgm:spPr/>
    </dgm:pt>
    <dgm:pt modelId="{4F0517A6-F3BC-4938-83BF-A3E175E3FD76}" type="pres">
      <dgm:prSet presAssocID="{7937C832-B22D-4FB7-A5F7-37D112E14D68}" presName="rootText3" presStyleLbl="asst2" presStyleIdx="0" presStyleCnt="4" custLinFactNeighborX="2832">
        <dgm:presLayoutVars>
          <dgm:chPref val="3"/>
        </dgm:presLayoutVars>
      </dgm:prSet>
      <dgm:spPr/>
    </dgm:pt>
    <dgm:pt modelId="{0458B0C9-F96B-424B-A305-82AD7C587AD3}" type="pres">
      <dgm:prSet presAssocID="{7937C832-B22D-4FB7-A5F7-37D112E14D68}" presName="rootConnector3" presStyleLbl="asst2" presStyleIdx="0" presStyleCnt="4"/>
      <dgm:spPr/>
    </dgm:pt>
    <dgm:pt modelId="{92EBDE14-A956-426F-B078-130A32F085D8}" type="pres">
      <dgm:prSet presAssocID="{7937C832-B22D-4FB7-A5F7-37D112E14D68}" presName="hierChild6" presStyleCnt="0"/>
      <dgm:spPr/>
    </dgm:pt>
    <dgm:pt modelId="{CF7418BF-D13A-411A-B63E-62DE7AE02A72}" type="pres">
      <dgm:prSet presAssocID="{7937C832-B22D-4FB7-A5F7-37D112E14D68}" presName="hierChild7" presStyleCnt="0"/>
      <dgm:spPr/>
    </dgm:pt>
    <dgm:pt modelId="{030409F3-A3EC-403D-8A5D-A089C84E67FD}" type="pres">
      <dgm:prSet presAssocID="{B1767D3B-DC22-4EA7-A8C4-167B779EAD9C}" presName="Name111" presStyleLbl="parChTrans1D3" presStyleIdx="1" presStyleCnt="2"/>
      <dgm:spPr/>
    </dgm:pt>
    <dgm:pt modelId="{AD150399-3BEC-44BD-B64B-6C307CCA2955}" type="pres">
      <dgm:prSet presAssocID="{244819E8-26FC-4AAE-85D6-45D17B4BEC7D}" presName="hierRoot3" presStyleCnt="0">
        <dgm:presLayoutVars>
          <dgm:hierBranch val="init"/>
        </dgm:presLayoutVars>
      </dgm:prSet>
      <dgm:spPr/>
    </dgm:pt>
    <dgm:pt modelId="{629DE317-8F5A-4FF3-9B2F-1677F6E88EB2}" type="pres">
      <dgm:prSet presAssocID="{244819E8-26FC-4AAE-85D6-45D17B4BEC7D}" presName="rootComposite3" presStyleCnt="0"/>
      <dgm:spPr/>
    </dgm:pt>
    <dgm:pt modelId="{9A56B123-7C8A-4ACB-A2C6-F67A2742369B}" type="pres">
      <dgm:prSet presAssocID="{244819E8-26FC-4AAE-85D6-45D17B4BEC7D}" presName="rootText3" presStyleLbl="asst2" presStyleIdx="1" presStyleCnt="4" custLinFactNeighborX="-52459" custLinFactNeighborY="0">
        <dgm:presLayoutVars>
          <dgm:chPref val="3"/>
        </dgm:presLayoutVars>
      </dgm:prSet>
      <dgm:spPr/>
    </dgm:pt>
    <dgm:pt modelId="{A56A76D1-DBF2-414F-A7FD-7B37A8C048DF}" type="pres">
      <dgm:prSet presAssocID="{244819E8-26FC-4AAE-85D6-45D17B4BEC7D}" presName="rootConnector3" presStyleLbl="asst2" presStyleIdx="1" presStyleCnt="4"/>
      <dgm:spPr/>
    </dgm:pt>
    <dgm:pt modelId="{1FD4F53F-97A0-4DC3-8338-84708592399E}" type="pres">
      <dgm:prSet presAssocID="{244819E8-26FC-4AAE-85D6-45D17B4BEC7D}" presName="hierChild6" presStyleCnt="0"/>
      <dgm:spPr/>
    </dgm:pt>
    <dgm:pt modelId="{DDF97C7F-55C4-4A33-8CB8-B33E49E2966C}" type="pres">
      <dgm:prSet presAssocID="{244819E8-26FC-4AAE-85D6-45D17B4BEC7D}" presName="hierChild7" presStyleCnt="0"/>
      <dgm:spPr/>
    </dgm:pt>
    <dgm:pt modelId="{DD96B15F-E336-42B5-93E3-A58EDE17A7A3}" type="pres">
      <dgm:prSet presAssocID="{CCB70F15-C221-49F0-A016-58B5F1B0D33A}" presName="Name111" presStyleLbl="parChTrans1D4" presStyleIdx="0" presStyleCnt="2"/>
      <dgm:spPr/>
    </dgm:pt>
    <dgm:pt modelId="{A5245507-FCC0-40BF-9964-5E4996F3E641}" type="pres">
      <dgm:prSet presAssocID="{0A87A517-2295-4C1F-8F6A-69A48C61A001}" presName="hierRoot3" presStyleCnt="0">
        <dgm:presLayoutVars>
          <dgm:hierBranch val="init"/>
        </dgm:presLayoutVars>
      </dgm:prSet>
      <dgm:spPr/>
    </dgm:pt>
    <dgm:pt modelId="{924D807B-EB3F-4FB4-A168-D9FDFE1741AE}" type="pres">
      <dgm:prSet presAssocID="{0A87A517-2295-4C1F-8F6A-69A48C61A001}" presName="rootComposite3" presStyleCnt="0"/>
      <dgm:spPr/>
    </dgm:pt>
    <dgm:pt modelId="{BC54C2CA-2D7C-4A50-8550-1A9B6B7FB527}" type="pres">
      <dgm:prSet presAssocID="{0A87A517-2295-4C1F-8F6A-69A48C61A001}" presName="rootText3" presStyleLbl="asst2" presStyleIdx="2" presStyleCnt="4" custLinFactNeighborX="-59311" custLinFactNeighborY="-1258">
        <dgm:presLayoutVars>
          <dgm:chPref val="3"/>
        </dgm:presLayoutVars>
      </dgm:prSet>
      <dgm:spPr/>
    </dgm:pt>
    <dgm:pt modelId="{23987006-14A1-497D-A70F-7E38AE49975B}" type="pres">
      <dgm:prSet presAssocID="{0A87A517-2295-4C1F-8F6A-69A48C61A001}" presName="rootConnector3" presStyleLbl="asst2" presStyleIdx="2" presStyleCnt="4"/>
      <dgm:spPr/>
    </dgm:pt>
    <dgm:pt modelId="{9CDC4EDA-6F46-4A1B-8E79-D6253CA7C231}" type="pres">
      <dgm:prSet presAssocID="{0A87A517-2295-4C1F-8F6A-69A48C61A001}" presName="hierChild6" presStyleCnt="0"/>
      <dgm:spPr/>
    </dgm:pt>
    <dgm:pt modelId="{72DEECB6-1E3A-4D68-B2A1-9549A6B1FF67}" type="pres">
      <dgm:prSet presAssocID="{0A87A517-2295-4C1F-8F6A-69A48C61A001}" presName="hierChild7" presStyleCnt="0"/>
      <dgm:spPr/>
    </dgm:pt>
    <dgm:pt modelId="{82E07017-63EE-4A0C-9C7C-D19B7C3C6D67}" type="pres">
      <dgm:prSet presAssocID="{E3CC8C4C-2D8B-4EAE-8F97-894D58F7A34D}" presName="Name111" presStyleLbl="parChTrans1D4" presStyleIdx="1" presStyleCnt="2"/>
      <dgm:spPr/>
    </dgm:pt>
    <dgm:pt modelId="{22DDE365-319F-4B0D-A596-422DF1CFADC6}" type="pres">
      <dgm:prSet presAssocID="{AF112A97-06A3-4DCC-8301-87EFA2D18118}" presName="hierRoot3" presStyleCnt="0">
        <dgm:presLayoutVars>
          <dgm:hierBranch val="init"/>
        </dgm:presLayoutVars>
      </dgm:prSet>
      <dgm:spPr/>
    </dgm:pt>
    <dgm:pt modelId="{9A6C2041-A3FA-469D-A297-0CCE2F4CF03F}" type="pres">
      <dgm:prSet presAssocID="{AF112A97-06A3-4DCC-8301-87EFA2D18118}" presName="rootComposite3" presStyleCnt="0"/>
      <dgm:spPr/>
    </dgm:pt>
    <dgm:pt modelId="{A91EEF49-36AB-4F88-9036-C28A498520B8}" type="pres">
      <dgm:prSet presAssocID="{AF112A97-06A3-4DCC-8301-87EFA2D18118}" presName="rootText3" presStyleLbl="asst2" presStyleIdx="3" presStyleCnt="4" custLinFactNeighborX="-46038" custLinFactNeighborY="-1239">
        <dgm:presLayoutVars>
          <dgm:chPref val="3"/>
        </dgm:presLayoutVars>
      </dgm:prSet>
      <dgm:spPr/>
    </dgm:pt>
    <dgm:pt modelId="{F1F5A84F-391C-4F2F-AA04-293480EBB7F0}" type="pres">
      <dgm:prSet presAssocID="{AF112A97-06A3-4DCC-8301-87EFA2D18118}" presName="rootConnector3" presStyleLbl="asst2" presStyleIdx="3" presStyleCnt="4"/>
      <dgm:spPr/>
    </dgm:pt>
    <dgm:pt modelId="{74DC99B5-C7DD-4EFC-92A1-B81D6A9A4F98}" type="pres">
      <dgm:prSet presAssocID="{AF112A97-06A3-4DCC-8301-87EFA2D18118}" presName="hierChild6" presStyleCnt="0"/>
      <dgm:spPr/>
    </dgm:pt>
    <dgm:pt modelId="{310E5A0B-CB81-46B8-93E9-FF7247B10240}" type="pres">
      <dgm:prSet presAssocID="{AF112A97-06A3-4DCC-8301-87EFA2D18118}" presName="hierChild7" presStyleCnt="0"/>
      <dgm:spPr/>
    </dgm:pt>
    <dgm:pt modelId="{7D9ED6FC-41BC-4491-BBEF-82BB09D6EAD3}" type="pres">
      <dgm:prSet presAssocID="{1A7605A9-9087-44D8-9ED5-1401BE64ED05}" presName="hierChild3" presStyleCnt="0"/>
      <dgm:spPr/>
    </dgm:pt>
  </dgm:ptLst>
  <dgm:cxnLst>
    <dgm:cxn modelId="{828A3205-257A-4677-88D7-9DAD552EAD4B}" srcId="{ED274724-E56A-45D8-ABDC-F1582F41156D}" destId="{1A7605A9-9087-44D8-9ED5-1401BE64ED05}" srcOrd="0" destOrd="0" parTransId="{6B2C4562-C6EF-4310-A17E-774E3B3895D1}" sibTransId="{C8CE4B64-2A10-41B6-AEF8-7DB4881FE94B}"/>
    <dgm:cxn modelId="{55ECD612-A190-486C-B245-A2F56C5073A3}" srcId="{904335D8-D299-4A35-9785-4C3BFF631260}" destId="{7937C832-B22D-4FB7-A5F7-37D112E14D68}" srcOrd="0" destOrd="0" parTransId="{24AD6904-6856-475D-B5A8-D38ABE453CAE}" sibTransId="{A253FB33-72BF-4C4B-88C0-73A2F6696A4C}"/>
    <dgm:cxn modelId="{93B6F713-E780-4440-90FC-2D83A216AC25}" type="presOf" srcId="{24AD6904-6856-475D-B5A8-D38ABE453CAE}" destId="{364A20FB-D953-42D9-99BE-FFB9C3025DBB}" srcOrd="0" destOrd="0" presId="urn:microsoft.com/office/officeart/2005/8/layout/orgChart1"/>
    <dgm:cxn modelId="{EFBE4414-2D8C-47BD-ACD3-ACFAC89A1C3B}" type="presOf" srcId="{1A7605A9-9087-44D8-9ED5-1401BE64ED05}" destId="{5A3E4DA0-2100-466A-988E-AF9C8A29C0AC}" srcOrd="0" destOrd="0" presId="urn:microsoft.com/office/officeart/2005/8/layout/orgChart1"/>
    <dgm:cxn modelId="{A7ECA52F-2316-4A4C-B6A0-FB50FCA8D59B}" type="presOf" srcId="{904335D8-D299-4A35-9785-4C3BFF631260}" destId="{CCDB257E-E062-4146-9CBD-F9C0216448E4}" srcOrd="0" destOrd="0" presId="urn:microsoft.com/office/officeart/2005/8/layout/orgChart1"/>
    <dgm:cxn modelId="{BA773D36-8267-4484-97E7-49CAA01C55F4}" srcId="{1A7605A9-9087-44D8-9ED5-1401BE64ED05}" destId="{904335D8-D299-4A35-9785-4C3BFF631260}" srcOrd="0" destOrd="0" parTransId="{BE4F6261-CF8E-4F8F-99B8-DE0C7E83A5F0}" sibTransId="{A213FE06-5ADA-4F25-A9A3-FD06A9180030}"/>
    <dgm:cxn modelId="{0A958340-C5A8-4318-B517-88F97984B892}" type="presOf" srcId="{E3CC8C4C-2D8B-4EAE-8F97-894D58F7A34D}" destId="{82E07017-63EE-4A0C-9C7C-D19B7C3C6D67}" srcOrd="0" destOrd="0" presId="urn:microsoft.com/office/officeart/2005/8/layout/orgChart1"/>
    <dgm:cxn modelId="{660BCD62-6CB7-4A34-AFE2-395E2F36AEAC}" type="presOf" srcId="{904335D8-D299-4A35-9785-4C3BFF631260}" destId="{4A695616-872E-4553-99B9-6ED00E783C99}" srcOrd="1" destOrd="0" presId="urn:microsoft.com/office/officeart/2005/8/layout/orgChart1"/>
    <dgm:cxn modelId="{C3220F63-A2B9-4236-9F5B-7347A60E6AA7}" type="presOf" srcId="{7937C832-B22D-4FB7-A5F7-37D112E14D68}" destId="{0458B0C9-F96B-424B-A305-82AD7C587AD3}" srcOrd="1" destOrd="0" presId="urn:microsoft.com/office/officeart/2005/8/layout/orgChart1"/>
    <dgm:cxn modelId="{0D08A646-5577-4702-9FED-E136BB2AFEAF}" type="presOf" srcId="{AF112A97-06A3-4DCC-8301-87EFA2D18118}" destId="{F1F5A84F-391C-4F2F-AA04-293480EBB7F0}" srcOrd="1" destOrd="0" presId="urn:microsoft.com/office/officeart/2005/8/layout/orgChart1"/>
    <dgm:cxn modelId="{CB52B766-D328-43BC-8B49-EAE18D88452C}" type="presOf" srcId="{7937C832-B22D-4FB7-A5F7-37D112E14D68}" destId="{4F0517A6-F3BC-4938-83BF-A3E175E3FD76}" srcOrd="0" destOrd="0" presId="urn:microsoft.com/office/officeart/2005/8/layout/orgChart1"/>
    <dgm:cxn modelId="{530CE451-A797-48A8-A403-EEA7815E8D77}" type="presOf" srcId="{AF112A97-06A3-4DCC-8301-87EFA2D18118}" destId="{A91EEF49-36AB-4F88-9036-C28A498520B8}" srcOrd="0" destOrd="0" presId="urn:microsoft.com/office/officeart/2005/8/layout/orgChart1"/>
    <dgm:cxn modelId="{81E15C77-DAB7-47E5-ADD2-D48610FE0882}" type="presOf" srcId="{244819E8-26FC-4AAE-85D6-45D17B4BEC7D}" destId="{9A56B123-7C8A-4ACB-A2C6-F67A2742369B}" srcOrd="0" destOrd="0" presId="urn:microsoft.com/office/officeart/2005/8/layout/orgChart1"/>
    <dgm:cxn modelId="{57C2A55A-C099-4F29-B804-AC9AAFE94A35}" srcId="{904335D8-D299-4A35-9785-4C3BFF631260}" destId="{244819E8-26FC-4AAE-85D6-45D17B4BEC7D}" srcOrd="1" destOrd="0" parTransId="{B1767D3B-DC22-4EA7-A8C4-167B779EAD9C}" sibTransId="{326989F7-1386-41E8-BD2C-0BAC7E3DBC39}"/>
    <dgm:cxn modelId="{A96C5D7F-3609-42A3-80F7-C2ACB070C900}" type="presOf" srcId="{B1767D3B-DC22-4EA7-A8C4-167B779EAD9C}" destId="{030409F3-A3EC-403D-8A5D-A089C84E67FD}" srcOrd="0" destOrd="0" presId="urn:microsoft.com/office/officeart/2005/8/layout/orgChart1"/>
    <dgm:cxn modelId="{3F565589-72C7-41CA-AD40-5E99D59EB621}" srcId="{244819E8-26FC-4AAE-85D6-45D17B4BEC7D}" destId="{AF112A97-06A3-4DCC-8301-87EFA2D18118}" srcOrd="1" destOrd="0" parTransId="{E3CC8C4C-2D8B-4EAE-8F97-894D58F7A34D}" sibTransId="{924BE5A1-1826-42D2-A012-445638041CE9}"/>
    <dgm:cxn modelId="{8FF4698A-71EA-47D6-87F5-474F32DA7B16}" type="presOf" srcId="{ED274724-E56A-45D8-ABDC-F1582F41156D}" destId="{49D06C3A-F4F0-4174-9BAD-99E388CCC118}" srcOrd="0" destOrd="0" presId="urn:microsoft.com/office/officeart/2005/8/layout/orgChart1"/>
    <dgm:cxn modelId="{CFB39D99-B06E-40A6-9D20-6F6A17DFA64B}" type="presOf" srcId="{1A7605A9-9087-44D8-9ED5-1401BE64ED05}" destId="{05A7C667-BC70-4FB8-BECD-5D25A97A41E4}" srcOrd="1" destOrd="0" presId="urn:microsoft.com/office/officeart/2005/8/layout/orgChart1"/>
    <dgm:cxn modelId="{27E33CA5-F63F-46AA-8764-48DE9D44ECA5}" type="presOf" srcId="{CCB70F15-C221-49F0-A016-58B5F1B0D33A}" destId="{DD96B15F-E336-42B5-93E3-A58EDE17A7A3}" srcOrd="0" destOrd="0" presId="urn:microsoft.com/office/officeart/2005/8/layout/orgChart1"/>
    <dgm:cxn modelId="{15BFDCB3-A0F9-4148-8413-792C16F16639}" type="presOf" srcId="{BE4F6261-CF8E-4F8F-99B8-DE0C7E83A5F0}" destId="{A89E5828-7FD1-48CA-BEA5-20B6275BF492}" srcOrd="0" destOrd="0" presId="urn:microsoft.com/office/officeart/2005/8/layout/orgChart1"/>
    <dgm:cxn modelId="{425A04D8-E99B-474E-9B01-95D604180365}" type="presOf" srcId="{0A87A517-2295-4C1F-8F6A-69A48C61A001}" destId="{BC54C2CA-2D7C-4A50-8550-1A9B6B7FB527}" srcOrd="0" destOrd="0" presId="urn:microsoft.com/office/officeart/2005/8/layout/orgChart1"/>
    <dgm:cxn modelId="{9B360AE5-2C0F-42A2-8339-D2C859D20511}" type="presOf" srcId="{0A87A517-2295-4C1F-8F6A-69A48C61A001}" destId="{23987006-14A1-497D-A70F-7E38AE49975B}" srcOrd="1" destOrd="0" presId="urn:microsoft.com/office/officeart/2005/8/layout/orgChart1"/>
    <dgm:cxn modelId="{F81863F3-37FF-4A6A-9A85-C8E0929804C3}" srcId="{244819E8-26FC-4AAE-85D6-45D17B4BEC7D}" destId="{0A87A517-2295-4C1F-8F6A-69A48C61A001}" srcOrd="0" destOrd="0" parTransId="{CCB70F15-C221-49F0-A016-58B5F1B0D33A}" sibTransId="{0ABCDC4A-693E-441D-9A2C-BE997B0C3C8E}"/>
    <dgm:cxn modelId="{80C4E2F8-BDA2-4894-B99D-84CBDFA4F68D}" type="presOf" srcId="{244819E8-26FC-4AAE-85D6-45D17B4BEC7D}" destId="{A56A76D1-DBF2-414F-A7FD-7B37A8C048DF}" srcOrd="1" destOrd="0" presId="urn:microsoft.com/office/officeart/2005/8/layout/orgChart1"/>
    <dgm:cxn modelId="{9A4A47D1-EA9C-43BD-91A0-47E711AFBEB1}" type="presParOf" srcId="{49D06C3A-F4F0-4174-9BAD-99E388CCC118}" destId="{FC964970-89C0-41C2-A8C2-14049725B442}" srcOrd="0" destOrd="0" presId="urn:microsoft.com/office/officeart/2005/8/layout/orgChart1"/>
    <dgm:cxn modelId="{1D93288C-968E-4C5C-9D11-AEA88DA88E56}" type="presParOf" srcId="{FC964970-89C0-41C2-A8C2-14049725B442}" destId="{4912E515-0969-4ED5-8977-3EFF95613BB5}" srcOrd="0" destOrd="0" presId="urn:microsoft.com/office/officeart/2005/8/layout/orgChart1"/>
    <dgm:cxn modelId="{4F319EC2-7396-4F2E-8CCD-456B1884E287}" type="presParOf" srcId="{4912E515-0969-4ED5-8977-3EFF95613BB5}" destId="{5A3E4DA0-2100-466A-988E-AF9C8A29C0AC}" srcOrd="0" destOrd="0" presId="urn:microsoft.com/office/officeart/2005/8/layout/orgChart1"/>
    <dgm:cxn modelId="{1287A0AF-6851-4AED-BE05-35CA8B8A4D04}" type="presParOf" srcId="{4912E515-0969-4ED5-8977-3EFF95613BB5}" destId="{05A7C667-BC70-4FB8-BECD-5D25A97A41E4}" srcOrd="1" destOrd="0" presId="urn:microsoft.com/office/officeart/2005/8/layout/orgChart1"/>
    <dgm:cxn modelId="{4524D0C6-BFD8-4046-BAE1-AD8C9E3FA3FA}" type="presParOf" srcId="{FC964970-89C0-41C2-A8C2-14049725B442}" destId="{6031FA23-3AC8-435F-BF1D-4D7083F9089E}" srcOrd="1" destOrd="0" presId="urn:microsoft.com/office/officeart/2005/8/layout/orgChart1"/>
    <dgm:cxn modelId="{BB9E9A14-36EF-4AC0-895F-8167BE59720B}" type="presParOf" srcId="{6031FA23-3AC8-435F-BF1D-4D7083F9089E}" destId="{A89E5828-7FD1-48CA-BEA5-20B6275BF492}" srcOrd="0" destOrd="0" presId="urn:microsoft.com/office/officeart/2005/8/layout/orgChart1"/>
    <dgm:cxn modelId="{B56D73E8-FDF4-4146-BD8A-1F9E6ED88B99}" type="presParOf" srcId="{6031FA23-3AC8-435F-BF1D-4D7083F9089E}" destId="{9A1AEE25-238E-4679-B9B7-449006A6F8B2}" srcOrd="1" destOrd="0" presId="urn:microsoft.com/office/officeart/2005/8/layout/orgChart1"/>
    <dgm:cxn modelId="{4A65D68E-DDD2-411C-9143-8A13F56EED7A}" type="presParOf" srcId="{9A1AEE25-238E-4679-B9B7-449006A6F8B2}" destId="{A4DCE8E5-FEF1-4933-AFFC-9999833B02A2}" srcOrd="0" destOrd="0" presId="urn:microsoft.com/office/officeart/2005/8/layout/orgChart1"/>
    <dgm:cxn modelId="{04CFC603-7536-4B85-9571-B9B3C3F788CC}" type="presParOf" srcId="{A4DCE8E5-FEF1-4933-AFFC-9999833B02A2}" destId="{CCDB257E-E062-4146-9CBD-F9C0216448E4}" srcOrd="0" destOrd="0" presId="urn:microsoft.com/office/officeart/2005/8/layout/orgChart1"/>
    <dgm:cxn modelId="{C0410FA6-B514-4FCC-A87B-499F7E2BD6C4}" type="presParOf" srcId="{A4DCE8E5-FEF1-4933-AFFC-9999833B02A2}" destId="{4A695616-872E-4553-99B9-6ED00E783C99}" srcOrd="1" destOrd="0" presId="urn:microsoft.com/office/officeart/2005/8/layout/orgChart1"/>
    <dgm:cxn modelId="{4C24EBA1-C100-431D-8ED3-EBA96C9E8D88}" type="presParOf" srcId="{9A1AEE25-238E-4679-B9B7-449006A6F8B2}" destId="{CB6DE9A0-AB3B-4277-B7DC-C8347B72234C}" srcOrd="1" destOrd="0" presId="urn:microsoft.com/office/officeart/2005/8/layout/orgChart1"/>
    <dgm:cxn modelId="{1B4CABB8-4CCC-4775-83F0-7E5EEC7FA243}" type="presParOf" srcId="{9A1AEE25-238E-4679-B9B7-449006A6F8B2}" destId="{6C09DF11-EA1E-49A7-B458-28E885270073}" srcOrd="2" destOrd="0" presId="urn:microsoft.com/office/officeart/2005/8/layout/orgChart1"/>
    <dgm:cxn modelId="{4EA095F1-C4B8-433F-B860-A88D7A7857FC}" type="presParOf" srcId="{6C09DF11-EA1E-49A7-B458-28E885270073}" destId="{364A20FB-D953-42D9-99BE-FFB9C3025DBB}" srcOrd="0" destOrd="0" presId="urn:microsoft.com/office/officeart/2005/8/layout/orgChart1"/>
    <dgm:cxn modelId="{43DE51D4-BB2C-4241-A15E-92C2BA6B3ACA}" type="presParOf" srcId="{6C09DF11-EA1E-49A7-B458-28E885270073}" destId="{E71CD494-127B-46FA-9D64-34CF9FA2C5EB}" srcOrd="1" destOrd="0" presId="urn:microsoft.com/office/officeart/2005/8/layout/orgChart1"/>
    <dgm:cxn modelId="{B999258C-46D5-4083-83DF-DF81051567DF}" type="presParOf" srcId="{E71CD494-127B-46FA-9D64-34CF9FA2C5EB}" destId="{AD942D12-4960-4A81-A139-4BED90AC1C69}" srcOrd="0" destOrd="0" presId="urn:microsoft.com/office/officeart/2005/8/layout/orgChart1"/>
    <dgm:cxn modelId="{0230E405-911A-492D-A591-A66420D01330}" type="presParOf" srcId="{AD942D12-4960-4A81-A139-4BED90AC1C69}" destId="{4F0517A6-F3BC-4938-83BF-A3E175E3FD76}" srcOrd="0" destOrd="0" presId="urn:microsoft.com/office/officeart/2005/8/layout/orgChart1"/>
    <dgm:cxn modelId="{5F36EA22-863A-4E1B-A85A-C7864C93A94E}" type="presParOf" srcId="{AD942D12-4960-4A81-A139-4BED90AC1C69}" destId="{0458B0C9-F96B-424B-A305-82AD7C587AD3}" srcOrd="1" destOrd="0" presId="urn:microsoft.com/office/officeart/2005/8/layout/orgChart1"/>
    <dgm:cxn modelId="{2A75D281-4F3F-49EC-895B-E16CBC36C7A8}" type="presParOf" srcId="{E71CD494-127B-46FA-9D64-34CF9FA2C5EB}" destId="{92EBDE14-A956-426F-B078-130A32F085D8}" srcOrd="1" destOrd="0" presId="urn:microsoft.com/office/officeart/2005/8/layout/orgChart1"/>
    <dgm:cxn modelId="{26BBD4EA-91AB-4BAB-94DE-6A113D2135E4}" type="presParOf" srcId="{E71CD494-127B-46FA-9D64-34CF9FA2C5EB}" destId="{CF7418BF-D13A-411A-B63E-62DE7AE02A72}" srcOrd="2" destOrd="0" presId="urn:microsoft.com/office/officeart/2005/8/layout/orgChart1"/>
    <dgm:cxn modelId="{06D14BC3-3E79-44AC-9433-008093C9C0BF}" type="presParOf" srcId="{6C09DF11-EA1E-49A7-B458-28E885270073}" destId="{030409F3-A3EC-403D-8A5D-A089C84E67FD}" srcOrd="2" destOrd="0" presId="urn:microsoft.com/office/officeart/2005/8/layout/orgChart1"/>
    <dgm:cxn modelId="{6E0CC035-DBE0-44CE-B720-4B1A7C92763B}" type="presParOf" srcId="{6C09DF11-EA1E-49A7-B458-28E885270073}" destId="{AD150399-3BEC-44BD-B64B-6C307CCA2955}" srcOrd="3" destOrd="0" presId="urn:microsoft.com/office/officeart/2005/8/layout/orgChart1"/>
    <dgm:cxn modelId="{CBEB13EE-BA52-4174-972D-73A044AE60C5}" type="presParOf" srcId="{AD150399-3BEC-44BD-B64B-6C307CCA2955}" destId="{629DE317-8F5A-4FF3-9B2F-1677F6E88EB2}" srcOrd="0" destOrd="0" presId="urn:microsoft.com/office/officeart/2005/8/layout/orgChart1"/>
    <dgm:cxn modelId="{62759C8C-363F-4105-B5CD-65C03243EE27}" type="presParOf" srcId="{629DE317-8F5A-4FF3-9B2F-1677F6E88EB2}" destId="{9A56B123-7C8A-4ACB-A2C6-F67A2742369B}" srcOrd="0" destOrd="0" presId="urn:microsoft.com/office/officeart/2005/8/layout/orgChart1"/>
    <dgm:cxn modelId="{2B37B6C4-87E4-4A2D-AD1D-75001045BA3B}" type="presParOf" srcId="{629DE317-8F5A-4FF3-9B2F-1677F6E88EB2}" destId="{A56A76D1-DBF2-414F-A7FD-7B37A8C048DF}" srcOrd="1" destOrd="0" presId="urn:microsoft.com/office/officeart/2005/8/layout/orgChart1"/>
    <dgm:cxn modelId="{C907D64D-5C83-42E3-BE17-ADB35EFE52F5}" type="presParOf" srcId="{AD150399-3BEC-44BD-B64B-6C307CCA2955}" destId="{1FD4F53F-97A0-4DC3-8338-84708592399E}" srcOrd="1" destOrd="0" presId="urn:microsoft.com/office/officeart/2005/8/layout/orgChart1"/>
    <dgm:cxn modelId="{175D1DCF-F92B-44F9-B19E-A014454EFE0D}" type="presParOf" srcId="{AD150399-3BEC-44BD-B64B-6C307CCA2955}" destId="{DDF97C7F-55C4-4A33-8CB8-B33E49E2966C}" srcOrd="2" destOrd="0" presId="urn:microsoft.com/office/officeart/2005/8/layout/orgChart1"/>
    <dgm:cxn modelId="{8608BA4E-865C-482C-BD62-B872AD2DFCED}" type="presParOf" srcId="{DDF97C7F-55C4-4A33-8CB8-B33E49E2966C}" destId="{DD96B15F-E336-42B5-93E3-A58EDE17A7A3}" srcOrd="0" destOrd="0" presId="urn:microsoft.com/office/officeart/2005/8/layout/orgChart1"/>
    <dgm:cxn modelId="{112AF77E-5837-4CE4-B0E3-26D692E43D6C}" type="presParOf" srcId="{DDF97C7F-55C4-4A33-8CB8-B33E49E2966C}" destId="{A5245507-FCC0-40BF-9964-5E4996F3E641}" srcOrd="1" destOrd="0" presId="urn:microsoft.com/office/officeart/2005/8/layout/orgChart1"/>
    <dgm:cxn modelId="{BDFCD3F1-3986-473D-9255-F33A7C2693D4}" type="presParOf" srcId="{A5245507-FCC0-40BF-9964-5E4996F3E641}" destId="{924D807B-EB3F-4FB4-A168-D9FDFE1741AE}" srcOrd="0" destOrd="0" presId="urn:microsoft.com/office/officeart/2005/8/layout/orgChart1"/>
    <dgm:cxn modelId="{AE626AFC-1BAE-4990-B261-F5BF11B54E8B}" type="presParOf" srcId="{924D807B-EB3F-4FB4-A168-D9FDFE1741AE}" destId="{BC54C2CA-2D7C-4A50-8550-1A9B6B7FB527}" srcOrd="0" destOrd="0" presId="urn:microsoft.com/office/officeart/2005/8/layout/orgChart1"/>
    <dgm:cxn modelId="{FFE4BA61-7B71-4D58-B242-0BCAF6643072}" type="presParOf" srcId="{924D807B-EB3F-4FB4-A168-D9FDFE1741AE}" destId="{23987006-14A1-497D-A70F-7E38AE49975B}" srcOrd="1" destOrd="0" presId="urn:microsoft.com/office/officeart/2005/8/layout/orgChart1"/>
    <dgm:cxn modelId="{A79B0F94-91B1-4B55-8215-00C3A576691E}" type="presParOf" srcId="{A5245507-FCC0-40BF-9964-5E4996F3E641}" destId="{9CDC4EDA-6F46-4A1B-8E79-D6253CA7C231}" srcOrd="1" destOrd="0" presId="urn:microsoft.com/office/officeart/2005/8/layout/orgChart1"/>
    <dgm:cxn modelId="{CADDCD47-FDFA-44E8-80DE-DA5ACEBDE208}" type="presParOf" srcId="{A5245507-FCC0-40BF-9964-5E4996F3E641}" destId="{72DEECB6-1E3A-4D68-B2A1-9549A6B1FF67}" srcOrd="2" destOrd="0" presId="urn:microsoft.com/office/officeart/2005/8/layout/orgChart1"/>
    <dgm:cxn modelId="{31668421-D86D-4A17-98D4-7CFFBA5D69DF}" type="presParOf" srcId="{DDF97C7F-55C4-4A33-8CB8-B33E49E2966C}" destId="{82E07017-63EE-4A0C-9C7C-D19B7C3C6D67}" srcOrd="2" destOrd="0" presId="urn:microsoft.com/office/officeart/2005/8/layout/orgChart1"/>
    <dgm:cxn modelId="{461C7E93-C316-4D7B-9B61-E6981E83B0FA}" type="presParOf" srcId="{DDF97C7F-55C4-4A33-8CB8-B33E49E2966C}" destId="{22DDE365-319F-4B0D-A596-422DF1CFADC6}" srcOrd="3" destOrd="0" presId="urn:microsoft.com/office/officeart/2005/8/layout/orgChart1"/>
    <dgm:cxn modelId="{B2E66FE3-0183-4C98-92C8-2F4769C966E2}" type="presParOf" srcId="{22DDE365-319F-4B0D-A596-422DF1CFADC6}" destId="{9A6C2041-A3FA-469D-A297-0CCE2F4CF03F}" srcOrd="0" destOrd="0" presId="urn:microsoft.com/office/officeart/2005/8/layout/orgChart1"/>
    <dgm:cxn modelId="{2495BC79-56EC-4BC1-BB77-C3A9DB99D88D}" type="presParOf" srcId="{9A6C2041-A3FA-469D-A297-0CCE2F4CF03F}" destId="{A91EEF49-36AB-4F88-9036-C28A498520B8}" srcOrd="0" destOrd="0" presId="urn:microsoft.com/office/officeart/2005/8/layout/orgChart1"/>
    <dgm:cxn modelId="{F3829168-ACEC-4846-9114-37E16AC60B13}" type="presParOf" srcId="{9A6C2041-A3FA-469D-A297-0CCE2F4CF03F}" destId="{F1F5A84F-391C-4F2F-AA04-293480EBB7F0}" srcOrd="1" destOrd="0" presId="urn:microsoft.com/office/officeart/2005/8/layout/orgChart1"/>
    <dgm:cxn modelId="{829615C8-4298-4AAA-8C0F-38437111D532}" type="presParOf" srcId="{22DDE365-319F-4B0D-A596-422DF1CFADC6}" destId="{74DC99B5-C7DD-4EFC-92A1-B81D6A9A4F98}" srcOrd="1" destOrd="0" presId="urn:microsoft.com/office/officeart/2005/8/layout/orgChart1"/>
    <dgm:cxn modelId="{283BCF12-4F13-4801-BFFD-B639F72858DE}" type="presParOf" srcId="{22DDE365-319F-4B0D-A596-422DF1CFADC6}" destId="{310E5A0B-CB81-46B8-93E9-FF7247B10240}" srcOrd="2" destOrd="0" presId="urn:microsoft.com/office/officeart/2005/8/layout/orgChart1"/>
    <dgm:cxn modelId="{17B6760E-450A-4F0B-BE69-B524D807E052}" type="presParOf" srcId="{FC964970-89C0-41C2-A8C2-14049725B442}" destId="{7D9ED6FC-41BC-4491-BBEF-82BB09D6EAD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07017-63EE-4A0C-9C7C-D19B7C3C6D67}">
      <dsp:nvSpPr>
        <dsp:cNvPr id="0" name=""/>
        <dsp:cNvSpPr/>
      </dsp:nvSpPr>
      <dsp:spPr>
        <a:xfrm>
          <a:off x="2411082" y="2697720"/>
          <a:ext cx="227840" cy="6110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1045"/>
              </a:lnTo>
              <a:lnTo>
                <a:pt x="227840" y="611045"/>
              </a:lnTo>
            </a:path>
          </a:pathLst>
        </a:custGeom>
        <a:noFill/>
        <a:ln w="9525" cap="flat" cmpd="sng" algn="ctr">
          <a:solidFill>
            <a:srgbClr val="0072C6"/>
          </a:solidFill>
          <a:prstDash val="solid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96B15F-E336-42B5-93E3-A58EDE17A7A3}">
      <dsp:nvSpPr>
        <dsp:cNvPr id="0" name=""/>
        <dsp:cNvSpPr/>
      </dsp:nvSpPr>
      <dsp:spPr>
        <a:xfrm>
          <a:off x="2177439" y="2697720"/>
          <a:ext cx="233643" cy="610917"/>
        </a:xfrm>
        <a:custGeom>
          <a:avLst/>
          <a:gdLst/>
          <a:ahLst/>
          <a:cxnLst/>
          <a:rect l="0" t="0" r="0" b="0"/>
          <a:pathLst>
            <a:path>
              <a:moveTo>
                <a:pt x="233643" y="0"/>
              </a:moveTo>
              <a:lnTo>
                <a:pt x="233643" y="610917"/>
              </a:lnTo>
              <a:lnTo>
                <a:pt x="0" y="610917"/>
              </a:lnTo>
            </a:path>
          </a:pathLst>
        </a:custGeom>
        <a:noFill/>
        <a:ln w="9525" cap="flat" cmpd="sng" algn="ctr">
          <a:solidFill>
            <a:srgbClr val="0072C6"/>
          </a:solidFill>
          <a:prstDash val="solid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0409F3-A3EC-403D-8A5D-A089C84E67FD}">
      <dsp:nvSpPr>
        <dsp:cNvPr id="0" name=""/>
        <dsp:cNvSpPr/>
      </dsp:nvSpPr>
      <dsp:spPr>
        <a:xfrm>
          <a:off x="1562644" y="1799865"/>
          <a:ext cx="175192" cy="561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1231"/>
              </a:lnTo>
              <a:lnTo>
                <a:pt x="175192" y="561231"/>
              </a:lnTo>
            </a:path>
          </a:pathLst>
        </a:custGeom>
        <a:noFill/>
        <a:ln w="9525" cap="flat" cmpd="sng" algn="ctr">
          <a:solidFill>
            <a:srgbClr val="0072C6"/>
          </a:solidFill>
          <a:prstDash val="solid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4A20FB-D953-42D9-99BE-FFB9C3025DBB}">
      <dsp:nvSpPr>
        <dsp:cNvPr id="0" name=""/>
        <dsp:cNvSpPr/>
      </dsp:nvSpPr>
      <dsp:spPr>
        <a:xfrm>
          <a:off x="1384934" y="1799865"/>
          <a:ext cx="177710" cy="561231"/>
        </a:xfrm>
        <a:custGeom>
          <a:avLst/>
          <a:gdLst/>
          <a:ahLst/>
          <a:cxnLst/>
          <a:rect l="0" t="0" r="0" b="0"/>
          <a:pathLst>
            <a:path>
              <a:moveTo>
                <a:pt x="177710" y="0"/>
              </a:moveTo>
              <a:lnTo>
                <a:pt x="177710" y="561231"/>
              </a:lnTo>
              <a:lnTo>
                <a:pt x="0" y="561231"/>
              </a:lnTo>
            </a:path>
          </a:pathLst>
        </a:custGeom>
        <a:noFill/>
        <a:ln w="9525" cap="flat" cmpd="sng" algn="ctr">
          <a:solidFill>
            <a:srgbClr val="0072C6"/>
          </a:solidFill>
          <a:prstDash val="solid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E5828-7FD1-48CA-BEA5-20B6275BF492}">
      <dsp:nvSpPr>
        <dsp:cNvPr id="0" name=""/>
        <dsp:cNvSpPr/>
      </dsp:nvSpPr>
      <dsp:spPr>
        <a:xfrm>
          <a:off x="1516924" y="785701"/>
          <a:ext cx="91440" cy="340918"/>
        </a:xfrm>
        <a:custGeom>
          <a:avLst/>
          <a:gdLst/>
          <a:ahLst/>
          <a:cxnLst/>
          <a:rect l="0" t="0" r="0" b="0"/>
          <a:pathLst>
            <a:path>
              <a:moveTo>
                <a:pt x="47524" y="0"/>
              </a:moveTo>
              <a:lnTo>
                <a:pt x="47524" y="199536"/>
              </a:lnTo>
              <a:lnTo>
                <a:pt x="45720" y="199536"/>
              </a:lnTo>
              <a:lnTo>
                <a:pt x="45720" y="340918"/>
              </a:lnTo>
            </a:path>
          </a:pathLst>
        </a:custGeom>
        <a:noFill/>
        <a:ln w="9525" cap="flat" cmpd="sng" algn="ctr">
          <a:solidFill>
            <a:srgbClr val="0072C6"/>
          </a:solidFill>
          <a:prstDash val="solid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3E4DA0-2100-466A-988E-AF9C8A29C0AC}">
      <dsp:nvSpPr>
        <dsp:cNvPr id="0" name=""/>
        <dsp:cNvSpPr/>
      </dsp:nvSpPr>
      <dsp:spPr>
        <a:xfrm>
          <a:off x="891202" y="112454"/>
          <a:ext cx="1346492" cy="6732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A</a:t>
          </a:r>
        </a:p>
      </dsp:txBody>
      <dsp:txXfrm>
        <a:off x="891202" y="112454"/>
        <a:ext cx="1346492" cy="673246"/>
      </dsp:txXfrm>
    </dsp:sp>
    <dsp:sp modelId="{CCDB257E-E062-4146-9CBD-F9C0216448E4}">
      <dsp:nvSpPr>
        <dsp:cNvPr id="0" name=""/>
        <dsp:cNvSpPr/>
      </dsp:nvSpPr>
      <dsp:spPr>
        <a:xfrm>
          <a:off x="889398" y="1126619"/>
          <a:ext cx="1346492" cy="6732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B</a:t>
          </a:r>
        </a:p>
      </dsp:txBody>
      <dsp:txXfrm>
        <a:off x="889398" y="1126619"/>
        <a:ext cx="1346492" cy="673246"/>
      </dsp:txXfrm>
    </dsp:sp>
    <dsp:sp modelId="{4F0517A6-F3BC-4938-83BF-A3E175E3FD76}">
      <dsp:nvSpPr>
        <dsp:cNvPr id="0" name=""/>
        <dsp:cNvSpPr/>
      </dsp:nvSpPr>
      <dsp:spPr>
        <a:xfrm>
          <a:off x="38441" y="2024474"/>
          <a:ext cx="1346492" cy="6732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</a:t>
          </a:r>
        </a:p>
      </dsp:txBody>
      <dsp:txXfrm>
        <a:off x="38441" y="2024474"/>
        <a:ext cx="1346492" cy="673246"/>
      </dsp:txXfrm>
    </dsp:sp>
    <dsp:sp modelId="{9A56B123-7C8A-4ACB-A2C6-F67A2742369B}">
      <dsp:nvSpPr>
        <dsp:cNvPr id="0" name=""/>
        <dsp:cNvSpPr/>
      </dsp:nvSpPr>
      <dsp:spPr>
        <a:xfrm>
          <a:off x="1737836" y="2024474"/>
          <a:ext cx="1346492" cy="6732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</a:t>
          </a:r>
        </a:p>
      </dsp:txBody>
      <dsp:txXfrm>
        <a:off x="1737836" y="2024474"/>
        <a:ext cx="1346492" cy="673246"/>
      </dsp:txXfrm>
    </dsp:sp>
    <dsp:sp modelId="{BC54C2CA-2D7C-4A50-8550-1A9B6B7FB527}">
      <dsp:nvSpPr>
        <dsp:cNvPr id="0" name=""/>
        <dsp:cNvSpPr/>
      </dsp:nvSpPr>
      <dsp:spPr>
        <a:xfrm>
          <a:off x="830947" y="2972014"/>
          <a:ext cx="1346492" cy="6732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E</a:t>
          </a:r>
        </a:p>
      </dsp:txBody>
      <dsp:txXfrm>
        <a:off x="830947" y="2972014"/>
        <a:ext cx="1346492" cy="673246"/>
      </dsp:txXfrm>
    </dsp:sp>
    <dsp:sp modelId="{A91EEF49-36AB-4F88-9036-C28A498520B8}">
      <dsp:nvSpPr>
        <dsp:cNvPr id="0" name=""/>
        <dsp:cNvSpPr/>
      </dsp:nvSpPr>
      <dsp:spPr>
        <a:xfrm>
          <a:off x="2638922" y="2972142"/>
          <a:ext cx="1346492" cy="6732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F</a:t>
          </a:r>
        </a:p>
      </dsp:txBody>
      <dsp:txXfrm>
        <a:off x="2638922" y="2972142"/>
        <a:ext cx="1346492" cy="673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62140-B735-4C60-B3C5-92EB3D8B05CE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F07BC-1481-4903-9F2D-D8459AA69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50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8593E-236C-4E05-BB72-B29AB3CB2993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4E6FE-E9CE-402C-9CA5-D636DAC5C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9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Coupling refers to how inextricably linked different aspects of an application are; cohesion refers to how closely related the contents of a particular class or package may 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4E6FE-E9CE-402C-9CA5-D636DAC5C9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07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IRequestId</a:t>
            </a:r>
            <a:r>
              <a:rPr lang="en-US" dirty="0"/>
              <a:t> &amp; </a:t>
            </a:r>
            <a:r>
              <a:rPr lang="en-US" dirty="0" err="1"/>
              <a:t>RequestId</a:t>
            </a:r>
            <a:r>
              <a:rPr lang="en-US" dirty="0"/>
              <a:t>, </a:t>
            </a:r>
            <a:r>
              <a:rPr lang="en-US" dirty="0" err="1"/>
              <a:t>IRequestIdFactory</a:t>
            </a:r>
            <a:r>
              <a:rPr lang="en-US" dirty="0"/>
              <a:t> &amp; </a:t>
            </a:r>
            <a:r>
              <a:rPr lang="en-US" dirty="0" err="1"/>
              <a:t>RequestIdFactory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4E6FE-E9CE-402C-9CA5-D636DAC5C9B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8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DB08721-E45B-4A66-93A6-531BE00DB2C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8C739BE-451B-478D-B9BF-5E72F79512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4160704"/>
            <a:ext cx="12192000" cy="869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84567"/>
            <a:ext cx="9228201" cy="1587279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0072C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54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8721-E45B-4A66-93A6-531BE00DB2C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39BE-451B-478D-B9BF-5E72F795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0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8721-E45B-4A66-93A6-531BE00DB2C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39BE-451B-478D-B9BF-5E72F795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4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8721-E45B-4A66-93A6-531BE00DB2C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39BE-451B-478D-B9BF-5E72F795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8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8721-E45B-4A66-93A6-531BE00DB2C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39BE-451B-478D-B9BF-5E72F795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5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8721-E45B-4A66-93A6-531BE00DB2C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39BE-451B-478D-B9BF-5E72F795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0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8721-E45B-4A66-93A6-531BE00DB2C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39BE-451B-478D-B9BF-5E72F795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4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8721-E45B-4A66-93A6-531BE00DB2C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39BE-451B-478D-B9BF-5E72F795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1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8721-E45B-4A66-93A6-531BE00DB2C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39BE-451B-478D-B9BF-5E72F795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9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8721-E45B-4A66-93A6-531BE00DB2C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8C739BE-451B-478D-B9BF-5E72F795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7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DB08721-E45B-4A66-93A6-531BE00DB2C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8C739BE-451B-478D-B9BF-5E72F795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71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FDB08721-E45B-4A66-93A6-531BE00DB2CF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78C739BE-451B-478D-B9BF-5E72F795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7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junkie/Missing-Core-DI-Extension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Core's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332192"/>
            <a:ext cx="9228201" cy="1587279"/>
          </a:xfrm>
        </p:spPr>
        <p:txBody>
          <a:bodyPr>
            <a:normAutofit/>
          </a:bodyPr>
          <a:lstStyle/>
          <a:p>
            <a:r>
              <a:rPr lang="en-US" dirty="0"/>
              <a:t>Built-in Dependency Injection Framework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65454" y="6128396"/>
            <a:ext cx="10540746" cy="833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rgbClr val="0072C6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bg1"/>
                </a:solidFill>
              </a:rPr>
              <a:t>Jonathan "J." Tower</a:t>
            </a:r>
          </a:p>
        </p:txBody>
      </p:sp>
    </p:spTree>
    <p:extLst>
      <p:ext uri="{BB962C8B-B14F-4D97-AF65-F5344CB8AC3E}">
        <p14:creationId xmlns:p14="http://schemas.microsoft.com/office/powerpoint/2010/main" val="3441241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Isn't This Going to Get Messy?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973216" y="2011680"/>
            <a:ext cx="6457165" cy="3766185"/>
          </a:xfrm>
          <a:solidFill>
            <a:schemeClr val="tx1"/>
          </a:solidFill>
        </p:spPr>
        <p:txBody>
          <a:bodyPr numCol="1">
            <a:normAutofit lnSpcReduction="10000"/>
          </a:bodyPr>
          <a:lstStyle/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this isn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't cool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f = new F();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e = new E();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d = new D(e, f);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c = new C();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b = new B(c, d);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a = new A(b);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this isn't much better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a = new A(new B(new C(), new D(new E(), new F())));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phew, finally doing something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.DoSomething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43514993"/>
              </p:ext>
            </p:extLst>
          </p:nvPr>
        </p:nvGraphicFramePr>
        <p:xfrm>
          <a:off x="656842" y="2011679"/>
          <a:ext cx="4605623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3671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Saves the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 is a way of doing </a:t>
            </a:r>
            <a:r>
              <a:rPr lang="en-US" dirty="0" err="1"/>
              <a:t>IoC</a:t>
            </a:r>
            <a:endParaRPr lang="en-US" dirty="0"/>
          </a:p>
          <a:p>
            <a:r>
              <a:rPr lang="en-US" dirty="0"/>
              <a:t>One object supplies the dependencies of another object</a:t>
            </a:r>
          </a:p>
          <a:p>
            <a:r>
              <a:rPr lang="en-US" dirty="0"/>
              <a:t>Usually done for you by a Framework</a:t>
            </a:r>
          </a:p>
          <a:p>
            <a:r>
              <a:rPr lang="en-US" dirty="0"/>
              <a:t>Terminology:</a:t>
            </a:r>
          </a:p>
          <a:p>
            <a:pPr lvl="1"/>
            <a:r>
              <a:rPr lang="en-US" dirty="0"/>
              <a:t>“Service” - the dependency</a:t>
            </a:r>
          </a:p>
          <a:p>
            <a:pPr lvl="1"/>
            <a:r>
              <a:rPr lang="en-US" dirty="0"/>
              <a:t>“Client” - the dependent class</a:t>
            </a:r>
          </a:p>
          <a:p>
            <a:pPr lvl="1"/>
            <a:r>
              <a:rPr lang="en-US" dirty="0"/>
              <a:t>“Injector” – where all the magic happens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63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by Example 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57224" y="2005330"/>
            <a:ext cx="10772775" cy="3766185"/>
          </a:xfrm>
          <a:solidFill>
            <a:schemeClr val="tx1"/>
          </a:solidFill>
        </p:spPr>
        <p:txBody>
          <a:bodyPr numCol="2">
            <a:normAutofit fontScale="92500"/>
          </a:bodyPr>
          <a:lstStyle/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service contract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public interface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INowLogger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pPr marL="256032" lvl="1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Log();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implementation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ConsoleNowLogger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INowLogger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public void Log() {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Console.Log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DateTime.Now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}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some sort of initialization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DILib.Map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INowLogger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&gt;().To&lt;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ConsoleNowLogger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&gt;();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using it somewhere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SomeClass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private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INowLogger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_logger;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public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SomeClass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INowLogger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logger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_logger = logger;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}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226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Lowers coupling between modules</a:t>
            </a:r>
          </a:p>
          <a:p>
            <a:r>
              <a:rPr lang="en-US" dirty="0"/>
              <a:t>SOLID design principles </a:t>
            </a:r>
          </a:p>
          <a:p>
            <a:pPr lvl="1">
              <a:tabLst>
                <a:tab pos="512763" algn="ctr"/>
                <a:tab pos="690563" algn="l"/>
              </a:tabLst>
            </a:pPr>
            <a:r>
              <a:rPr lang="en-US" sz="3600" dirty="0"/>
              <a:t>	</a:t>
            </a:r>
            <a:r>
              <a:rPr lang="en-US" sz="3500" u="sng" dirty="0"/>
              <a:t>S</a:t>
            </a:r>
            <a:r>
              <a:rPr lang="en-US" u="sng" dirty="0"/>
              <a:t>	ingle Responsibility Principle</a:t>
            </a:r>
          </a:p>
          <a:p>
            <a:pPr lvl="1">
              <a:tabLst>
                <a:tab pos="512763" algn="ctr"/>
                <a:tab pos="690563" algn="l"/>
              </a:tabLst>
            </a:pPr>
            <a:r>
              <a:rPr lang="en-US" sz="3600" dirty="0"/>
              <a:t>	</a:t>
            </a:r>
            <a:r>
              <a:rPr lang="en-US" sz="3500" dirty="0"/>
              <a:t>O</a:t>
            </a:r>
            <a:r>
              <a:rPr lang="en-US" dirty="0"/>
              <a:t>	pen/Closed Principle</a:t>
            </a:r>
          </a:p>
          <a:p>
            <a:pPr lvl="1">
              <a:tabLst>
                <a:tab pos="512763" algn="ctr"/>
                <a:tab pos="690563" algn="l"/>
              </a:tabLst>
            </a:pPr>
            <a:r>
              <a:rPr lang="en-US" sz="3600" dirty="0"/>
              <a:t>	L</a:t>
            </a:r>
            <a:r>
              <a:rPr lang="en-US" dirty="0"/>
              <a:t>	</a:t>
            </a:r>
            <a:r>
              <a:rPr lang="en-US" dirty="0" err="1"/>
              <a:t>iskov</a:t>
            </a:r>
            <a:r>
              <a:rPr lang="en-US" dirty="0"/>
              <a:t> Substitution Principle</a:t>
            </a:r>
          </a:p>
          <a:p>
            <a:pPr lvl="1">
              <a:tabLst>
                <a:tab pos="512763" algn="ctr"/>
                <a:tab pos="690563" algn="l"/>
              </a:tabLst>
            </a:pPr>
            <a:r>
              <a:rPr lang="en-US" sz="3600" dirty="0"/>
              <a:t>	I</a:t>
            </a:r>
            <a:r>
              <a:rPr lang="en-US" dirty="0"/>
              <a:t>	</a:t>
            </a:r>
            <a:r>
              <a:rPr lang="en-US" dirty="0" err="1"/>
              <a:t>nterface</a:t>
            </a:r>
            <a:r>
              <a:rPr lang="en-US" dirty="0"/>
              <a:t> Segregation Principle</a:t>
            </a:r>
          </a:p>
          <a:p>
            <a:pPr lvl="1">
              <a:tabLst>
                <a:tab pos="512763" algn="ctr"/>
                <a:tab pos="690563" algn="l"/>
              </a:tabLst>
            </a:pPr>
            <a:r>
              <a:rPr lang="en-US" sz="3600" dirty="0"/>
              <a:t>	</a:t>
            </a:r>
            <a:r>
              <a:rPr lang="en-US" sz="3600" u="sng" dirty="0"/>
              <a:t>D</a:t>
            </a:r>
            <a:r>
              <a:rPr lang="en-US" u="sng" dirty="0"/>
              <a:t>	</a:t>
            </a:r>
            <a:r>
              <a:rPr lang="en-US" u="sng" dirty="0" err="1"/>
              <a:t>ependency</a:t>
            </a:r>
            <a:r>
              <a:rPr lang="en-US" u="sng" dirty="0"/>
              <a:t> Inversion Principle</a:t>
            </a:r>
          </a:p>
          <a:p>
            <a:r>
              <a:rPr lang="en-US" dirty="0"/>
              <a:t>More easily testable</a:t>
            </a:r>
          </a:p>
          <a:p>
            <a:r>
              <a:rPr lang="en-US" dirty="0" err="1"/>
              <a:t>Swapable</a:t>
            </a:r>
            <a:r>
              <a:rPr lang="en-US" dirty="0"/>
              <a:t> modularity</a:t>
            </a:r>
          </a:p>
        </p:txBody>
      </p:sp>
    </p:spTree>
    <p:extLst>
      <p:ext uri="{BB962C8B-B14F-4D97-AF65-F5344CB8AC3E}">
        <p14:creationId xmlns:p14="http://schemas.microsoft.com/office/powerpoint/2010/main" val="2805309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in ASP.NET Core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64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Singleton - Only </a:t>
            </a:r>
            <a:r>
              <a:rPr lang="en-US" b="1" u="sng" dirty="0"/>
              <a:t>one</a:t>
            </a:r>
            <a:r>
              <a:rPr lang="en-US" dirty="0"/>
              <a:t> instance total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Scoped - Single one for an </a:t>
            </a:r>
            <a:r>
              <a:rPr lang="en-US" b="1" u="sng" dirty="0"/>
              <a:t>HTTP request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Transient - New one </a:t>
            </a:r>
            <a:r>
              <a:rPr lang="en-US" b="1" u="sng" dirty="0"/>
              <a:t>every time</a:t>
            </a:r>
            <a:r>
              <a:rPr lang="en-US" b="1" dirty="0"/>
              <a:t> </a:t>
            </a:r>
            <a:r>
              <a:rPr lang="en-US" dirty="0"/>
              <a:t>you ask for it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861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ConfigureServices</a:t>
            </a:r>
            <a:r>
              <a:rPr lang="en-US" dirty="0"/>
              <a:t> (optional, 1st)</a:t>
            </a:r>
          </a:p>
          <a:p>
            <a:pPr lvl="1"/>
            <a:r>
              <a:rPr lang="en-US" dirty="0"/>
              <a:t>Add “services” to services collection (read: DI config)</a:t>
            </a:r>
          </a:p>
          <a:p>
            <a:pPr lvl="1"/>
            <a:r>
              <a:rPr lang="en-US" dirty="0"/>
              <a:t>Configure all services</a:t>
            </a:r>
          </a:p>
          <a:p>
            <a:endParaRPr lang="en-US" dirty="0"/>
          </a:p>
          <a:p>
            <a:r>
              <a:rPr lang="en-US" dirty="0"/>
              <a:t>Configure – Configure HTTP pipeline (middleware)</a:t>
            </a:r>
          </a:p>
        </p:txBody>
      </p:sp>
    </p:spTree>
    <p:extLst>
      <p:ext uri="{BB962C8B-B14F-4D97-AF65-F5344CB8AC3E}">
        <p14:creationId xmlns:p14="http://schemas.microsoft.com/office/powerpoint/2010/main" val="1345065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7224" y="2005330"/>
            <a:ext cx="10772775" cy="376618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StartUp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  public void Configure(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IApplicationBuilder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app)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... }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  public void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ConfigureServices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IServiceCollection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services)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  {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services.AddTransient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IEmailSender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EmailSender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&gt;();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services.AddTransient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ISmsSender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SmsSender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}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217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Into 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7224" y="2005330"/>
            <a:ext cx="10772775" cy="376618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numCol="1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HomeController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: Controller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public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HomeController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public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IActionResult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Index()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        // do something custom here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}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925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Into 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7224" y="2005330"/>
            <a:ext cx="10772775" cy="376618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numCol="1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HomeController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: Controller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private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ISomeDependency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_dep;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public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HomeController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ISomeDependency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dep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    _dep = dep;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public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IActionResult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Index()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    _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dep.UseItHere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}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40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Hi, I’m J.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2473375"/>
            <a:ext cx="4981194" cy="1223135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Jonathan "J." Tower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Principal Consultant &amp; Partner</a:t>
            </a:r>
          </a:p>
          <a:p>
            <a:pPr>
              <a:spcBef>
                <a:spcPts val="1000"/>
              </a:spcBef>
            </a:pPr>
            <a:r>
              <a:rPr lang="en-US" dirty="0"/>
              <a:t>Trailhead Technology Partners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812" y="2157731"/>
            <a:ext cx="4953088" cy="13080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38238" y="3465765"/>
            <a:ext cx="53816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kern="2200" spc="300" dirty="0">
                <a:solidFill>
                  <a:srgbClr val="0072C6"/>
                </a:solidFill>
              </a:rPr>
              <a:t>trailhead</a:t>
            </a:r>
            <a:r>
              <a:rPr lang="en-US" sz="3400" kern="2200" spc="300" dirty="0"/>
              <a:t>technology</a:t>
            </a:r>
            <a:r>
              <a:rPr lang="en-US" sz="3400" kern="2200" spc="300" dirty="0">
                <a:solidFill>
                  <a:schemeClr val="bg1">
                    <a:lumMod val="65000"/>
                  </a:schemeClr>
                </a:solidFill>
              </a:rPr>
              <a:t>.com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36234" y="4716705"/>
            <a:ext cx="5293765" cy="1345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233363" algn="ctr"/>
                <a:tab pos="457200" algn="l"/>
              </a:tabLst>
            </a:pPr>
            <a:r>
              <a:rPr lang="en-US" sz="2000" dirty="0">
                <a:solidFill>
                  <a:srgbClr val="333333"/>
                </a:solidFill>
                <a:latin typeface="FontAwesome" pitchFamily="2" charset="0"/>
              </a:rPr>
              <a:t>	</a:t>
            </a:r>
            <a:r>
              <a:rPr lang="en-US" sz="2000" dirty="0">
                <a:latin typeface="FontAwesome" pitchFamily="2" charset="0"/>
              </a:rPr>
              <a:t>	</a:t>
            </a:r>
            <a:r>
              <a:rPr lang="en-US" sz="2000" dirty="0"/>
              <a:t>jtower@trailheadtechnology.com</a:t>
            </a:r>
          </a:p>
          <a:p>
            <a:pPr marL="0" indent="0">
              <a:buNone/>
              <a:tabLst>
                <a:tab pos="233363" algn="ctr"/>
                <a:tab pos="457200" algn="l"/>
              </a:tabLst>
            </a:pPr>
            <a:r>
              <a:rPr lang="en-US" sz="2000" dirty="0">
                <a:latin typeface="FontAwesome" pitchFamily="2" charset="0"/>
              </a:rPr>
              <a:t>		</a:t>
            </a:r>
            <a:r>
              <a:rPr lang="en-US" sz="2000" dirty="0"/>
              <a:t>trailheadtechnology.com/blog</a:t>
            </a:r>
          </a:p>
          <a:p>
            <a:pPr marL="0" indent="0">
              <a:buNone/>
              <a:tabLst>
                <a:tab pos="233363" algn="ctr"/>
                <a:tab pos="457200" algn="l"/>
              </a:tabLst>
            </a:pPr>
            <a:r>
              <a:rPr lang="en-US" sz="2000" dirty="0">
                <a:latin typeface="FontAwesome" pitchFamily="2" charset="0"/>
              </a:rPr>
              <a:t>		</a:t>
            </a:r>
            <a:r>
              <a:rPr lang="en-US" sz="2000" dirty="0" err="1"/>
              <a:t>jtowermi</a:t>
            </a:r>
            <a:endParaRPr lang="en-US" sz="2000" dirty="0"/>
          </a:p>
          <a:p>
            <a:pPr>
              <a:tabLst>
                <a:tab pos="233363" algn="ctr"/>
                <a:tab pos="457200" algn="l"/>
              </a:tabLst>
            </a:pP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7224" y="4716705"/>
            <a:ext cx="5293765" cy="1345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" lvl="1" indent="0">
              <a:spcBef>
                <a:spcPts val="1300"/>
              </a:spcBef>
              <a:buNone/>
              <a:tabLst>
                <a:tab pos="233363" algn="ctr"/>
                <a:tab pos="457200" algn="l"/>
              </a:tabLst>
            </a:pPr>
            <a:r>
              <a:rPr lang="en-US" sz="2000" dirty="0">
                <a:latin typeface="FontAwesome" pitchFamily="2" charset="0"/>
              </a:rPr>
              <a:t>		</a:t>
            </a:r>
            <a:r>
              <a:rPr lang="en-US" sz="2000" dirty="0"/>
              <a:t>Microsoft MVP in ASP.NET</a:t>
            </a:r>
          </a:p>
          <a:p>
            <a:pPr marL="4572" lvl="1" indent="0">
              <a:spcBef>
                <a:spcPts val="1300"/>
              </a:spcBef>
              <a:buNone/>
              <a:tabLst>
                <a:tab pos="233363" algn="ctr"/>
                <a:tab pos="457200" algn="l"/>
              </a:tabLst>
            </a:pPr>
            <a:r>
              <a:rPr lang="en-US" sz="2000" dirty="0">
                <a:latin typeface="FontAwesome" pitchFamily="2" charset="0"/>
              </a:rPr>
              <a:t>		</a:t>
            </a:r>
            <a:r>
              <a:rPr lang="en-US" sz="2000" dirty="0" err="1"/>
              <a:t>Telerik</a:t>
            </a:r>
            <a:r>
              <a:rPr lang="en-US" sz="2000" dirty="0"/>
              <a:t>/Progress Developer Expert</a:t>
            </a:r>
          </a:p>
          <a:p>
            <a:pPr marL="0" indent="0">
              <a:buNone/>
              <a:tabLst>
                <a:tab pos="233363" algn="ctr"/>
                <a:tab pos="457200" algn="l"/>
              </a:tabLst>
            </a:pPr>
            <a:r>
              <a:rPr lang="en-US" sz="2000" dirty="0">
                <a:latin typeface="FontAwesome" pitchFamily="2" charset="0"/>
              </a:rPr>
              <a:t>		</a:t>
            </a:r>
            <a:r>
              <a:rPr lang="en-US" sz="2000" dirty="0"/>
              <a:t>Organizer of Beer City Code</a:t>
            </a:r>
          </a:p>
        </p:txBody>
      </p:sp>
    </p:spTree>
    <p:extLst>
      <p:ext uri="{BB962C8B-B14F-4D97-AF65-F5344CB8AC3E}">
        <p14:creationId xmlns:p14="http://schemas.microsoft.com/office/powerpoint/2010/main" val="287639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Into Middleware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57224" y="1916122"/>
            <a:ext cx="10772775" cy="4596192"/>
          </a:xfrm>
          <a:solidFill>
            <a:schemeClr val="tx1"/>
          </a:solidFill>
        </p:spPr>
        <p:txBody>
          <a:bodyPr numCol="1">
            <a:normAutofit lnSpcReduction="10000"/>
          </a:bodyPr>
          <a:lstStyle/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MyMiddleware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private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readonly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RequestDelegate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_next;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public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MyMiddleware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RequestDelegate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next)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_next = next;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public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Task Invoke(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HttpContext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context)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// do something custom here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await _next(context);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2250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Into Middleware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7224" y="1916122"/>
            <a:ext cx="10772775" cy="45961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numCol="1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MyMiddleware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private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readonly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RequestDelegate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_next;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private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ISomeDependency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_dep;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public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MyMiddleware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RequestDelegate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next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ISomeDependency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dep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_next = next;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_dep = dep;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public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Task Invoke(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HttpContext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context)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_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dep.DoSomethingCustom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await _next(context);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009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Into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7224" y="2005330"/>
            <a:ext cx="10772775" cy="376618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@model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ToDoItem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&lt;div&gt;</a:t>
            </a:r>
          </a:p>
          <a:p>
            <a:pPr marL="256032" lvl="1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&lt;span&gt;Name:          @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Model.TaskName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&lt;/span&gt;</a:t>
            </a:r>
          </a:p>
          <a:p>
            <a:pPr marL="256032" lvl="1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&lt;span&gt;Assigned To:   @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Model.AssignedTo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&lt;/span&gt;</a:t>
            </a:r>
          </a:p>
          <a:p>
            <a:pPr marL="256032" lvl="1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&lt;span&gt;Related Items: </a:t>
            </a:r>
            <a:r>
              <a:rPr lang="en-US" sz="1800" dirty="0">
                <a:solidFill>
                  <a:srgbClr val="92D050"/>
                </a:solidFill>
                <a:latin typeface="Consolas" panose="020B0609020204030204" pitchFamily="49" charset="0"/>
              </a:rPr>
              <a:t>&lt;!</a:t>
            </a:r>
            <a:r>
              <a:rPr lang="en-US" sz="1800" dirty="0">
                <a:solidFill>
                  <a:srgbClr val="92D050"/>
                </a:solidFill>
                <a:latin typeface="Consolas" panose="020B0609020204030204" pitchFamily="49" charset="0"/>
              </a:rPr>
              <a:t>--</a:t>
            </a:r>
            <a:r>
              <a:rPr lang="en-US" sz="1800" dirty="0">
                <a:solidFill>
                  <a:srgbClr val="92D050"/>
                </a:solidFill>
                <a:latin typeface="Consolas" panose="020B0609020204030204" pitchFamily="49" charset="0"/>
              </a:rPr>
              <a:t> Related Item Count </a:t>
            </a:r>
            <a:r>
              <a:rPr lang="en-US" sz="1800" dirty="0">
                <a:solidFill>
                  <a:srgbClr val="92D050"/>
                </a:solidFill>
                <a:latin typeface="Consolas" panose="020B0609020204030204" pitchFamily="49" charset="0"/>
              </a:rPr>
              <a:t>--&gt;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&lt;/span&gt;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731622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Into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7224" y="2005330"/>
            <a:ext cx="10772775" cy="376618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@model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ToDoItem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@inject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IToDoItemHelper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Helper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&lt;div&gt;</a:t>
            </a:r>
          </a:p>
          <a:p>
            <a:pPr marL="256032" lvl="1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&lt;span&gt;Name:          @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Model.TaskName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&lt;/span&gt;</a:t>
            </a:r>
          </a:p>
          <a:p>
            <a:pPr marL="256032" lvl="1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&lt;span&gt;Assigned To:   @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Model.AssignedTo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&lt;/span&gt;</a:t>
            </a:r>
          </a:p>
          <a:p>
            <a:pPr marL="256032" lvl="1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&lt;span&gt;Related Items: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@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Helper.FindRelated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(Model).Count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&lt;/span&gt;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072349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Bring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15768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DI Libraries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29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Autofac</a:t>
            </a:r>
            <a:r>
              <a:rPr lang="en-US" dirty="0"/>
              <a:t> Instead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07092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StructureMap</a:t>
            </a:r>
            <a:r>
              <a:rPr lang="en-US" dirty="0"/>
              <a:t> Instead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45402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</a:t>
            </a:r>
            <a:r>
              <a:rPr lang="en-US" dirty="0" err="1"/>
              <a:t>Ninject</a:t>
            </a:r>
            <a:r>
              <a:rPr lang="en-US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Ninject</a:t>
            </a:r>
            <a:r>
              <a:rPr lang="en-US" dirty="0"/>
              <a:t> beta 4.0.0-beta-0134</a:t>
            </a:r>
          </a:p>
          <a:p>
            <a:endParaRPr lang="en-US" dirty="0"/>
          </a:p>
          <a:p>
            <a:r>
              <a:rPr lang="en-US" dirty="0"/>
              <a:t>Work-arounds do exist</a:t>
            </a:r>
          </a:p>
          <a:p>
            <a:pPr lvl="1"/>
            <a:r>
              <a:rPr lang="en-US" dirty="0">
                <a:hlinkClick r:id="rId2"/>
              </a:rPr>
              <a:t>github.com/dotnetjunkie/Missing-Core-DI-Extensions</a:t>
            </a:r>
            <a:endParaRPr lang="en-US" dirty="0"/>
          </a:p>
          <a:p>
            <a:pPr marL="4572" lvl="1" indent="0">
              <a:buNone/>
            </a:pPr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8943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Quick Recap</a:t>
            </a:r>
          </a:p>
          <a:p>
            <a:pPr lvl="1"/>
            <a:r>
              <a:rPr lang="en-US" dirty="0"/>
              <a:t>Inversion of Control (</a:t>
            </a:r>
            <a:r>
              <a:rPr lang="en-US" dirty="0" err="1"/>
              <a:t>IoC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Dependency Inject (DI)</a:t>
            </a:r>
          </a:p>
          <a:p>
            <a:pPr lvl="1"/>
            <a:r>
              <a:rPr lang="en-US" dirty="0"/>
              <a:t>Benefits of DI</a:t>
            </a:r>
          </a:p>
          <a:p>
            <a:r>
              <a:rPr lang="en-US" dirty="0"/>
              <a:t>DI in ASP.NET</a:t>
            </a:r>
          </a:p>
          <a:p>
            <a:pPr lvl="1"/>
            <a:r>
              <a:rPr lang="en-US" dirty="0"/>
              <a:t>Lifetime management</a:t>
            </a:r>
          </a:p>
          <a:p>
            <a:pPr lvl="1"/>
            <a:r>
              <a:rPr lang="en-US" dirty="0"/>
              <a:t>Startup Configuration</a:t>
            </a:r>
          </a:p>
          <a:p>
            <a:pPr lvl="1"/>
            <a:r>
              <a:rPr lang="en-US" dirty="0"/>
              <a:t>Using DI in Middleware, Controllers, and Views</a:t>
            </a:r>
          </a:p>
          <a:p>
            <a:r>
              <a:rPr lang="en-US" dirty="0"/>
              <a:t>Real-world example in ASP.NET Core</a:t>
            </a:r>
          </a:p>
          <a:p>
            <a:r>
              <a:rPr lang="en-US" dirty="0"/>
              <a:t>Using Third-Party DI Frameworks</a:t>
            </a:r>
          </a:p>
        </p:txBody>
      </p:sp>
    </p:spTree>
    <p:extLst>
      <p:ext uri="{BB962C8B-B14F-4D97-AF65-F5344CB8AC3E}">
        <p14:creationId xmlns:p14="http://schemas.microsoft.com/office/powerpoint/2010/main" val="42471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Quick Recap</a:t>
            </a:r>
          </a:p>
          <a:p>
            <a:pPr lvl="1"/>
            <a:r>
              <a:rPr lang="en-US" dirty="0"/>
              <a:t>Inversion of Control (</a:t>
            </a:r>
            <a:r>
              <a:rPr lang="en-US" dirty="0" err="1"/>
              <a:t>IoC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Dependency Inject (DI)</a:t>
            </a:r>
          </a:p>
          <a:p>
            <a:pPr lvl="1"/>
            <a:r>
              <a:rPr lang="en-US" dirty="0"/>
              <a:t>Benefits of DI</a:t>
            </a:r>
          </a:p>
          <a:p>
            <a:r>
              <a:rPr lang="en-US" dirty="0"/>
              <a:t>DI in ASP.NET</a:t>
            </a:r>
          </a:p>
          <a:p>
            <a:pPr lvl="1"/>
            <a:r>
              <a:rPr lang="en-US" dirty="0"/>
              <a:t>Lifetime management</a:t>
            </a:r>
          </a:p>
          <a:p>
            <a:pPr lvl="1"/>
            <a:r>
              <a:rPr lang="en-US" dirty="0"/>
              <a:t>Startup Configuration</a:t>
            </a:r>
          </a:p>
          <a:p>
            <a:pPr lvl="1"/>
            <a:r>
              <a:rPr lang="en-US" dirty="0"/>
              <a:t>Using DI in Middleware, Controllers, and Views</a:t>
            </a:r>
          </a:p>
          <a:p>
            <a:r>
              <a:rPr lang="en-US" dirty="0"/>
              <a:t>Real-world example in ASP.NET Core</a:t>
            </a:r>
          </a:p>
          <a:p>
            <a:r>
              <a:rPr lang="en-US" dirty="0"/>
              <a:t>Using Third-Party DI Frameworks</a:t>
            </a:r>
          </a:p>
        </p:txBody>
      </p:sp>
    </p:spTree>
    <p:extLst>
      <p:ext uri="{BB962C8B-B14F-4D97-AF65-F5344CB8AC3E}">
        <p14:creationId xmlns:p14="http://schemas.microsoft.com/office/powerpoint/2010/main" val="5686823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2473375"/>
            <a:ext cx="4981194" cy="1223135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Jonathan "J." Tower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Principal Consultant &amp; Partner</a:t>
            </a:r>
          </a:p>
          <a:p>
            <a:pPr>
              <a:spcBef>
                <a:spcPts val="1000"/>
              </a:spcBef>
            </a:pPr>
            <a:r>
              <a:rPr lang="en-US" dirty="0"/>
              <a:t>Trailhead Technology Partners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812" y="2157731"/>
            <a:ext cx="4953088" cy="13080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38238" y="3465765"/>
            <a:ext cx="53816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kern="2200" spc="300" dirty="0">
                <a:solidFill>
                  <a:srgbClr val="0072C6"/>
                </a:solidFill>
              </a:rPr>
              <a:t>trailhead</a:t>
            </a:r>
            <a:r>
              <a:rPr lang="en-US" sz="3400" kern="2200" spc="300" dirty="0"/>
              <a:t>technology</a:t>
            </a:r>
            <a:r>
              <a:rPr lang="en-US" sz="3400" kern="2200" spc="300" dirty="0">
                <a:solidFill>
                  <a:schemeClr val="bg1">
                    <a:lumMod val="65000"/>
                  </a:schemeClr>
                </a:solidFill>
              </a:rPr>
              <a:t>.com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36234" y="4716705"/>
            <a:ext cx="5293765" cy="1345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233363" algn="ctr"/>
                <a:tab pos="457200" algn="l"/>
              </a:tabLst>
            </a:pPr>
            <a:r>
              <a:rPr lang="en-US" sz="2000" dirty="0">
                <a:solidFill>
                  <a:srgbClr val="333333"/>
                </a:solidFill>
                <a:latin typeface="FontAwesome" pitchFamily="2" charset="0"/>
              </a:rPr>
              <a:t>	</a:t>
            </a:r>
            <a:r>
              <a:rPr lang="en-US" sz="2000" dirty="0">
                <a:latin typeface="FontAwesome" pitchFamily="2" charset="0"/>
              </a:rPr>
              <a:t>	</a:t>
            </a:r>
            <a:r>
              <a:rPr lang="en-US" sz="2000" dirty="0"/>
              <a:t>jtower@trailheadtechnology.com</a:t>
            </a:r>
          </a:p>
          <a:p>
            <a:pPr marL="0" indent="0">
              <a:buNone/>
              <a:tabLst>
                <a:tab pos="233363" algn="ctr"/>
                <a:tab pos="457200" algn="l"/>
              </a:tabLst>
            </a:pPr>
            <a:r>
              <a:rPr lang="en-US" sz="2000" dirty="0">
                <a:latin typeface="FontAwesome" pitchFamily="2" charset="0"/>
              </a:rPr>
              <a:t>		</a:t>
            </a:r>
            <a:r>
              <a:rPr lang="en-US" sz="2000" dirty="0"/>
              <a:t>trailheadtechnology.com/blog</a:t>
            </a:r>
          </a:p>
          <a:p>
            <a:pPr marL="0" indent="0">
              <a:buNone/>
              <a:tabLst>
                <a:tab pos="233363" algn="ctr"/>
                <a:tab pos="457200" algn="l"/>
              </a:tabLst>
            </a:pPr>
            <a:r>
              <a:rPr lang="en-US" sz="2000" dirty="0">
                <a:latin typeface="FontAwesome" pitchFamily="2" charset="0"/>
              </a:rPr>
              <a:t>		</a:t>
            </a:r>
            <a:r>
              <a:rPr lang="en-US" sz="2000" dirty="0" err="1"/>
              <a:t>jtowermi</a:t>
            </a:r>
            <a:endParaRPr lang="en-US" sz="2000" dirty="0"/>
          </a:p>
          <a:p>
            <a:pPr>
              <a:tabLst>
                <a:tab pos="233363" algn="ctr"/>
                <a:tab pos="457200" algn="l"/>
              </a:tabLst>
            </a:pP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7224" y="4716705"/>
            <a:ext cx="5293765" cy="1345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" lvl="1" indent="0">
              <a:spcBef>
                <a:spcPts val="1300"/>
              </a:spcBef>
              <a:buNone/>
              <a:tabLst>
                <a:tab pos="233363" algn="ctr"/>
                <a:tab pos="457200" algn="l"/>
              </a:tabLst>
            </a:pPr>
            <a:r>
              <a:rPr lang="en-US" sz="2000" dirty="0">
                <a:latin typeface="FontAwesome" pitchFamily="2" charset="0"/>
              </a:rPr>
              <a:t>		</a:t>
            </a:r>
            <a:r>
              <a:rPr lang="en-US" sz="2000" dirty="0"/>
              <a:t>Microsoft MVP in ASP.NET</a:t>
            </a:r>
          </a:p>
          <a:p>
            <a:pPr marL="4572" lvl="1" indent="0">
              <a:spcBef>
                <a:spcPts val="1300"/>
              </a:spcBef>
              <a:buNone/>
              <a:tabLst>
                <a:tab pos="233363" algn="ctr"/>
                <a:tab pos="457200" algn="l"/>
              </a:tabLst>
            </a:pPr>
            <a:r>
              <a:rPr lang="en-US" sz="2000" dirty="0">
                <a:latin typeface="FontAwesome" pitchFamily="2" charset="0"/>
              </a:rPr>
              <a:t>		</a:t>
            </a:r>
            <a:r>
              <a:rPr lang="en-US" sz="2000" dirty="0" err="1"/>
              <a:t>Telerik</a:t>
            </a:r>
            <a:r>
              <a:rPr lang="en-US" sz="2000" dirty="0"/>
              <a:t>/Progress Developer Expert</a:t>
            </a:r>
          </a:p>
          <a:p>
            <a:pPr marL="0" indent="0">
              <a:buNone/>
              <a:tabLst>
                <a:tab pos="233363" algn="ctr"/>
                <a:tab pos="457200" algn="l"/>
              </a:tabLst>
            </a:pPr>
            <a:r>
              <a:rPr lang="en-US" sz="2000" dirty="0">
                <a:latin typeface="FontAwesome" pitchFamily="2" charset="0"/>
              </a:rPr>
              <a:t>		</a:t>
            </a:r>
            <a:r>
              <a:rPr lang="en-US" sz="2000" dirty="0"/>
              <a:t>Organizer of Beer City Code</a:t>
            </a:r>
          </a:p>
        </p:txBody>
      </p:sp>
    </p:spTree>
    <p:extLst>
      <p:ext uri="{BB962C8B-B14F-4D97-AF65-F5344CB8AC3E}">
        <p14:creationId xmlns:p14="http://schemas.microsoft.com/office/powerpoint/2010/main" val="168118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DI and </a:t>
            </a:r>
            <a:r>
              <a:rPr lang="en-US" dirty="0" err="1"/>
              <a:t>IoC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72315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Dependency Injection?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way to do Inversion of Control (</a:t>
            </a:r>
            <a:r>
              <a:rPr lang="en-US" dirty="0" err="1"/>
              <a:t>IoC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2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So What’s Inversion of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glad you asked…</a:t>
            </a:r>
          </a:p>
        </p:txBody>
      </p:sp>
    </p:spTree>
    <p:extLst>
      <p:ext uri="{BB962C8B-B14F-4D97-AF65-F5344CB8AC3E}">
        <p14:creationId xmlns:p14="http://schemas.microsoft.com/office/powerpoint/2010/main" val="3236349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IoC</a:t>
            </a:r>
            <a:r>
              <a:rPr lang="en-US" dirty="0"/>
              <a:t> By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 numCol="2">
            <a:normAutofit lnSpcReduction="10000"/>
          </a:bodyPr>
          <a:lstStyle/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TextEditor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private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SpellChecker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_checker;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public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TextEditor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_checker = new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SpellChecker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calling code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TextEditor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textEditor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new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TextEditor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TextEditor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private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ISpellChecker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_checker;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public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TextEditor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ISpellChecker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checker)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_checker = checker;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calling code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SpellChecker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new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SpellChecker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TextEditor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textEditor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new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TextEditor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5673010" y="2011680"/>
            <a:ext cx="242596" cy="3893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8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IoC</a:t>
            </a:r>
            <a:r>
              <a:rPr lang="en-US" dirty="0"/>
              <a:t> By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 numCol="2">
            <a:normAutofit lnSpcReduction="10000"/>
          </a:bodyPr>
          <a:lstStyle/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TextEditor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private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SpellChecker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_checker;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public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TextEditor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_checker 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new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SpellChecker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calling code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TextEditor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textEditor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new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TextEditor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TextEditor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private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ISpellChecker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_checker;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public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TextEditor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ISpellChecker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checker)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_checker = checker;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calling code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SpellChecker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new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SpellChecker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TextEditor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textEditor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new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TextEditor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5673010" y="2011680"/>
            <a:ext cx="242596" cy="3893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11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Big Deal?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"New Is Glue“ </a:t>
            </a:r>
            <a:r>
              <a:rPr lang="en-US" dirty="0"/>
              <a:t>- Steve Smith (aka @</a:t>
            </a:r>
            <a:r>
              <a:rPr lang="en-US" dirty="0" err="1"/>
              <a:t>ardalis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/>
              <a:t>Your classes should depend on the services they need, not specific implementations of those services</a:t>
            </a:r>
          </a:p>
          <a:p>
            <a:r>
              <a:rPr lang="en-US" dirty="0"/>
              <a:t>Dependency on implementations = hard-coded</a:t>
            </a:r>
          </a:p>
          <a:p>
            <a:r>
              <a:rPr lang="en-US" dirty="0"/>
              <a:t>In OO, service contracts = interfaces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414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Custom 1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072C6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5930</TotalTime>
  <Words>1156</Words>
  <Application>Microsoft Office PowerPoint</Application>
  <PresentationFormat>Widescreen</PresentationFormat>
  <Paragraphs>294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FontAwesome</vt:lpstr>
      <vt:lpstr>Segoe UI</vt:lpstr>
      <vt:lpstr>Metropolitan</vt:lpstr>
      <vt:lpstr>ASP.NET Core's</vt:lpstr>
      <vt:lpstr>Hi, I’m J.</vt:lpstr>
      <vt:lpstr>Summary</vt:lpstr>
      <vt:lpstr>Quick Recap</vt:lpstr>
      <vt:lpstr>What is Dependency Injection?</vt:lpstr>
      <vt:lpstr>OK, So What’s Inversion of Control?</vt:lpstr>
      <vt:lpstr>IoC By Example</vt:lpstr>
      <vt:lpstr>IoC By Example</vt:lpstr>
      <vt:lpstr>What’s the Big Deal?</vt:lpstr>
      <vt:lpstr>Isn't This Going to Get Messy?</vt:lpstr>
      <vt:lpstr>Dependency Injection Saves the Day</vt:lpstr>
      <vt:lpstr>DI by Example </vt:lpstr>
      <vt:lpstr>Benefits of Dependency Injection</vt:lpstr>
      <vt:lpstr>DI in ASP.NET Core</vt:lpstr>
      <vt:lpstr>Lifetime Management</vt:lpstr>
      <vt:lpstr>Startup Configuration</vt:lpstr>
      <vt:lpstr>Startup Configuration</vt:lpstr>
      <vt:lpstr>Injecting Into Controllers</vt:lpstr>
      <vt:lpstr>Injecting Into Controllers</vt:lpstr>
      <vt:lpstr>Injecting Into Middleware</vt:lpstr>
      <vt:lpstr>Injecting Into Middleware</vt:lpstr>
      <vt:lpstr>Injecting Into Views</vt:lpstr>
      <vt:lpstr>Injecting Into Views</vt:lpstr>
      <vt:lpstr>Let’s Bring it All Together</vt:lpstr>
      <vt:lpstr>Third Party DI Libraries</vt:lpstr>
      <vt:lpstr>Using Autofac Instead</vt:lpstr>
      <vt:lpstr>Using StructureMap Instead</vt:lpstr>
      <vt:lpstr>What About Ninject?</vt:lpstr>
      <vt:lpstr>Summary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jtower</dc:creator>
  <cp:lastModifiedBy>jtower</cp:lastModifiedBy>
  <cp:revision>60</cp:revision>
  <dcterms:created xsi:type="dcterms:W3CDTF">2017-02-14T19:24:12Z</dcterms:created>
  <dcterms:modified xsi:type="dcterms:W3CDTF">2017-03-18T18:29:05Z</dcterms:modified>
</cp:coreProperties>
</file>