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7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738E4-D4B1-4E07-8941-416C6794D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2F8E75-3B0D-4F4D-90FB-EBFF33617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7DC36B-2E57-4D16-82A0-33545FB2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555A-2ED3-4F3E-B248-8BB5C2E0FB3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1D6181-578E-4E3A-8774-B9F72A83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4151F9-70CF-4D16-B218-362EDA42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C22D-9B30-4BB2-A716-473D0A56B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8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AD8D4-64E0-4146-B61E-CE84FBC9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7828AB-A06E-44FE-B441-92ED6411E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32DA5-E568-40BC-A99B-5A35856B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555A-2ED3-4F3E-B248-8BB5C2E0FB3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9A7B05-0C6A-4C46-8AAC-5D86BDBA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FD74C2-68CE-471D-99C1-1807ADB6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C22D-9B30-4BB2-A716-473D0A56B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41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60ECA6-91A8-4DA4-BF8F-279341AA3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F0E261-EE49-4E17-A268-6EC8FD0D8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389F00-6DA0-43D6-B62A-4EA53E7D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555A-2ED3-4F3E-B248-8BB5C2E0FB3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A2CACD-AC6B-48C7-96A8-DA4E8144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62F8BC-B9ED-49CE-AAD7-EA25F40A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C22D-9B30-4BB2-A716-473D0A56B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19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3DE18-DA46-4EAF-8398-111A27FC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98DCC0-EA43-48DC-8240-207D92610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49523C-CB28-483D-97DB-DDD1241F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555A-2ED3-4F3E-B248-8BB5C2E0FB3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356E74-7F6E-4357-8B10-D1458DD3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E9719B-9A47-4F5A-AD45-51E5F2C3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C22D-9B30-4BB2-A716-473D0A56B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56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32C9A-E399-4A2E-9464-F3318F26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C419E8-AFA1-47F9-86F5-7BB20E272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DB33BD-F5FF-4172-A616-4607B1B6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555A-2ED3-4F3E-B248-8BB5C2E0FB3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FEE1EF-387F-411D-A160-AE5829AA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89B6BE-6AD0-4F7B-AB97-5EEE547F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C22D-9B30-4BB2-A716-473D0A56B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36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F94A3-A738-47CF-9158-0C50568C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21537A-F7F2-48FA-88E1-5EB15A832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57A63C-890C-4DAB-BC19-F54FCA260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F23AAA-632D-452D-87B7-8F370455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555A-2ED3-4F3E-B248-8BB5C2E0FB3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94AD85-8202-4FA9-831C-7B1A706D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C26F2B-D8BD-4D0C-8B9F-A5C37EF5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C22D-9B30-4BB2-A716-473D0A56B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92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1B7F5-480C-4B23-9172-EE1BEB8E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BA3BB0-095D-4E92-9F75-1BBB20D54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860CFD-CDBD-401E-93D8-1CDB20287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923D81-44AD-43D5-803A-E66B5CEBC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1C3D26-1A75-48A7-9221-D36D0C24B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B7B002F-9689-480D-ABE6-C3897634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555A-2ED3-4F3E-B248-8BB5C2E0FB3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22F447-A9ED-4DFD-A0B9-AECD9395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7EB4DA-1D35-460B-86EB-EB3E13AD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C22D-9B30-4BB2-A716-473D0A56B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99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35B92-D95F-469D-B5FE-1701BBD3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821EDE2-94AD-427A-BFD3-EFB740CA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555A-2ED3-4F3E-B248-8BB5C2E0FB3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EA40F6-3E4A-4AB9-AA9A-3E453523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CDC39A-9010-4AAF-BDE8-19FE472D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C22D-9B30-4BB2-A716-473D0A56B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87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D3A1E2-ECD6-469D-8676-D0101C51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555A-2ED3-4F3E-B248-8BB5C2E0FB3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828A23-5E1A-49A3-A158-A0BDA8EA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C3B37E-3908-4C8D-A043-798FEEEE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C22D-9B30-4BB2-A716-473D0A56B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55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679B8-226B-4A85-9911-31601908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D98BF9-87AD-4B9B-83A9-917308091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51F6E0-27F2-458A-B0DC-B28104264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0DC769-5A3B-4728-A083-666C6680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555A-2ED3-4F3E-B248-8BB5C2E0FB3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D5AE1C-EE80-4133-BA47-70B05ED4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93D8CA-0B22-4624-A989-AF9FB310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C22D-9B30-4BB2-A716-473D0A56B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72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359B-F2B2-4C99-86B1-9365A67C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4D82C1-6447-41FB-936D-BCABB270E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0FFB51-62CA-4B62-82BC-5AF03C2F5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2951B6-B24F-4697-B430-0F1A603A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555A-2ED3-4F3E-B248-8BB5C2E0FB3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D8C137-4C9B-4A9F-8EFF-B3150111F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021FCD-99FA-4673-8D35-D41F6F54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C22D-9B30-4BB2-A716-473D0A56B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74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A35DD2B-D236-43AD-8506-F411CC60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6CB4B6-E26B-42B3-8724-1573C5098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3C8B62-5BF3-4F8A-B69E-253A8E78D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555A-2ED3-4F3E-B248-8BB5C2E0FB3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6608D7-D043-461F-974D-851A8FA85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07D934-BD61-471E-A73A-3D081648F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7C22D-9B30-4BB2-A716-473D0A56B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72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C480B-62E3-454C-B3F4-3D13216D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91" y="143453"/>
            <a:ext cx="10515600" cy="595458"/>
          </a:xfrm>
        </p:spPr>
        <p:txBody>
          <a:bodyPr>
            <a:normAutofit fontScale="90000"/>
          </a:bodyPr>
          <a:lstStyle/>
          <a:p>
            <a:r>
              <a:rPr lang="pt-BR" dirty="0"/>
              <a:t>DFD – Fornecer orçamento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706C15A-92CC-4961-9CF9-DBF653567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8985"/>
          <a:stretch/>
        </p:blipFill>
        <p:spPr>
          <a:xfrm>
            <a:off x="1072163" y="1034473"/>
            <a:ext cx="9260127" cy="545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C480B-62E3-454C-B3F4-3D13216D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91" y="143453"/>
            <a:ext cx="10515600" cy="595458"/>
          </a:xfrm>
        </p:spPr>
        <p:txBody>
          <a:bodyPr>
            <a:normAutofit fontScale="90000"/>
          </a:bodyPr>
          <a:lstStyle/>
          <a:p>
            <a:r>
              <a:rPr lang="pt-BR" dirty="0"/>
              <a:t>DFD – Tratar venda do produto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23EC4DCD-9D48-4755-82BE-23F07519E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39569"/>
            <a:ext cx="11178309" cy="541578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7C6472B-3BF4-4019-9800-EDE5DA4C4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363" y="4641055"/>
            <a:ext cx="138794" cy="1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7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C480B-62E3-454C-B3F4-3D13216D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91" y="143453"/>
            <a:ext cx="10515600" cy="595458"/>
          </a:xfrm>
        </p:spPr>
        <p:txBody>
          <a:bodyPr>
            <a:normAutofit fontScale="90000"/>
          </a:bodyPr>
          <a:lstStyle/>
          <a:p>
            <a:r>
              <a:rPr lang="pt-BR" dirty="0"/>
              <a:t>DFD – Tratar a instalação do produto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0CE14238-8F0D-4CA2-AB85-2BBB72B50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66" y="1077119"/>
            <a:ext cx="6501534" cy="50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6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C480B-62E3-454C-B3F4-3D13216D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91" y="143453"/>
            <a:ext cx="10515600" cy="595458"/>
          </a:xfrm>
        </p:spPr>
        <p:txBody>
          <a:bodyPr>
            <a:normAutofit fontScale="90000"/>
          </a:bodyPr>
          <a:lstStyle/>
          <a:p>
            <a:r>
              <a:rPr lang="pt-BR" dirty="0"/>
              <a:t>DFD – Tratar a manutenção do produto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B7613C2-62FB-4ED5-B894-4B2D2CC2B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57" y="738911"/>
            <a:ext cx="8948208" cy="56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8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DFD – Fornecer orçamento</vt:lpstr>
      <vt:lpstr>DFD – Tratar venda do produto</vt:lpstr>
      <vt:lpstr>DFD – Tratar a instalação do produto</vt:lpstr>
      <vt:lpstr>DFD – Tratar a manutenção do produto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 – Fornecer orçamento</dc:title>
  <dc:creator>Geremias Martins</dc:creator>
  <cp:lastModifiedBy>Geremias Martins</cp:lastModifiedBy>
  <cp:revision>6</cp:revision>
  <dcterms:created xsi:type="dcterms:W3CDTF">2020-10-17T00:33:26Z</dcterms:created>
  <dcterms:modified xsi:type="dcterms:W3CDTF">2020-11-09T12:32:27Z</dcterms:modified>
</cp:coreProperties>
</file>