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420" r:id="rId3"/>
    <p:sldId id="42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3FD30-7639-41BF-8EEA-924D3323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4A5F58-A5FD-4260-87F0-A8A91797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5EF96-6CC1-4FDC-B030-A3437789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00E2DA-DC74-4E5A-B457-7113CE4A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185C8C-586D-42C8-9C2A-CC28C44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96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FBF4B-C3EA-488C-991C-29ADA32D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6FE2C-7B4E-4B7B-88B2-12864809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C0FEE-89DC-4844-B1B4-858769C7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CB402-24C9-4008-BBA8-080BF636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15421-DA18-4154-BB18-EC4A5FD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1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E069B7-FDAC-424C-9C66-FE3DEA8A2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AC0531-4E0A-40C1-A4AE-F62691348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28EFE-1ED8-4F1C-93CE-D71889AA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16867-D11D-4E82-AC5F-18448702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D118AF-B84F-4AA3-8A16-4D94E05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88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CA5F3-50F8-465A-A725-3E347ADD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87F32-5D98-4DAB-A15D-74436DE0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FBC4C-35CF-42ED-A9C4-CA0425CE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E9FC6-D5D5-48DC-8B5E-6908CFE6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C4800-2FDD-4FE3-8E00-60C343B6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9D70F-D0F7-46EB-9518-381E54BD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01A40-49C6-4790-B089-B9D723DA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F23D1-03C8-4FF1-85B5-1D503795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12B49-EF3C-44EA-A106-A856CA78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7CC7B-50E1-40F8-88C0-7DB15AF6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3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BC11E-BF09-4014-8F59-AED66162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9D629-59B3-4C08-AC66-DE6031DD5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917F1E-9F5D-4F8A-9C37-1B3E7370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FBA81-B4C3-403F-9EDF-8F680855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F8F4A0-AA0E-4D98-B9B7-EB54D23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EC445-2CEA-405D-86B0-F5B74EF8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3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B7DBE-12B1-4E66-9D60-74C1CCDF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E3809-51F8-4C94-9A77-965FD99B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F68656-9B3F-4393-8D61-79809EB2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759BD4-BCF6-476A-AEFE-BF6645AF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B575F6-A404-4A5B-B726-63C56BB6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DE24AA-0005-4F96-A9AB-8D941E0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4DFF18-AF37-4ED7-903E-305B6241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9009E9-16C4-4E2F-AAB7-CCC59321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13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AA4A-EC63-4772-A3D0-10CC4731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158CD-FEBD-416A-8530-0CE4FB88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B8BB0A-3E6C-422D-AB00-F5ADD82A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FF2434-4A46-4F5B-B247-B3EA1F12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7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5B7434-FB9C-4B1D-B509-734F067A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31C749-18F1-459E-95B8-A72E751B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D4D007-77F1-4DC7-8856-27786B3F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8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6D330-6D0D-4F75-AFC6-D17D5EA3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01EF9-FFAD-4AB1-8E57-5BA69456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B9367-E33F-4501-AB42-62A6BA2F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1CB5CE-4F54-4785-9301-6F9B9C17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01693-CDEC-427D-89F4-7B981A51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1C8202-60D7-4F65-B61A-BFF0055A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41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DF3DA-3756-4C40-9716-32391EC1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9CD0FB-0895-4032-B834-94058D55F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10A701-3015-44B1-958B-BDFE19BE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C98744-7AB1-425A-807C-435192E8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946B4-2F6E-4CAD-A852-09CAC2A1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02FF7F-3CC0-4FEB-B17A-C216F31B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5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C69089-959A-4E22-9F7C-6F43723A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A4999E-EB9E-4AEB-B5A3-AEC60FCA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ABF28-7A10-47B0-AB65-85DC77CF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A7C8-BF5D-4D1B-9F46-2C1F5795EE8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1E5F55-E988-4F36-9A34-703E61144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3D5C7F-AF93-4203-97C8-C6C4AEA5C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0FE7-7116-4E1B-9607-EED6EC0B57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3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337870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080824" y="3835901"/>
            <a:ext cx="346534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375469" y="3165386"/>
            <a:ext cx="2270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Provar Roupa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Sugestão de roupa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Espelho Inteligente</a:t>
            </a:r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Provar Roupa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92263" cy="538383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Interface de atendimento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80024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Escolher roupa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 flipV="1">
            <a:off x="3371556" y="3526059"/>
            <a:ext cx="4166241" cy="287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Espelho inteligente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316631" y="3727953"/>
            <a:ext cx="2616" cy="56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Sugestão de Roupa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799841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Interface de atendimento</a:t>
            </a:r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728021" y="4163210"/>
            <a:ext cx="1278446" cy="67151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Sugerir roupa de acordo com o clima</a:t>
            </a:r>
            <a:endParaRPr lang="pt-BR" sz="12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Espelho inteligente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364661" y="3774026"/>
            <a:ext cx="2583" cy="38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Tema do Office</vt:lpstr>
      <vt:lpstr>Contexto de Negócio</vt:lpstr>
      <vt:lpstr>Cenário: Provar Roupa</vt:lpstr>
      <vt:lpstr>Cenário: Sugestão de Roupa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Geremias Martins</dc:creator>
  <cp:lastModifiedBy>Geremias Martins</cp:lastModifiedBy>
  <cp:revision>5</cp:revision>
  <dcterms:created xsi:type="dcterms:W3CDTF">2020-09-04T20:50:13Z</dcterms:created>
  <dcterms:modified xsi:type="dcterms:W3CDTF">2020-09-04T21:35:30Z</dcterms:modified>
</cp:coreProperties>
</file>