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9" r:id="rId2"/>
    <p:sldId id="420" r:id="rId3"/>
    <p:sldId id="421" r:id="rId4"/>
    <p:sldId id="422" r:id="rId5"/>
    <p:sldId id="42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343831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080824" y="3895511"/>
            <a:ext cx="3465339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654329" y="2698357"/>
            <a:ext cx="2318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Obter Orçamento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Comprar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Obter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Obter Manutenção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3" y="245767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01475B12-08A1-4CAC-BE8D-6AB558F2CBA2}"/>
              </a:ext>
            </a:extLst>
          </p:cNvPr>
          <p:cNvSpPr/>
          <p:nvPr/>
        </p:nvSpPr>
        <p:spPr>
          <a:xfrm>
            <a:off x="2865119" y="5720576"/>
            <a:ext cx="3896751" cy="972044"/>
          </a:xfrm>
          <a:prstGeom prst="accentBorderCallout1">
            <a:avLst>
              <a:gd name="adj1" fmla="val 18750"/>
              <a:gd name="adj2" fmla="val -2196"/>
              <a:gd name="adj3" fmla="val -189971"/>
              <a:gd name="adj4" fmla="val 2129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Estes são os cenários (objetivos do cliente em interagir com o negócio “Smart Glass”)</a:t>
            </a:r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Orçamento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Vendas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Fornecer orçamento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Vendedor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587084" y="5495092"/>
            <a:ext cx="3959084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Vendedor (Nó Operacional) necessita, neste cenário, da capacidade de </a:t>
            </a:r>
          </a:p>
          <a:p>
            <a:pPr algn="ctr"/>
            <a:r>
              <a:rPr lang="pt-BR" dirty="0"/>
              <a:t>“Fornecer Orçamento”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Comprar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6847599" y="3158498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Vendas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venda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3371556" y="3523783"/>
            <a:ext cx="3476043" cy="3107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Vendedor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09386" y="5495092"/>
            <a:ext cx="3936782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Vendedor (Nó Operacional) necessita, neste cenário, da capacidade de </a:t>
            </a:r>
          </a:p>
          <a:p>
            <a:pPr algn="ctr"/>
            <a:r>
              <a:rPr lang="pt-BR" dirty="0"/>
              <a:t>“Tratar Venda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7588266" y="3742954"/>
            <a:ext cx="692914" cy="55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o 10">
            <a:extLst>
              <a:ext uri="{FF2B5EF4-FFF2-40B4-BE49-F238E27FC236}">
                <a16:creationId xmlns:a16="http://schemas.microsoft.com/office/drawing/2014/main" id="{E14A796B-F149-414E-8BBD-33EDF74056D9}"/>
              </a:ext>
            </a:extLst>
          </p:cNvPr>
          <p:cNvSpPr/>
          <p:nvPr/>
        </p:nvSpPr>
        <p:spPr bwMode="auto">
          <a:xfrm>
            <a:off x="8776477" y="3189570"/>
            <a:ext cx="1278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Fabrica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Instalação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Departamento Técnico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19654" y="4296338"/>
            <a:ext cx="1334775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instalação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Técnico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Técnico (Nó Operacional) necessita, neste cenário, da capacidade de </a:t>
            </a:r>
          </a:p>
          <a:p>
            <a:pPr algn="ctr"/>
            <a:r>
              <a:rPr lang="pt-BR" dirty="0"/>
              <a:t>“Tratar Instalação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8578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Manutenção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36772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Departamento Técnico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519291" y="4286836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manutenção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62744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3371556" y="3502057"/>
            <a:ext cx="4166241" cy="178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Técnico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Técnico (Nó Operacional) necessita, neste cenário, da capacidade de </a:t>
            </a:r>
          </a:p>
          <a:p>
            <a:pPr algn="ctr"/>
            <a:r>
              <a:rPr lang="pt-BR" dirty="0"/>
              <a:t>“Tratar Manutenção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21228"/>
            <a:ext cx="2471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09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228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Obter Orçamento</vt:lpstr>
      <vt:lpstr>Cenário: Comprar</vt:lpstr>
      <vt:lpstr>Cenário: Obter Instalação</vt:lpstr>
      <vt:lpstr>Cenário: Obter Manutenção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Geremias Martins</cp:lastModifiedBy>
  <cp:revision>44</cp:revision>
  <dcterms:created xsi:type="dcterms:W3CDTF">2019-12-11T13:11:31Z</dcterms:created>
  <dcterms:modified xsi:type="dcterms:W3CDTF">2020-09-25T23:31:46Z</dcterms:modified>
</cp:coreProperties>
</file>