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4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01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8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4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6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8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6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1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4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DBE5-290D-4BC6-B08A-3FFC18235947}" type="datetimeFigureOut">
              <a:rPr lang="hu-HU" smtClean="0"/>
              <a:t>2023.02.28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6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DF787C-9EF2-4F82-8A96-5794EFA75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Emelt Szintű Érettségi Feladatsor</a:t>
            </a:r>
            <a:br>
              <a:rPr lang="hu-HU" sz="4800" dirty="0"/>
            </a:br>
            <a:r>
              <a:rPr lang="hu-HU" sz="4800" dirty="0"/>
              <a:t>2017.05.15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A9EC9-9146-4105-9D4E-97997937A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Megoldotta: Gerencsér Olivér, Fehér Kristóf</a:t>
            </a:r>
          </a:p>
        </p:txBody>
      </p:sp>
    </p:spTree>
    <p:extLst>
      <p:ext uri="{BB962C8B-B14F-4D97-AF65-F5344CB8AC3E}">
        <p14:creationId xmlns:p14="http://schemas.microsoft.com/office/powerpoint/2010/main" val="270837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B096DE-6B0A-4C99-BCC5-DA62BBE0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3C885E-7FCD-4512-8AC7-463965D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63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EAB737-FC7E-4E6B-9D19-AC23F242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FORRÁSFÁJL ÉS A FURDO.py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15BFDD-8F30-418D-84A2-CE8D0AD1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3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42848-2121-4190-9E9A-8E40A6D7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hu-HU" dirty="0"/>
              <a:t>Csoportmunka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81D1B1-B5F9-43AF-8F87-0084E11E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80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289F2B-E15A-4FB9-BAAA-76B84020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kiosztása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D32D59-751F-46B0-AFAD-3185C928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58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E6387D-3042-4D17-8275-162D71B1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DBA5A-EC51-4A30-88CC-10BF686A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0AFE8-DB66-4CA7-8322-C7083F7F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5E72C1-37DD-400A-AC7C-C76E574E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610303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27</Words>
  <Application>Microsoft Office PowerPoint</Application>
  <PresentationFormat>Szélesvásznú</PresentationFormat>
  <Paragraphs>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Galéria</vt:lpstr>
      <vt:lpstr>Emelt Szintű Érettségi Feladatsor 2017.05.15</vt:lpstr>
      <vt:lpstr>A FELADAT</vt:lpstr>
      <vt:lpstr>A FORRÁSFÁJL ÉS A FURDO.py</vt:lpstr>
      <vt:lpstr>Csoportmunka</vt:lpstr>
      <vt:lpstr>Feladatok kiosztása</vt:lpstr>
      <vt:lpstr>Megoldás</vt:lpstr>
      <vt:lpstr>Tesztek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Emelt Szintű Érettségi Feladatsor 2017.05.15</dc:title>
  <dc:creator>Fehér Kristóf</dc:creator>
  <cp:lastModifiedBy>Fehér Kristóf</cp:lastModifiedBy>
  <cp:revision>2</cp:revision>
  <dcterms:created xsi:type="dcterms:W3CDTF">2023-02-28T08:29:36Z</dcterms:created>
  <dcterms:modified xsi:type="dcterms:W3CDTF">2023-02-28T08:45:44Z</dcterms:modified>
</cp:coreProperties>
</file>