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64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01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08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4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7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16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28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6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1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4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DBE5-290D-4BC6-B08A-3FFC18235947}" type="datetimeFigureOut">
              <a:rPr lang="hu-HU" smtClean="0"/>
              <a:t>2023.03.07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EBF42C2-C356-4261-B715-25E97414B99A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6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DF787C-9EF2-4F82-8A96-5794EFA75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800" dirty="0"/>
              <a:t>Emelt Szintű Érettségi Feladatsor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FA9EC9-9146-4105-9D4E-97997937A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Megoldotta: Gerencsér Olivér, Fehér Kristóf</a:t>
            </a:r>
          </a:p>
        </p:txBody>
      </p:sp>
    </p:spTree>
    <p:extLst>
      <p:ext uri="{BB962C8B-B14F-4D97-AF65-F5344CB8AC3E}">
        <p14:creationId xmlns:p14="http://schemas.microsoft.com/office/powerpoint/2010/main" val="270837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B096DE-6B0A-4C99-BCC5-DA62BBE0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3C885E-7FCD-4512-8AC7-463965D6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2017.05.15.</a:t>
            </a:r>
          </a:p>
          <a:p>
            <a:r>
              <a:rPr lang="hu-HU" dirty="0"/>
              <a:t>Fürdő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4C2BE38-79FA-46FF-AA68-71552FEDC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322" y="2015732"/>
            <a:ext cx="2636532" cy="360487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EE63F74-55E5-4C83-925E-829B0A523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808" y="2015732"/>
            <a:ext cx="2564513" cy="36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3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EAB737-FC7E-4E6B-9D19-AC23F242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FORRÁSFÁJL ÉS A FURDO.py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15BFDD-8F30-418D-84A2-CE8D0AD10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6 adat volt megadva:</a:t>
            </a:r>
          </a:p>
          <a:p>
            <a:pPr lvl="1"/>
            <a:r>
              <a:rPr lang="hu-HU" dirty="0"/>
              <a:t>Vendég azonosítója</a:t>
            </a:r>
          </a:p>
          <a:p>
            <a:pPr lvl="1"/>
            <a:r>
              <a:rPr lang="hu-HU" dirty="0"/>
              <a:t>Részleg azonosítója</a:t>
            </a:r>
          </a:p>
          <a:p>
            <a:pPr lvl="1"/>
            <a:r>
              <a:rPr lang="hu-HU" dirty="0"/>
              <a:t>A ki- és belépés mutató</a:t>
            </a:r>
          </a:p>
          <a:p>
            <a:pPr lvl="1"/>
            <a:r>
              <a:rPr lang="hu-HU" dirty="0"/>
              <a:t>Áthaladás órája</a:t>
            </a:r>
          </a:p>
          <a:p>
            <a:pPr lvl="1"/>
            <a:r>
              <a:rPr lang="hu-HU" dirty="0"/>
              <a:t>Áthaladás perce</a:t>
            </a:r>
          </a:p>
          <a:p>
            <a:pPr lvl="1"/>
            <a:r>
              <a:rPr lang="hu-HU" dirty="0"/>
              <a:t>Áthaladás másodperce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F7B5A43-ACB8-421B-82D4-2DDAE1FF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918" y="2015732"/>
            <a:ext cx="2409825" cy="11239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50B8904-5BCD-4240-BB5F-48E9876D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754" y="3928247"/>
            <a:ext cx="2419194" cy="82831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10AB6FF-E567-4496-9447-DED5CCD76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365" y="1967474"/>
            <a:ext cx="3617276" cy="40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42848-2121-4190-9E9A-8E40A6D7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hu-HU" dirty="0"/>
              <a:t>Csoportmunka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81D1B1-B5F9-43AF-8F87-0084E11E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rész Olivér munkája</a:t>
            </a:r>
          </a:p>
          <a:p>
            <a:r>
              <a:rPr lang="hu-HU" dirty="0"/>
              <a:t>Apróbb igazításokat Kristóf eszközölte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F3EE1A6-B81B-4E96-B004-632F8DF11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95511"/>
            <a:ext cx="6284490" cy="28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07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289F2B-E15A-4FB9-BAAA-76B84020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 kiosztása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D32D59-751F-46B0-AFAD-3185C928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Elmaradt, Kristóf hiányzása miatt</a:t>
            </a:r>
          </a:p>
          <a:p>
            <a:r>
              <a:rPr lang="hu-HU" dirty="0"/>
              <a:t>Olivér megírta a jelentősebb részeket</a:t>
            </a:r>
          </a:p>
          <a:p>
            <a:r>
              <a:rPr lang="hu-HU" dirty="0"/>
              <a:t>Néhány kódrészt leszámítva Kristóf a kisebb-nagyobb átírásokkal foglalkozott </a:t>
            </a:r>
          </a:p>
        </p:txBody>
      </p:sp>
    </p:spTree>
    <p:extLst>
      <p:ext uri="{BB962C8B-B14F-4D97-AF65-F5344CB8AC3E}">
        <p14:creationId xmlns:p14="http://schemas.microsoft.com/office/powerpoint/2010/main" val="160458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E6387D-3042-4D17-8275-162D71B1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CDBA5A-EC51-4A30-88CC-10BF686A1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Legnagyobbrészt Olivér munkája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C825A3A-AAB0-447D-B05D-354585A5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0" y="1853754"/>
            <a:ext cx="3045912" cy="4287934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4813D1D-7A16-494D-BA9C-FEDB965A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763" y="1853450"/>
            <a:ext cx="2565833" cy="26981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C25C5A5-B136-48C5-A1A5-5F1F493EC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562" y="2395940"/>
            <a:ext cx="2843300" cy="323238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69A6905-E6B8-4F7D-A6F9-D9EB1FD57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139" y="4551647"/>
            <a:ext cx="2751873" cy="15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0AFE8-DB66-4CA7-8322-C7083F7F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5E72C1-37DD-400A-AC7C-C76E574E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Olivér készítette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8CDDBC1-CA98-42B0-8AAB-7884ED258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849" y="2015733"/>
            <a:ext cx="2017284" cy="414074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366FA13-17B7-4BE5-8123-B66EB6F7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33" y="2015731"/>
            <a:ext cx="5265752" cy="403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1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D77C2D-8656-4D35-8E10-DB6E47293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087149"/>
            <a:ext cx="9603275" cy="1031845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Köszönjük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8D18C3-A584-4518-AF25-ABDC5B19FEA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451579" y="5466345"/>
            <a:ext cx="9603275" cy="1689464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29065792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82</Words>
  <Application>Microsoft Office PowerPoint</Application>
  <PresentationFormat>Szélesvásznú</PresentationFormat>
  <Paragraphs>25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Galéria</vt:lpstr>
      <vt:lpstr>Emelt Szintű Érettségi Feladatsor</vt:lpstr>
      <vt:lpstr>A FELADAT</vt:lpstr>
      <vt:lpstr>A FORRÁSFÁJL ÉS A FURDO.py</vt:lpstr>
      <vt:lpstr>Csoportmunka</vt:lpstr>
      <vt:lpstr>Feladatok kiosztása</vt:lpstr>
      <vt:lpstr>Megoldás</vt:lpstr>
      <vt:lpstr>Tesztek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Emelt Szintű Érettségi Feladatsor 2017.05.15</dc:title>
  <dc:creator>Fehér Kristóf</dc:creator>
  <cp:lastModifiedBy>Fehér Kristóf</cp:lastModifiedBy>
  <cp:revision>7</cp:revision>
  <dcterms:created xsi:type="dcterms:W3CDTF">2023-02-28T08:29:36Z</dcterms:created>
  <dcterms:modified xsi:type="dcterms:W3CDTF">2023-03-07T07:07:13Z</dcterms:modified>
</cp:coreProperties>
</file>