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6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F787C-9EF2-4F82-8A96-5794EFA75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Emelt Szintű Érettségi Feladatsor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A9EC9-9146-4105-9D4E-97997937A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Megoldotta: Gerencsér Olivér, Fehér Kristóf</a:t>
            </a:r>
          </a:p>
        </p:txBody>
      </p:sp>
    </p:spTree>
    <p:extLst>
      <p:ext uri="{BB962C8B-B14F-4D97-AF65-F5344CB8AC3E}">
        <p14:creationId xmlns:p14="http://schemas.microsoft.com/office/powerpoint/2010/main" val="27083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096DE-6B0A-4C99-BCC5-DA62BBE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C885E-7FCD-4512-8AC7-463965D6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92876" cy="3450613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2017.05.15.</a:t>
            </a:r>
          </a:p>
          <a:p>
            <a:r>
              <a:rPr lang="hu-HU" dirty="0"/>
              <a:t>Fürdő</a:t>
            </a:r>
          </a:p>
          <a:p>
            <a:r>
              <a:rPr lang="hu-HU" dirty="0"/>
              <a:t>A fürdőkben egyre gyakoribb a különböző beléptető és fürdőn belüli mozgást rögzítő rendszerek alkalmazása. Egy fürdő a szolgáltatások fejlesztése miatt szeretné a vendégek fürdőzési szokásait felmérni. Ezért egy napi forgalomból véletlenszerűen választották ki a vendégek adatait. 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C2BE38-79FA-46FF-AA68-71552FED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69" y="1938601"/>
            <a:ext cx="2636532" cy="360487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EE63F74-55E5-4C83-925E-829B0A52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56" y="1938601"/>
            <a:ext cx="2564513" cy="36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AB737-FC7E-4E6B-9D19-AC23F24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FORRÁSFÁJL ÉS A FURDO.py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15BFDD-8F30-418D-84A2-CE8D0AD1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 adat volt megadva:</a:t>
            </a:r>
          </a:p>
          <a:p>
            <a:pPr lvl="1"/>
            <a:r>
              <a:rPr lang="hu-HU" dirty="0"/>
              <a:t>Vendég azonosítója</a:t>
            </a:r>
          </a:p>
          <a:p>
            <a:pPr lvl="1"/>
            <a:r>
              <a:rPr lang="hu-HU" dirty="0"/>
              <a:t>Részleg azonosítója</a:t>
            </a:r>
          </a:p>
          <a:p>
            <a:pPr lvl="1"/>
            <a:r>
              <a:rPr lang="hu-HU" dirty="0"/>
              <a:t>A ki- és belépés mutató</a:t>
            </a:r>
          </a:p>
          <a:p>
            <a:pPr lvl="1"/>
            <a:r>
              <a:rPr lang="hu-HU" dirty="0"/>
              <a:t>Áthaladás órája</a:t>
            </a:r>
          </a:p>
          <a:p>
            <a:pPr lvl="1"/>
            <a:r>
              <a:rPr lang="hu-HU" dirty="0"/>
              <a:t>Áthaladás perce</a:t>
            </a:r>
          </a:p>
          <a:p>
            <a:pPr lvl="1"/>
            <a:r>
              <a:rPr lang="hu-HU" dirty="0"/>
              <a:t>Áthaladás másodperce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7B5A43-ACB8-421B-82D4-2DDAE1FF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18" y="2015732"/>
            <a:ext cx="2409825" cy="11239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0B8904-5BCD-4240-BB5F-48E9876D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54" y="3928247"/>
            <a:ext cx="2419194" cy="82831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10AB6FF-E567-4496-9447-DED5CCD7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65" y="1967474"/>
            <a:ext cx="3617276" cy="40860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42848-2121-4190-9E9A-8E40A6D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hu-HU" dirty="0"/>
              <a:t>Csoportmunka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81D1B1-B5F9-43AF-8F87-0084E11E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rész Olivér munkája</a:t>
            </a:r>
          </a:p>
          <a:p>
            <a:r>
              <a:rPr lang="hu-HU" dirty="0"/>
              <a:t>Apróbb igazításokat Kristóf eszközölte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3EE1A6-B81B-4E96-B004-632F8DF1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5511"/>
            <a:ext cx="6284490" cy="282732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8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89F2B-E15A-4FB9-BAAA-76B8402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32D59-751F-46B0-AFAD-3185C928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Elmaradt, Kristóf hiányzása miatt</a:t>
            </a:r>
          </a:p>
          <a:p>
            <a:r>
              <a:rPr lang="hu-HU" dirty="0"/>
              <a:t>Olivér megírta a jelentősebb részeket</a:t>
            </a:r>
          </a:p>
          <a:p>
            <a:r>
              <a:rPr lang="hu-HU" dirty="0"/>
              <a:t>Néhány kódrészt leszámítva Kristóf a kisebb-nagyobb átírásokkal foglalkozott </a:t>
            </a:r>
          </a:p>
        </p:txBody>
      </p:sp>
    </p:spTree>
    <p:extLst>
      <p:ext uri="{BB962C8B-B14F-4D97-AF65-F5344CB8AC3E}">
        <p14:creationId xmlns:p14="http://schemas.microsoft.com/office/powerpoint/2010/main" val="16045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6387D-3042-4D17-8275-162D71B1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DBA5A-EC51-4A30-88CC-10BF686A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42" y="2015732"/>
            <a:ext cx="5670674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1. feladat: Beolvasás</a:t>
            </a:r>
          </a:p>
          <a:p>
            <a:pPr marL="0" indent="0">
              <a:buNone/>
            </a:pPr>
            <a:r>
              <a:rPr lang="hu-HU" dirty="0"/>
              <a:t>2. feladat: Első és utolsó vendég kilépése</a:t>
            </a:r>
          </a:p>
          <a:p>
            <a:pPr marL="0" indent="0">
              <a:buNone/>
            </a:pPr>
            <a:r>
              <a:rPr lang="hu-HU" dirty="0"/>
              <a:t>3. feladat: Csak egy helységet látogatók számának meghatározása</a:t>
            </a:r>
          </a:p>
          <a:p>
            <a:pPr marL="0" indent="0">
              <a:buNone/>
            </a:pPr>
            <a:r>
              <a:rPr lang="hu-HU" dirty="0"/>
              <a:t>4. feladat: Legtovább fürdőző vendég megkeresése	</a:t>
            </a:r>
          </a:p>
          <a:p>
            <a:pPr marL="0" indent="0">
              <a:buNone/>
            </a:pPr>
            <a:r>
              <a:rPr lang="hu-HU" dirty="0"/>
              <a:t>5. feladat: Időszakok vendégszámai</a:t>
            </a:r>
          </a:p>
          <a:p>
            <a:pPr marL="0" indent="0">
              <a:buNone/>
            </a:pPr>
            <a:r>
              <a:rPr lang="hu-HU" dirty="0"/>
              <a:t>6. feladat: </a:t>
            </a:r>
            <a:r>
              <a:rPr lang="hu-HU" dirty="0" err="1"/>
              <a:t>Szaunázók</a:t>
            </a:r>
            <a:r>
              <a:rPr lang="hu-HU" dirty="0"/>
              <a:t> listájának elkészítése, fájlba írása</a:t>
            </a:r>
          </a:p>
          <a:p>
            <a:pPr marL="0" indent="0">
              <a:buNone/>
            </a:pPr>
            <a:r>
              <a:rPr lang="hu-HU" dirty="0"/>
              <a:t>7. feladat: Részlegek látogatószámának meghatározása</a:t>
            </a:r>
          </a:p>
          <a:p>
            <a:pPr marL="457200" indent="-457200"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C55FAA-2F83-4BDA-956F-DB7416C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06" y="642541"/>
            <a:ext cx="4064598" cy="116454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C79B931-AECA-4D17-A3C0-9F4CA857638C}"/>
              </a:ext>
            </a:extLst>
          </p:cNvPr>
          <p:cNvCxnSpPr/>
          <p:nvPr/>
        </p:nvCxnSpPr>
        <p:spPr>
          <a:xfrm flipV="1">
            <a:off x="4647501" y="1844209"/>
            <a:ext cx="746620" cy="7971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Kép 15">
            <a:extLst>
              <a:ext uri="{FF2B5EF4-FFF2-40B4-BE49-F238E27FC236}">
                <a16:creationId xmlns:a16="http://schemas.microsoft.com/office/drawing/2014/main" id="{2F98B11C-8EBF-4D51-B37B-20197FDF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853754"/>
            <a:ext cx="4291745" cy="246020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F7EF8CDE-06DA-4943-96F9-B6D00431D196}"/>
              </a:ext>
            </a:extLst>
          </p:cNvPr>
          <p:cNvCxnSpPr>
            <a:cxnSpLocks/>
          </p:cNvCxnSpPr>
          <p:nvPr/>
        </p:nvCxnSpPr>
        <p:spPr>
          <a:xfrm flipV="1">
            <a:off x="5559780" y="3429000"/>
            <a:ext cx="693436" cy="4965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Kép 19">
            <a:extLst>
              <a:ext uri="{FF2B5EF4-FFF2-40B4-BE49-F238E27FC236}">
                <a16:creationId xmlns:a16="http://schemas.microsoft.com/office/drawing/2014/main" id="{6B7196D2-257A-4A50-AF73-A35F662A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815" y="4381625"/>
            <a:ext cx="2727296" cy="216944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86BA25E2-2FC7-482B-B863-3AE21C21ADEE}"/>
              </a:ext>
            </a:extLst>
          </p:cNvPr>
          <p:cNvCxnSpPr/>
          <p:nvPr/>
        </p:nvCxnSpPr>
        <p:spPr>
          <a:xfrm>
            <a:off x="5906498" y="5251508"/>
            <a:ext cx="346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0AFE8-DB66-4CA7-8322-C7083F7F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E72C1-37DD-400A-AC7C-C76E574E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Olivér készítette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CDDBC1-CA98-42B0-8AAB-7884ED25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86" y="1912741"/>
            <a:ext cx="2017284" cy="414074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66FA13-17B7-4BE5-8123-B66EB6F7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32" y="1912741"/>
            <a:ext cx="5265752" cy="4037750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6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77C2D-8656-4D35-8E10-DB6E4729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087149"/>
            <a:ext cx="9603275" cy="1031845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8D18C3-A584-4518-AF25-ABDC5B19FEA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51579" y="5466345"/>
            <a:ext cx="9603275" cy="1689464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9065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174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Galéria</vt:lpstr>
      <vt:lpstr>Emelt Szintű Érettségi Feladatsor</vt:lpstr>
      <vt:lpstr>A FELADAT</vt:lpstr>
      <vt:lpstr>A FORRÁSFÁJL ÉS A FURDO.py</vt:lpstr>
      <vt:lpstr>Csoportmunka</vt:lpstr>
      <vt:lpstr>Feladatok kiosztása</vt:lpstr>
      <vt:lpstr>Megoldás</vt:lpstr>
      <vt:lpstr>Tesztek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Emelt Szintű Érettségi Feladatsor 2017.05.15</dc:title>
  <dc:creator>Fehér Kristóf</dc:creator>
  <cp:lastModifiedBy>Fehér Kristóf</cp:lastModifiedBy>
  <cp:revision>10</cp:revision>
  <dcterms:created xsi:type="dcterms:W3CDTF">2023-02-28T08:29:36Z</dcterms:created>
  <dcterms:modified xsi:type="dcterms:W3CDTF">2023-03-07T07:57:26Z</dcterms:modified>
</cp:coreProperties>
</file>