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dvent Pro SemiBold" panose="020B0604020202020204" charset="0"/>
      <p:regular r:id="rId20"/>
      <p:bold r:id="rId21"/>
    </p:embeddedFont>
    <p:embeddedFont>
      <p:font typeface="Calibri" panose="020F0502020204030204" pitchFamily="34" charset="0"/>
      <p:regular r:id="rId22"/>
      <p:bold r:id="rId23"/>
      <p:italic r:id="rId24"/>
      <p:boldItalic r:id="rId25"/>
    </p:embeddedFont>
    <p:embeddedFont>
      <p:font typeface="Fira Sans Condensed Medium" panose="020B060402020202020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Maven Pro" panose="020B0604020202020204" charset="0"/>
      <p:regular r:id="rId34"/>
      <p:bold r:id="rId35"/>
    </p:embeddedFont>
    <p:embeddedFont>
      <p:font typeface="Share Tech"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D40D88-1B64-4B7C-9E72-ABF7DE1D689E}">
  <a:tblStyle styleId="{70D40D88-1B64-4B7C-9E72-ABF7DE1D689E}" styleName="Table_0">
    <a:wholeTbl>
      <a:tcTxStyle b="off" i="off">
        <a:font>
          <a:latin typeface="Arial"/>
          <a:ea typeface="Arial"/>
          <a:cs typeface="Arial"/>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7E9EE"/>
          </a:solidFill>
        </a:fill>
      </a:tcStyle>
    </a:wholeTbl>
    <a:band1H>
      <a:tcTxStyle/>
      <a:tcStyle>
        <a:tcBdr/>
        <a:fill>
          <a:solidFill>
            <a:srgbClr val="CBD1DB"/>
          </a:solidFill>
        </a:fill>
      </a:tcStyle>
    </a:band1H>
    <a:band2H>
      <a:tcTxStyle/>
      <a:tcStyle>
        <a:tcBdr/>
      </a:tcStyle>
    </a:band2H>
    <a:band1V>
      <a:tcTxStyle/>
      <a:tcStyle>
        <a:tcBdr/>
        <a:fill>
          <a:solidFill>
            <a:srgbClr val="CBD1DB"/>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A9B4C5"/>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A9B4C5"/>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A9B4C5"/>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 styleId="{84402CA7-3EC9-4155-B798-C4E82F10275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d62f1ae5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d62f1ae5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bf07b42ae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8bf07b42ae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d6270a22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d6270a22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
          <p:cNvGrpSpPr/>
          <p:nvPr/>
        </p:nvGrpSpPr>
        <p:grpSpPr>
          <a:xfrm>
            <a:off x="8263682" y="-434366"/>
            <a:ext cx="188886" cy="1181532"/>
            <a:chOff x="2877432" y="975334"/>
            <a:chExt cx="188886" cy="1181532"/>
          </a:xfrm>
        </p:grpSpPr>
        <p:sp>
          <p:nvSpPr>
            <p:cNvPr id="19" name="Google Shape;19;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 name="Google Shape;23;p2"/>
          <p:cNvGrpSpPr/>
          <p:nvPr/>
        </p:nvGrpSpPr>
        <p:grpSpPr>
          <a:xfrm>
            <a:off x="3090746" y="-533657"/>
            <a:ext cx="98059" cy="1147595"/>
            <a:chOff x="3347921" y="16006"/>
            <a:chExt cx="98059" cy="1147595"/>
          </a:xfrm>
        </p:grpSpPr>
        <p:sp>
          <p:nvSpPr>
            <p:cNvPr id="24" name="Google Shape;24;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4892771" y="-340112"/>
            <a:ext cx="121172" cy="760495"/>
            <a:chOff x="5245196" y="3136513"/>
            <a:chExt cx="121172" cy="760495"/>
          </a:xfrm>
        </p:grpSpPr>
        <p:sp>
          <p:nvSpPr>
            <p:cNvPr id="27" name="Google Shape;27;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
          <p:cNvGrpSpPr/>
          <p:nvPr/>
        </p:nvGrpSpPr>
        <p:grpSpPr>
          <a:xfrm>
            <a:off x="250617" y="2402301"/>
            <a:ext cx="188650" cy="2468355"/>
            <a:chOff x="250617" y="2402301"/>
            <a:chExt cx="188650" cy="2468355"/>
          </a:xfrm>
        </p:grpSpPr>
        <p:sp>
          <p:nvSpPr>
            <p:cNvPr id="30" name="Google Shape;30;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2"/>
          <p:cNvGrpSpPr/>
          <p:nvPr/>
        </p:nvGrpSpPr>
        <p:grpSpPr>
          <a:xfrm>
            <a:off x="2038689" y="173907"/>
            <a:ext cx="57599" cy="831799"/>
            <a:chOff x="2038689" y="173907"/>
            <a:chExt cx="57599" cy="831799"/>
          </a:xfrm>
        </p:grpSpPr>
        <p:sp>
          <p:nvSpPr>
            <p:cNvPr id="37" name="Google Shape;37;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5"/>
        <p:cNvGrpSpPr/>
        <p:nvPr/>
      </p:nvGrpSpPr>
      <p:grpSpPr>
        <a:xfrm>
          <a:off x="0" y="0"/>
          <a:ext cx="0" cy="0"/>
          <a:chOff x="0" y="0"/>
          <a:chExt cx="0" cy="0"/>
        </a:xfrm>
      </p:grpSpPr>
      <p:sp>
        <p:nvSpPr>
          <p:cNvPr id="176" name="Google Shape;176;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7"/>
        <p:cNvGrpSpPr/>
        <p:nvPr/>
      </p:nvGrpSpPr>
      <p:grpSpPr>
        <a:xfrm>
          <a:off x="0" y="0"/>
          <a:ext cx="0" cy="0"/>
          <a:chOff x="0" y="0"/>
          <a:chExt cx="0" cy="0"/>
        </a:xfrm>
      </p:grpSpPr>
      <p:sp>
        <p:nvSpPr>
          <p:cNvPr id="178" name="Google Shape;17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39"/>
        <p:cNvGrpSpPr/>
        <p:nvPr/>
      </p:nvGrpSpPr>
      <p:grpSpPr>
        <a:xfrm>
          <a:off x="0" y="0"/>
          <a:ext cx="0" cy="0"/>
          <a:chOff x="0" y="0"/>
          <a:chExt cx="0" cy="0"/>
        </a:xfrm>
      </p:grpSpPr>
      <p:sp>
        <p:nvSpPr>
          <p:cNvPr id="40" name="Google Shape;40;p3"/>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1" name="Google Shape;41;p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2" name="Google Shape;42;p3"/>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43" name="Google Shape;43;p3"/>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
        <p:cNvGrpSpPr/>
        <p:nvPr/>
      </p:nvGrpSpPr>
      <p:grpSpPr>
        <a:xfrm>
          <a:off x="0" y="0"/>
          <a:ext cx="0" cy="0"/>
          <a:chOff x="0" y="0"/>
          <a:chExt cx="0" cy="0"/>
        </a:xfrm>
      </p:grpSpPr>
      <p:sp>
        <p:nvSpPr>
          <p:cNvPr id="56" name="Google Shape;56;p4"/>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7" name="Google Shape;57;p4"/>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68" name="Google Shape;68;p4"/>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9" name="Google Shape;69;p4"/>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0" name="Google Shape;70;p4"/>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1" name="Google Shape;71;p4"/>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72" name="Google Shape;72;p4"/>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3" name="Google Shape;73;p4"/>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74" name="Google Shape;74;p4"/>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5" name="Google Shape;75;p4"/>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76" name="Google Shape;76;p4"/>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77" name="Google Shape;7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5"/>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0" name="Google Shape;80;p5"/>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81" name="Google Shape;81;p5"/>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5"/>
          <p:cNvGrpSpPr/>
          <p:nvPr/>
        </p:nvGrpSpPr>
        <p:grpSpPr>
          <a:xfrm>
            <a:off x="8148521" y="3004593"/>
            <a:ext cx="98059" cy="1147595"/>
            <a:chOff x="3347921" y="16006"/>
            <a:chExt cx="98059" cy="1147595"/>
          </a:xfrm>
        </p:grpSpPr>
        <p:sp>
          <p:nvSpPr>
            <p:cNvPr id="87" name="Google Shape;87;p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5"/>
          <p:cNvGrpSpPr/>
          <p:nvPr/>
        </p:nvGrpSpPr>
        <p:grpSpPr>
          <a:xfrm>
            <a:off x="281421" y="3769263"/>
            <a:ext cx="121172" cy="760495"/>
            <a:chOff x="5245196" y="3136513"/>
            <a:chExt cx="121172" cy="760495"/>
          </a:xfrm>
        </p:grpSpPr>
        <p:sp>
          <p:nvSpPr>
            <p:cNvPr id="90" name="Google Shape;90;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5"/>
          <p:cNvGrpSpPr/>
          <p:nvPr/>
        </p:nvGrpSpPr>
        <p:grpSpPr>
          <a:xfrm>
            <a:off x="8534739" y="4069632"/>
            <a:ext cx="57599" cy="831799"/>
            <a:chOff x="2038689" y="173907"/>
            <a:chExt cx="57599" cy="831799"/>
          </a:xfrm>
        </p:grpSpPr>
        <p:sp>
          <p:nvSpPr>
            <p:cNvPr id="93" name="Google Shape;93;p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5"/>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6"/>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00" name="Google Shape;100;p6"/>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1" name="Google Shape;101;p6"/>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02" name="Google Shape;102;p6"/>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3" name="Google Shape;103;p6"/>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04" name="Google Shape;104;p6"/>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6"/>
          <p:cNvGrpSpPr/>
          <p:nvPr/>
        </p:nvGrpSpPr>
        <p:grpSpPr>
          <a:xfrm>
            <a:off x="6626134" y="-164562"/>
            <a:ext cx="121172" cy="760495"/>
            <a:chOff x="5245196" y="3136513"/>
            <a:chExt cx="121172" cy="760495"/>
          </a:xfrm>
        </p:grpSpPr>
        <p:sp>
          <p:nvSpPr>
            <p:cNvPr id="109" name="Google Shape;109;p6"/>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6"/>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14"/>
        <p:cNvGrpSpPr/>
        <p:nvPr/>
      </p:nvGrpSpPr>
      <p:grpSpPr>
        <a:xfrm>
          <a:off x="0" y="0"/>
          <a:ext cx="0" cy="0"/>
          <a:chOff x="0" y="0"/>
          <a:chExt cx="0" cy="0"/>
        </a:xfrm>
      </p:grpSpPr>
      <p:sp>
        <p:nvSpPr>
          <p:cNvPr id="115" name="Google Shape;115;p7"/>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6" name="Google Shape;116;p7"/>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7" name="Google Shape;117;p7"/>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18" name="Google Shape;118;p7"/>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19" name="Google Shape;119;p7"/>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20" name="Google Shape;120;p7"/>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21" name="Google Shape;121;p7"/>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22" name="Google Shape;122;p7"/>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23" name="Google Shape;123;p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24" name="Google Shape;124;p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8"/>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37" name="Google Shape;137;p8"/>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8"/>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9"/>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9"/>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9"/>
          <p:cNvGrpSpPr/>
          <p:nvPr/>
        </p:nvGrpSpPr>
        <p:grpSpPr>
          <a:xfrm>
            <a:off x="8263682" y="-434366"/>
            <a:ext cx="188886" cy="1181532"/>
            <a:chOff x="2877432" y="975334"/>
            <a:chExt cx="188886" cy="1181532"/>
          </a:xfrm>
        </p:grpSpPr>
        <p:sp>
          <p:nvSpPr>
            <p:cNvPr id="152" name="Google Shape;152;p9"/>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9"/>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9"/>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5" name="Google Shape;155;p9"/>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 name="Google Shape;156;p9"/>
          <p:cNvGrpSpPr/>
          <p:nvPr/>
        </p:nvGrpSpPr>
        <p:grpSpPr>
          <a:xfrm>
            <a:off x="3643898" y="-436198"/>
            <a:ext cx="133252" cy="1952377"/>
            <a:chOff x="6780548" y="337714"/>
            <a:chExt cx="133252" cy="1952377"/>
          </a:xfrm>
        </p:grpSpPr>
        <p:sp>
          <p:nvSpPr>
            <p:cNvPr id="157" name="Google Shape;157;p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 name="Google Shape;159;p9"/>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p9"/>
          <p:cNvGrpSpPr/>
          <p:nvPr/>
        </p:nvGrpSpPr>
        <p:grpSpPr>
          <a:xfrm>
            <a:off x="8008096" y="2108910"/>
            <a:ext cx="199001" cy="2139770"/>
            <a:chOff x="8008096" y="2108910"/>
            <a:chExt cx="199001" cy="2139770"/>
          </a:xfrm>
        </p:grpSpPr>
        <p:sp>
          <p:nvSpPr>
            <p:cNvPr id="161" name="Google Shape;161;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9"/>
          <p:cNvGrpSpPr/>
          <p:nvPr/>
        </p:nvGrpSpPr>
        <p:grpSpPr>
          <a:xfrm>
            <a:off x="520996" y="1091548"/>
            <a:ext cx="199001" cy="2139770"/>
            <a:chOff x="8008096" y="2108910"/>
            <a:chExt cx="199001" cy="2139770"/>
          </a:xfrm>
        </p:grpSpPr>
        <p:sp>
          <p:nvSpPr>
            <p:cNvPr id="164" name="Google Shape;164;p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 name="Google Shape;166;p9"/>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167" name="Google Shape;167;p9"/>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68" name="Google Shape;168;p9"/>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169" name="Google Shape;16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72" name="Google Shape;172;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3" name="Google Shape;173;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4" name="Google Shape;174;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Maven Pro"/>
                <a:ea typeface="Maven Pro"/>
                <a:cs typeface="Maven Pro"/>
                <a:sym typeface="Maven Pro"/>
              </a:defRPr>
            </a:lvl1pPr>
            <a:lvl2pPr lvl="1" algn="r">
              <a:buNone/>
              <a:defRPr sz="1300">
                <a:solidFill>
                  <a:schemeClr val="lt1"/>
                </a:solidFill>
                <a:latin typeface="Maven Pro"/>
                <a:ea typeface="Maven Pro"/>
                <a:cs typeface="Maven Pro"/>
                <a:sym typeface="Maven Pro"/>
              </a:defRPr>
            </a:lvl2pPr>
            <a:lvl3pPr lvl="2" algn="r">
              <a:buNone/>
              <a:defRPr sz="1300">
                <a:solidFill>
                  <a:schemeClr val="lt1"/>
                </a:solidFill>
                <a:latin typeface="Maven Pro"/>
                <a:ea typeface="Maven Pro"/>
                <a:cs typeface="Maven Pro"/>
                <a:sym typeface="Maven Pro"/>
              </a:defRPr>
            </a:lvl3pPr>
            <a:lvl4pPr lvl="3" algn="r">
              <a:buNone/>
              <a:defRPr sz="1300">
                <a:solidFill>
                  <a:schemeClr val="lt1"/>
                </a:solidFill>
                <a:latin typeface="Maven Pro"/>
                <a:ea typeface="Maven Pro"/>
                <a:cs typeface="Maven Pro"/>
                <a:sym typeface="Maven Pro"/>
              </a:defRPr>
            </a:lvl4pPr>
            <a:lvl5pPr lvl="4" algn="r">
              <a:buNone/>
              <a:defRPr sz="1300">
                <a:solidFill>
                  <a:schemeClr val="lt1"/>
                </a:solidFill>
                <a:latin typeface="Maven Pro"/>
                <a:ea typeface="Maven Pro"/>
                <a:cs typeface="Maven Pro"/>
                <a:sym typeface="Maven Pro"/>
              </a:defRPr>
            </a:lvl5pPr>
            <a:lvl6pPr lvl="5" algn="r">
              <a:buNone/>
              <a:defRPr sz="1300">
                <a:solidFill>
                  <a:schemeClr val="lt1"/>
                </a:solidFill>
                <a:latin typeface="Maven Pro"/>
                <a:ea typeface="Maven Pro"/>
                <a:cs typeface="Maven Pro"/>
                <a:sym typeface="Maven Pro"/>
              </a:defRPr>
            </a:lvl6pPr>
            <a:lvl7pPr lvl="6" algn="r">
              <a:buNone/>
              <a:defRPr sz="1300">
                <a:solidFill>
                  <a:schemeClr val="lt1"/>
                </a:solidFill>
                <a:latin typeface="Maven Pro"/>
                <a:ea typeface="Maven Pro"/>
                <a:cs typeface="Maven Pro"/>
                <a:sym typeface="Maven Pro"/>
              </a:defRPr>
            </a:lvl7pPr>
            <a:lvl8pPr lvl="7" algn="r">
              <a:buNone/>
              <a:defRPr sz="1300">
                <a:solidFill>
                  <a:schemeClr val="lt1"/>
                </a:solidFill>
                <a:latin typeface="Maven Pro"/>
                <a:ea typeface="Maven Pro"/>
                <a:cs typeface="Maven Pro"/>
                <a:sym typeface="Maven Pro"/>
              </a:defRPr>
            </a:lvl8pPr>
            <a:lvl9pPr lvl="8" algn="r">
              <a:buNone/>
              <a:defRPr sz="1300">
                <a:solidFill>
                  <a:schemeClr val="lt1"/>
                </a:solidFill>
                <a:latin typeface="Maven Pro"/>
                <a:ea typeface="Maven Pro"/>
                <a:cs typeface="Maven Pro"/>
                <a:sym typeface="Maven Pro"/>
              </a:defRPr>
            </a:lvl9pPr>
          </a:lstStyle>
          <a:p>
            <a:pPr marL="0" lvl="0" indent="0" algn="r" rtl="0">
              <a:spcBef>
                <a:spcPts val="0"/>
              </a:spcBef>
              <a:spcAft>
                <a:spcPts val="0"/>
              </a:spcAft>
              <a:buNone/>
            </a:pPr>
            <a:fld id="{00000000-1234-1234-1234-123412341234}" type="slidenum">
              <a:rPr lang="es-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ctrTitle"/>
          </p:nvPr>
        </p:nvSpPr>
        <p:spPr>
          <a:xfrm>
            <a:off x="1561650" y="1545438"/>
            <a:ext cx="60207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s-AR" sz="6000">
                <a:solidFill>
                  <a:schemeClr val="lt1"/>
                </a:solidFill>
              </a:rPr>
              <a:t>Presentación </a:t>
            </a:r>
            <a:br>
              <a:rPr lang="es-AR" sz="6000">
                <a:solidFill>
                  <a:schemeClr val="lt1"/>
                </a:solidFill>
              </a:rPr>
            </a:br>
            <a:r>
              <a:rPr lang="es-AR" sz="6000">
                <a:solidFill>
                  <a:schemeClr val="lt1"/>
                </a:solidFill>
              </a:rPr>
              <a:t>Proyecto Plan </a:t>
            </a:r>
            <a:r>
              <a:rPr lang="es-AR" sz="6000">
                <a:solidFill>
                  <a:schemeClr val="accent2"/>
                </a:solidFill>
              </a:rPr>
              <a:t>CALA</a:t>
            </a:r>
            <a:endParaRPr sz="6000"/>
          </a:p>
        </p:txBody>
      </p:sp>
      <p:sp>
        <p:nvSpPr>
          <p:cNvPr id="184" name="Google Shape;184;p13"/>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a:t>
            </a:fld>
            <a:endParaRPr/>
          </a:p>
        </p:txBody>
      </p:sp>
      <p:sp>
        <p:nvSpPr>
          <p:cNvPr id="185" name="Google Shape;185;p13"/>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2"/>
          <p:cNvSpPr/>
          <p:nvPr/>
        </p:nvSpPr>
        <p:spPr>
          <a:xfrm>
            <a:off x="1375556" y="3865775"/>
            <a:ext cx="6431400" cy="520500"/>
          </a:xfrm>
          <a:prstGeom prst="rect">
            <a:avLst/>
          </a:prstGeom>
          <a:solidFill>
            <a:srgbClr val="52A4E0"/>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1" name="Google Shape;411;p22"/>
          <p:cNvSpPr txBox="1">
            <a:spLocks noGrp="1"/>
          </p:cNvSpPr>
          <p:nvPr>
            <p:ph type="ctrTitle"/>
          </p:nvPr>
        </p:nvSpPr>
        <p:spPr>
          <a:xfrm>
            <a:off x="322492" y="73009"/>
            <a:ext cx="20820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Ciclo de vida </a:t>
            </a:r>
            <a:endParaRPr/>
          </a:p>
        </p:txBody>
      </p:sp>
      <p:graphicFrame>
        <p:nvGraphicFramePr>
          <p:cNvPr id="412" name="Google Shape;412;p22"/>
          <p:cNvGraphicFramePr/>
          <p:nvPr/>
        </p:nvGraphicFramePr>
        <p:xfrm>
          <a:off x="1375556" y="719305"/>
          <a:ext cx="3000000" cy="3000000"/>
        </p:xfrm>
        <a:graphic>
          <a:graphicData uri="http://schemas.openxmlformats.org/drawingml/2006/table">
            <a:tbl>
              <a:tblPr firstRow="1" firstCol="1" bandRow="1">
                <a:noFill/>
                <a:tableStyleId>{70D40D88-1B64-4B7C-9E72-ABF7DE1D689E}</a:tableStyleId>
              </a:tblPr>
              <a:tblGrid>
                <a:gridCol w="436725">
                  <a:extLst>
                    <a:ext uri="{9D8B030D-6E8A-4147-A177-3AD203B41FA5}">
                      <a16:colId xmlns:a16="http://schemas.microsoft.com/office/drawing/2014/main" val="20000"/>
                    </a:ext>
                  </a:extLst>
                </a:gridCol>
                <a:gridCol w="1710500">
                  <a:extLst>
                    <a:ext uri="{9D8B030D-6E8A-4147-A177-3AD203B41FA5}">
                      <a16:colId xmlns:a16="http://schemas.microsoft.com/office/drawing/2014/main" val="20001"/>
                    </a:ext>
                  </a:extLst>
                </a:gridCol>
                <a:gridCol w="991050">
                  <a:extLst>
                    <a:ext uri="{9D8B030D-6E8A-4147-A177-3AD203B41FA5}">
                      <a16:colId xmlns:a16="http://schemas.microsoft.com/office/drawing/2014/main" val="20002"/>
                    </a:ext>
                  </a:extLst>
                </a:gridCol>
                <a:gridCol w="1574350">
                  <a:extLst>
                    <a:ext uri="{9D8B030D-6E8A-4147-A177-3AD203B41FA5}">
                      <a16:colId xmlns:a16="http://schemas.microsoft.com/office/drawing/2014/main" val="20003"/>
                    </a:ext>
                  </a:extLst>
                </a:gridCol>
                <a:gridCol w="1718725">
                  <a:extLst>
                    <a:ext uri="{9D8B030D-6E8A-4147-A177-3AD203B41FA5}">
                      <a16:colId xmlns:a16="http://schemas.microsoft.com/office/drawing/2014/main" val="20004"/>
                    </a:ext>
                  </a:extLst>
                </a:gridCol>
              </a:tblGrid>
              <a:tr h="141525">
                <a:tc>
                  <a:txBody>
                    <a:bodyPr/>
                    <a:lstStyle/>
                    <a:p>
                      <a:pPr marL="0" marR="0" lvl="0" indent="0" algn="ctr" rtl="0">
                        <a:lnSpc>
                          <a:spcPct val="107000"/>
                        </a:lnSpc>
                        <a:spcBef>
                          <a:spcPts val="0"/>
                        </a:spcBef>
                        <a:spcAft>
                          <a:spcPts val="0"/>
                        </a:spcAft>
                        <a:buNone/>
                      </a:pPr>
                      <a:r>
                        <a:rPr lang="es-AR" sz="900" b="1" u="none" strike="noStrike" cap="none">
                          <a:solidFill>
                            <a:schemeClr val="lt1"/>
                          </a:solidFill>
                        </a:rPr>
                        <a:t>Ci</a:t>
                      </a:r>
                      <a:endParaRPr sz="900" u="none" strike="noStrike" cap="none">
                        <a:solidFill>
                          <a:schemeClr val="lt1"/>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900" b="1" u="none" strike="noStrike" cap="none">
                          <a:solidFill>
                            <a:srgbClr val="FFFFFF"/>
                          </a:solidFill>
                        </a:rPr>
                        <a:t>Criterios</a:t>
                      </a:r>
                      <a:endParaRPr sz="900" u="none" strike="noStrike" cap="none">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900" b="1" u="none" strike="noStrike" cap="none">
                          <a:solidFill>
                            <a:srgbClr val="FFFFFF"/>
                          </a:solidFill>
                        </a:rPr>
                        <a:t>vi1</a:t>
                      </a:r>
                      <a:endParaRPr sz="900" u="none" strike="noStrike" cap="none">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900" b="1" u="none" strike="noStrike" cap="none">
                          <a:solidFill>
                            <a:srgbClr val="FFFFFF"/>
                          </a:solidFill>
                        </a:rPr>
                        <a:t>vi2</a:t>
                      </a:r>
                      <a:endParaRPr sz="900" u="none" strike="noStrike" cap="none">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900" b="1" u="none" strike="noStrike" cap="none">
                          <a:solidFill>
                            <a:srgbClr val="FFFFFF"/>
                          </a:solidFill>
                        </a:rPr>
                        <a:t>vi3</a:t>
                      </a:r>
                      <a:endParaRPr sz="900" u="none" strike="noStrike" cap="none">
                        <a:latin typeface="Calibri"/>
                        <a:ea typeface="Calibri"/>
                        <a:cs typeface="Calibri"/>
                        <a:sym typeface="Calibri"/>
                      </a:endParaRPr>
                    </a:p>
                  </a:txBody>
                  <a:tcPr marL="56600" marR="56600" marT="0" marB="0"/>
                </a:tc>
                <a:extLst>
                  <a:ext uri="{0D108BD9-81ED-4DB2-BD59-A6C34878D82A}">
                    <a16:rowId xmlns:a16="http://schemas.microsoft.com/office/drawing/2014/main" val="10000"/>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Experiencia del Usuario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Novato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Conocedor</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Experto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1"/>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C2</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Expresion del usuario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Callado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Comunicativo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Expresivo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02"/>
                  </a:ext>
                </a:extLst>
              </a:tr>
              <a:tr h="182800">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C3</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Exper.Desarr. con Aplicación</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Novato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449580" marR="0" lvl="0" indent="-449580" algn="ctr" rtl="0">
                        <a:lnSpc>
                          <a:spcPct val="107000"/>
                        </a:lnSpc>
                        <a:spcBef>
                          <a:spcPts val="0"/>
                        </a:spcBef>
                        <a:spcAft>
                          <a:spcPts val="0"/>
                        </a:spcAft>
                        <a:buNone/>
                      </a:pPr>
                      <a:r>
                        <a:rPr lang="es-AR" sz="800" u="none" strike="noStrike" cap="none">
                          <a:solidFill>
                            <a:srgbClr val="000000"/>
                          </a:solidFill>
                        </a:rPr>
                        <a:t>Conocedor</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Experto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3"/>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C4</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Exper.Desarr. con Software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Novato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Conocedor</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Experto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4"/>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C5</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Madurez de Aplicación</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Nuevo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Estándar</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Bien Establecido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05"/>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C6</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Complejidad del Problema</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Sencillo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Difícil</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Complejo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6"/>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C7</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Funcionalidad Parcial</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No deseable</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Deseable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Urgente</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7"/>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C8</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Frecuencia de Cambios</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Raramente</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Lento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Rápido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8"/>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C9</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Magnitud de Cambios</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Menor</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Moderado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Extremo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09"/>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C10</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Tamaño del Producto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Pequeño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Mediano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Grande</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10"/>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C11</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Complejidad del Producto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Sencillo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Difícil</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Complejo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11"/>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C12</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Requisitos “-Ilidad”</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Flexible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Moderado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Exigente</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12"/>
                  </a:ext>
                </a:extLst>
              </a:tr>
              <a:tr h="165600">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C13</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Requisitos de Interfaz Humano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Menor</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Significativo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Crítico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13"/>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C14</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Perfil de Financiación</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Bajo-Alto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Estable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Alto-Bajo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14"/>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C15</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Disponibilidad de Fondos</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Escaso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Suficiente</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Amplio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15"/>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C16</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Perfil de Personal</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Bajo-Alto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Estable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Alto-Bajo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16"/>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C17</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Disponibilidad de Personal</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Escaso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Suficiente</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Amplio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extLst>
                  <a:ext uri="{0D108BD9-81ED-4DB2-BD59-A6C34878D82A}">
                    <a16:rowId xmlns:a16="http://schemas.microsoft.com/office/drawing/2014/main" val="10017"/>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C18</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Accesibilidad de Usuarios</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Sin Acceso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Acceso Limitado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Acceso Libre</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18"/>
                  </a:ext>
                </a:extLst>
              </a:tr>
              <a:tr h="17587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C19</a:t>
                      </a:r>
                      <a:endParaRPr sz="900" u="none" strike="noStrike" cap="none">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Compatibilidad de Dirección</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Sólo Directrices</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Flexibles</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Imposición Estricta</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19"/>
                  </a:ext>
                </a:extLst>
              </a:tr>
              <a:tr h="141525">
                <a:tc>
                  <a:txBody>
                    <a:bodyPr/>
                    <a:lstStyle/>
                    <a:p>
                      <a:pPr marL="0" marR="0" lvl="0" indent="0" algn="ctr" rtl="0">
                        <a:lnSpc>
                          <a:spcPct val="107000"/>
                        </a:lnSpc>
                        <a:spcBef>
                          <a:spcPts val="0"/>
                        </a:spcBef>
                        <a:spcAft>
                          <a:spcPts val="0"/>
                        </a:spcAft>
                        <a:buNone/>
                      </a:pPr>
                      <a:r>
                        <a:rPr lang="es-AR" sz="900" b="1" u="none" strike="noStrike" cap="none">
                          <a:solidFill>
                            <a:srgbClr val="000000"/>
                          </a:solidFill>
                        </a:rPr>
                        <a:t>C20</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l" rtl="0">
                        <a:lnSpc>
                          <a:spcPct val="107000"/>
                        </a:lnSpc>
                        <a:spcBef>
                          <a:spcPts val="0"/>
                        </a:spcBef>
                        <a:spcAft>
                          <a:spcPts val="0"/>
                        </a:spcAft>
                        <a:buNone/>
                      </a:pPr>
                      <a:r>
                        <a:rPr lang="es-AR" sz="900" u="none" strike="noStrike" cap="none">
                          <a:solidFill>
                            <a:srgbClr val="000000"/>
                          </a:solidFill>
                        </a:rPr>
                        <a:t>Compatibilidad GC/CC</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Básico</a:t>
                      </a:r>
                      <a:endParaRPr sz="900" u="none" strike="noStrike" cap="none">
                        <a:solidFill>
                          <a:srgbClr val="000000"/>
                        </a:solidFill>
                        <a:latin typeface="Calibri"/>
                        <a:ea typeface="Calibri"/>
                        <a:cs typeface="Calibri"/>
                        <a:sym typeface="Calibri"/>
                      </a:endParaRPr>
                    </a:p>
                  </a:txBody>
                  <a:tcPr marL="56600" marR="56600" marT="0" marB="0"/>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Intermedio</a:t>
                      </a:r>
                      <a:endParaRPr sz="900" u="none" strike="noStrike" cap="none">
                        <a:solidFill>
                          <a:srgbClr val="000000"/>
                        </a:solidFill>
                        <a:latin typeface="Calibri"/>
                        <a:ea typeface="Calibri"/>
                        <a:cs typeface="Calibri"/>
                        <a:sym typeface="Calibri"/>
                      </a:endParaRPr>
                    </a:p>
                  </a:txBody>
                  <a:tcPr marL="56600" marR="56600" marT="0" marB="0">
                    <a:solidFill>
                      <a:srgbClr val="4FA4E0"/>
                    </a:solidFill>
                  </a:tcPr>
                </a:tc>
                <a:tc>
                  <a:txBody>
                    <a:bodyPr/>
                    <a:lstStyle/>
                    <a:p>
                      <a:pPr marL="0" marR="0" lvl="0" indent="0" algn="ctr" rtl="0">
                        <a:lnSpc>
                          <a:spcPct val="107000"/>
                        </a:lnSpc>
                        <a:spcBef>
                          <a:spcPts val="0"/>
                        </a:spcBef>
                        <a:spcAft>
                          <a:spcPts val="0"/>
                        </a:spcAft>
                        <a:buNone/>
                      </a:pPr>
                      <a:r>
                        <a:rPr lang="es-AR" sz="800" u="none" strike="noStrike" cap="none">
                          <a:solidFill>
                            <a:srgbClr val="000000"/>
                          </a:solidFill>
                        </a:rPr>
                        <a:t>Avanzado</a:t>
                      </a:r>
                      <a:endParaRPr sz="900" u="none" strike="noStrike" cap="none">
                        <a:solidFill>
                          <a:srgbClr val="000000"/>
                        </a:solidFill>
                        <a:latin typeface="Calibri"/>
                        <a:ea typeface="Calibri"/>
                        <a:cs typeface="Calibri"/>
                        <a:sym typeface="Calibri"/>
                      </a:endParaRPr>
                    </a:p>
                  </a:txBody>
                  <a:tcPr marL="56600" marR="56600" marT="0" marB="0"/>
                </a:tc>
                <a:extLst>
                  <a:ext uri="{0D108BD9-81ED-4DB2-BD59-A6C34878D82A}">
                    <a16:rowId xmlns:a16="http://schemas.microsoft.com/office/drawing/2014/main" val="10020"/>
                  </a:ext>
                </a:extLst>
              </a:tr>
            </a:tbl>
          </a:graphicData>
        </a:graphic>
      </p:graphicFrame>
      <p:sp>
        <p:nvSpPr>
          <p:cNvPr id="413" name="Google Shape;413;p22"/>
          <p:cNvSpPr txBox="1"/>
          <p:nvPr/>
        </p:nvSpPr>
        <p:spPr>
          <a:xfrm>
            <a:off x="1337044" y="3929787"/>
            <a:ext cx="1578300" cy="456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600"/>
              <a:buFont typeface="Share Tech"/>
              <a:buNone/>
            </a:pPr>
            <a:r>
              <a:rPr lang="es-AR" sz="2400" b="0" i="0" u="none" strike="noStrike" cap="none">
                <a:solidFill>
                  <a:srgbClr val="000000"/>
                </a:solidFill>
                <a:latin typeface="Share Tech"/>
                <a:ea typeface="Share Tech"/>
                <a:cs typeface="Share Tech"/>
                <a:sym typeface="Share Tech"/>
              </a:rPr>
              <a:t>Resultado:</a:t>
            </a:r>
            <a:endParaRPr/>
          </a:p>
        </p:txBody>
      </p:sp>
      <p:sp>
        <p:nvSpPr>
          <p:cNvPr id="414" name="Google Shape;414;p22"/>
          <p:cNvSpPr txBox="1"/>
          <p:nvPr/>
        </p:nvSpPr>
        <p:spPr>
          <a:xfrm>
            <a:off x="2731518" y="3944195"/>
            <a:ext cx="1689300" cy="480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Modelo Convencional </a:t>
            </a:r>
            <a:endParaRPr/>
          </a:p>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13</a:t>
            </a:r>
            <a:endParaRPr/>
          </a:p>
        </p:txBody>
      </p:sp>
      <p:sp>
        <p:nvSpPr>
          <p:cNvPr id="415" name="Google Shape;415;p22"/>
          <p:cNvSpPr txBox="1"/>
          <p:nvPr/>
        </p:nvSpPr>
        <p:spPr>
          <a:xfrm>
            <a:off x="4420678" y="3925170"/>
            <a:ext cx="1578300" cy="480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Modelo Incremental</a:t>
            </a:r>
            <a:endParaRPr/>
          </a:p>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15</a:t>
            </a:r>
            <a:endParaRPr/>
          </a:p>
        </p:txBody>
      </p:sp>
      <p:sp>
        <p:nvSpPr>
          <p:cNvPr id="416" name="Google Shape;416;p22"/>
          <p:cNvSpPr txBox="1"/>
          <p:nvPr/>
        </p:nvSpPr>
        <p:spPr>
          <a:xfrm>
            <a:off x="6109837" y="3944193"/>
            <a:ext cx="1401300" cy="480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Modelo Evolutivo</a:t>
            </a:r>
            <a:endParaRPr/>
          </a:p>
          <a:p>
            <a:pPr marL="0" marR="0" lvl="0" indent="0" algn="ctr" rtl="0">
              <a:lnSpc>
                <a:spcPct val="100000"/>
              </a:lnSpc>
              <a:spcBef>
                <a:spcPts val="0"/>
              </a:spcBef>
              <a:spcAft>
                <a:spcPts val="0"/>
              </a:spcAft>
              <a:buClr>
                <a:srgbClr val="000000"/>
              </a:buClr>
              <a:buSzPts val="3600"/>
              <a:buFont typeface="Share Tech"/>
              <a:buNone/>
            </a:pPr>
            <a:r>
              <a:rPr lang="es-AR" sz="1400" b="0" i="0" u="none" strike="noStrike" cap="none">
                <a:solidFill>
                  <a:srgbClr val="000000"/>
                </a:solidFill>
                <a:latin typeface="Share Tech"/>
                <a:ea typeface="Share Tech"/>
                <a:cs typeface="Share Tech"/>
                <a:sym typeface="Share Tech"/>
              </a:rPr>
              <a:t> 16</a:t>
            </a:r>
            <a:endParaRPr/>
          </a:p>
        </p:txBody>
      </p:sp>
      <p:sp>
        <p:nvSpPr>
          <p:cNvPr id="417" name="Google Shape;417;p22"/>
          <p:cNvSpPr/>
          <p:nvPr/>
        </p:nvSpPr>
        <p:spPr>
          <a:xfrm>
            <a:off x="436887" y="4662768"/>
            <a:ext cx="352063" cy="387090"/>
          </a:xfrm>
          <a:prstGeom prst="rect">
            <a:avLst/>
          </a:prstGeom>
          <a:solidFill>
            <a:srgbClr val="0028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8" name="Google Shape;41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10</a:t>
            </a:fld>
            <a:endParaRPr/>
          </a:p>
        </p:txBody>
      </p:sp>
      <p:grpSp>
        <p:nvGrpSpPr>
          <p:cNvPr id="419" name="Google Shape;419;p22"/>
          <p:cNvGrpSpPr/>
          <p:nvPr/>
        </p:nvGrpSpPr>
        <p:grpSpPr>
          <a:xfrm>
            <a:off x="436863" y="1147923"/>
            <a:ext cx="499502" cy="520485"/>
            <a:chOff x="7978465" y="1969392"/>
            <a:chExt cx="361147" cy="360797"/>
          </a:xfrm>
        </p:grpSpPr>
        <p:sp>
          <p:nvSpPr>
            <p:cNvPr id="420" name="Google Shape;420;p22"/>
            <p:cNvSpPr/>
            <p:nvPr/>
          </p:nvSpPr>
          <p:spPr>
            <a:xfrm>
              <a:off x="8136871" y="2285821"/>
              <a:ext cx="44368" cy="44368"/>
            </a:xfrm>
            <a:custGeom>
              <a:avLst/>
              <a:gdLst/>
              <a:ahLst/>
              <a:cxnLst/>
              <a:rect l="l" t="t" r="r" b="b"/>
              <a:pathLst>
                <a:path w="1394" h="1394" extrusionOk="0">
                  <a:moveTo>
                    <a:pt x="691" y="322"/>
                  </a:moveTo>
                  <a:cubicBezTo>
                    <a:pt x="905" y="322"/>
                    <a:pt x="1072" y="488"/>
                    <a:pt x="1072" y="703"/>
                  </a:cubicBezTo>
                  <a:cubicBezTo>
                    <a:pt x="1072" y="905"/>
                    <a:pt x="893" y="1072"/>
                    <a:pt x="691" y="1072"/>
                  </a:cubicBezTo>
                  <a:cubicBezTo>
                    <a:pt x="488" y="1072"/>
                    <a:pt x="322" y="905"/>
                    <a:pt x="322" y="703"/>
                  </a:cubicBezTo>
                  <a:cubicBezTo>
                    <a:pt x="322" y="488"/>
                    <a:pt x="488" y="322"/>
                    <a:pt x="691" y="322"/>
                  </a:cubicBezTo>
                  <a:close/>
                  <a:moveTo>
                    <a:pt x="691" y="0"/>
                  </a:moveTo>
                  <a:cubicBezTo>
                    <a:pt x="310" y="0"/>
                    <a:pt x="0" y="310"/>
                    <a:pt x="0" y="703"/>
                  </a:cubicBezTo>
                  <a:cubicBezTo>
                    <a:pt x="0" y="1084"/>
                    <a:pt x="310" y="1393"/>
                    <a:pt x="691" y="1393"/>
                  </a:cubicBezTo>
                  <a:cubicBezTo>
                    <a:pt x="1084" y="1393"/>
                    <a:pt x="1393" y="1084"/>
                    <a:pt x="1393" y="703"/>
                  </a:cubicBezTo>
                  <a:cubicBezTo>
                    <a:pt x="1393" y="310"/>
                    <a:pt x="1084" y="0"/>
                    <a:pt x="6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210010" y="2121719"/>
              <a:ext cx="56112" cy="56112"/>
            </a:xfrm>
            <a:custGeom>
              <a:avLst/>
              <a:gdLst/>
              <a:ahLst/>
              <a:cxnLst/>
              <a:rect l="l" t="t" r="r" b="b"/>
              <a:pathLst>
                <a:path w="1763" h="1763" extrusionOk="0">
                  <a:moveTo>
                    <a:pt x="881" y="334"/>
                  </a:moveTo>
                  <a:cubicBezTo>
                    <a:pt x="1191" y="334"/>
                    <a:pt x="1429" y="572"/>
                    <a:pt x="1429" y="882"/>
                  </a:cubicBezTo>
                  <a:cubicBezTo>
                    <a:pt x="1417" y="1180"/>
                    <a:pt x="1179" y="1430"/>
                    <a:pt x="881" y="1430"/>
                  </a:cubicBezTo>
                  <a:cubicBezTo>
                    <a:pt x="583" y="1430"/>
                    <a:pt x="333" y="1191"/>
                    <a:pt x="333" y="882"/>
                  </a:cubicBezTo>
                  <a:cubicBezTo>
                    <a:pt x="333" y="584"/>
                    <a:pt x="572" y="334"/>
                    <a:pt x="881" y="334"/>
                  </a:cubicBezTo>
                  <a:close/>
                  <a:moveTo>
                    <a:pt x="881" y="1"/>
                  </a:moveTo>
                  <a:cubicBezTo>
                    <a:pt x="405" y="1"/>
                    <a:pt x="0" y="394"/>
                    <a:pt x="0" y="882"/>
                  </a:cubicBezTo>
                  <a:cubicBezTo>
                    <a:pt x="0" y="1358"/>
                    <a:pt x="393" y="1763"/>
                    <a:pt x="881" y="1763"/>
                  </a:cubicBezTo>
                  <a:cubicBezTo>
                    <a:pt x="1357" y="1763"/>
                    <a:pt x="1762" y="1370"/>
                    <a:pt x="1762" y="882"/>
                  </a:cubicBezTo>
                  <a:cubicBezTo>
                    <a:pt x="1762" y="406"/>
                    <a:pt x="135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051987" y="2121719"/>
              <a:ext cx="55730" cy="56112"/>
            </a:xfrm>
            <a:custGeom>
              <a:avLst/>
              <a:gdLst/>
              <a:ahLst/>
              <a:cxnLst/>
              <a:rect l="l" t="t" r="r" b="b"/>
              <a:pathLst>
                <a:path w="1751" h="1763" extrusionOk="0">
                  <a:moveTo>
                    <a:pt x="881" y="334"/>
                  </a:moveTo>
                  <a:cubicBezTo>
                    <a:pt x="1179" y="334"/>
                    <a:pt x="1429" y="572"/>
                    <a:pt x="1429" y="882"/>
                  </a:cubicBezTo>
                  <a:cubicBezTo>
                    <a:pt x="1417" y="1180"/>
                    <a:pt x="1179" y="1430"/>
                    <a:pt x="881" y="1430"/>
                  </a:cubicBezTo>
                  <a:cubicBezTo>
                    <a:pt x="584" y="1430"/>
                    <a:pt x="322" y="1191"/>
                    <a:pt x="322" y="882"/>
                  </a:cubicBezTo>
                  <a:cubicBezTo>
                    <a:pt x="322" y="572"/>
                    <a:pt x="560" y="334"/>
                    <a:pt x="881" y="334"/>
                  </a:cubicBezTo>
                  <a:close/>
                  <a:moveTo>
                    <a:pt x="881" y="1"/>
                  </a:moveTo>
                  <a:cubicBezTo>
                    <a:pt x="405" y="1"/>
                    <a:pt x="0" y="394"/>
                    <a:pt x="0" y="882"/>
                  </a:cubicBezTo>
                  <a:cubicBezTo>
                    <a:pt x="0" y="1358"/>
                    <a:pt x="381" y="1763"/>
                    <a:pt x="881" y="1763"/>
                  </a:cubicBezTo>
                  <a:cubicBezTo>
                    <a:pt x="1357" y="1763"/>
                    <a:pt x="1750" y="1370"/>
                    <a:pt x="1750" y="882"/>
                  </a:cubicBezTo>
                  <a:cubicBezTo>
                    <a:pt x="1750" y="406"/>
                    <a:pt x="135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978465" y="2285821"/>
              <a:ext cx="44749" cy="44368"/>
            </a:xfrm>
            <a:custGeom>
              <a:avLst/>
              <a:gdLst/>
              <a:ahLst/>
              <a:cxnLst/>
              <a:rect l="l" t="t" r="r" b="b"/>
              <a:pathLst>
                <a:path w="1406" h="1394" extrusionOk="0">
                  <a:moveTo>
                    <a:pt x="703" y="322"/>
                  </a:moveTo>
                  <a:cubicBezTo>
                    <a:pt x="905" y="322"/>
                    <a:pt x="1072" y="488"/>
                    <a:pt x="1072" y="703"/>
                  </a:cubicBezTo>
                  <a:cubicBezTo>
                    <a:pt x="1072" y="905"/>
                    <a:pt x="893" y="1072"/>
                    <a:pt x="703" y="1072"/>
                  </a:cubicBezTo>
                  <a:cubicBezTo>
                    <a:pt x="489" y="1072"/>
                    <a:pt x="334" y="905"/>
                    <a:pt x="334" y="703"/>
                  </a:cubicBezTo>
                  <a:cubicBezTo>
                    <a:pt x="334" y="488"/>
                    <a:pt x="489"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294894" y="2285821"/>
              <a:ext cx="44718" cy="44368"/>
            </a:xfrm>
            <a:custGeom>
              <a:avLst/>
              <a:gdLst/>
              <a:ahLst/>
              <a:cxnLst/>
              <a:rect l="l" t="t" r="r" b="b"/>
              <a:pathLst>
                <a:path w="1405" h="1394" extrusionOk="0">
                  <a:moveTo>
                    <a:pt x="703" y="322"/>
                  </a:moveTo>
                  <a:cubicBezTo>
                    <a:pt x="905" y="322"/>
                    <a:pt x="1072" y="488"/>
                    <a:pt x="1072" y="703"/>
                  </a:cubicBezTo>
                  <a:cubicBezTo>
                    <a:pt x="1072" y="905"/>
                    <a:pt x="893" y="1072"/>
                    <a:pt x="703" y="1072"/>
                  </a:cubicBezTo>
                  <a:cubicBezTo>
                    <a:pt x="488" y="1072"/>
                    <a:pt x="333" y="905"/>
                    <a:pt x="333" y="703"/>
                  </a:cubicBezTo>
                  <a:cubicBezTo>
                    <a:pt x="333" y="488"/>
                    <a:pt x="488" y="322"/>
                    <a:pt x="703" y="322"/>
                  </a:cubicBezTo>
                  <a:close/>
                  <a:moveTo>
                    <a:pt x="703" y="0"/>
                  </a:moveTo>
                  <a:cubicBezTo>
                    <a:pt x="310" y="0"/>
                    <a:pt x="0" y="310"/>
                    <a:pt x="0" y="703"/>
                  </a:cubicBezTo>
                  <a:cubicBezTo>
                    <a:pt x="0" y="1084"/>
                    <a:pt x="310" y="1393"/>
                    <a:pt x="703" y="1393"/>
                  </a:cubicBezTo>
                  <a:cubicBezTo>
                    <a:pt x="1084" y="1393"/>
                    <a:pt x="1405" y="1084"/>
                    <a:pt x="1405" y="703"/>
                  </a:cubicBezTo>
                  <a:cubicBezTo>
                    <a:pt x="1405" y="310"/>
                    <a:pt x="1084" y="0"/>
                    <a:pt x="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119811" y="1969392"/>
              <a:ext cx="78455" cy="78487"/>
            </a:xfrm>
            <a:custGeom>
              <a:avLst/>
              <a:gdLst/>
              <a:ahLst/>
              <a:cxnLst/>
              <a:rect l="l" t="t" r="r" b="b"/>
              <a:pathLst>
                <a:path w="2465" h="2466" extrusionOk="0">
                  <a:moveTo>
                    <a:pt x="1227" y="346"/>
                  </a:moveTo>
                  <a:cubicBezTo>
                    <a:pt x="1727" y="346"/>
                    <a:pt x="2120" y="739"/>
                    <a:pt x="2120" y="1239"/>
                  </a:cubicBezTo>
                  <a:cubicBezTo>
                    <a:pt x="2120" y="1727"/>
                    <a:pt x="1727" y="2132"/>
                    <a:pt x="1227" y="2132"/>
                  </a:cubicBezTo>
                  <a:cubicBezTo>
                    <a:pt x="739" y="2132"/>
                    <a:pt x="334" y="1727"/>
                    <a:pt x="334" y="1239"/>
                  </a:cubicBezTo>
                  <a:cubicBezTo>
                    <a:pt x="334" y="739"/>
                    <a:pt x="739" y="346"/>
                    <a:pt x="1227" y="346"/>
                  </a:cubicBezTo>
                  <a:close/>
                  <a:moveTo>
                    <a:pt x="1227" y="1"/>
                  </a:moveTo>
                  <a:cubicBezTo>
                    <a:pt x="548" y="1"/>
                    <a:pt x="0" y="548"/>
                    <a:pt x="0" y="1239"/>
                  </a:cubicBezTo>
                  <a:cubicBezTo>
                    <a:pt x="0" y="1917"/>
                    <a:pt x="548" y="2465"/>
                    <a:pt x="1227" y="2465"/>
                  </a:cubicBezTo>
                  <a:cubicBezTo>
                    <a:pt x="1917" y="2465"/>
                    <a:pt x="2465" y="1917"/>
                    <a:pt x="2465" y="1239"/>
                  </a:cubicBezTo>
                  <a:cubicBezTo>
                    <a:pt x="2465" y="548"/>
                    <a:pt x="1905" y="1"/>
                    <a:pt x="12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012202" y="2189575"/>
              <a:ext cx="134917" cy="89690"/>
            </a:xfrm>
            <a:custGeom>
              <a:avLst/>
              <a:gdLst/>
              <a:ahLst/>
              <a:cxnLst/>
              <a:rect l="l" t="t" r="r" b="b"/>
              <a:pathLst>
                <a:path w="4239" h="2818" extrusionOk="0">
                  <a:moveTo>
                    <a:pt x="2107" y="0"/>
                  </a:moveTo>
                  <a:cubicBezTo>
                    <a:pt x="2024" y="0"/>
                    <a:pt x="1953" y="71"/>
                    <a:pt x="1953" y="167"/>
                  </a:cubicBezTo>
                  <a:lnTo>
                    <a:pt x="1953" y="1417"/>
                  </a:lnTo>
                  <a:lnTo>
                    <a:pt x="1072" y="1417"/>
                  </a:lnTo>
                  <a:cubicBezTo>
                    <a:pt x="822" y="1417"/>
                    <a:pt x="583" y="1560"/>
                    <a:pt x="464" y="1786"/>
                  </a:cubicBezTo>
                  <a:lnTo>
                    <a:pt x="48" y="2560"/>
                  </a:lnTo>
                  <a:cubicBezTo>
                    <a:pt x="0" y="2631"/>
                    <a:pt x="24" y="2738"/>
                    <a:pt x="119" y="2786"/>
                  </a:cubicBezTo>
                  <a:cubicBezTo>
                    <a:pt x="143" y="2798"/>
                    <a:pt x="167" y="2798"/>
                    <a:pt x="191" y="2798"/>
                  </a:cubicBezTo>
                  <a:cubicBezTo>
                    <a:pt x="250" y="2798"/>
                    <a:pt x="310" y="2774"/>
                    <a:pt x="345" y="2715"/>
                  </a:cubicBezTo>
                  <a:lnTo>
                    <a:pt x="762" y="1941"/>
                  </a:lnTo>
                  <a:cubicBezTo>
                    <a:pt x="822" y="1822"/>
                    <a:pt x="953" y="1738"/>
                    <a:pt x="1083" y="1738"/>
                  </a:cubicBezTo>
                  <a:lnTo>
                    <a:pt x="3167" y="1738"/>
                  </a:lnTo>
                  <a:cubicBezTo>
                    <a:pt x="3298" y="1738"/>
                    <a:pt x="3417" y="1822"/>
                    <a:pt x="3500" y="1941"/>
                  </a:cubicBezTo>
                  <a:lnTo>
                    <a:pt x="3917" y="2727"/>
                  </a:lnTo>
                  <a:cubicBezTo>
                    <a:pt x="3943" y="2778"/>
                    <a:pt x="4006" y="2817"/>
                    <a:pt x="4066" y="2817"/>
                  </a:cubicBezTo>
                  <a:cubicBezTo>
                    <a:pt x="4089" y="2817"/>
                    <a:pt x="4112" y="2811"/>
                    <a:pt x="4131" y="2798"/>
                  </a:cubicBezTo>
                  <a:cubicBezTo>
                    <a:pt x="4215" y="2774"/>
                    <a:pt x="4239" y="2667"/>
                    <a:pt x="4191" y="2572"/>
                  </a:cubicBezTo>
                  <a:lnTo>
                    <a:pt x="3774" y="1786"/>
                  </a:lnTo>
                  <a:cubicBezTo>
                    <a:pt x="3655" y="1560"/>
                    <a:pt x="3417" y="1417"/>
                    <a:pt x="3155" y="1417"/>
                  </a:cubicBezTo>
                  <a:lnTo>
                    <a:pt x="2274" y="1417"/>
                  </a:lnTo>
                  <a:lnTo>
                    <a:pt x="2274" y="167"/>
                  </a:lnTo>
                  <a:cubicBezTo>
                    <a:pt x="2274" y="71"/>
                    <a:pt x="2203" y="0"/>
                    <a:pt x="210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099346" y="2059973"/>
              <a:ext cx="119385" cy="56016"/>
            </a:xfrm>
            <a:custGeom>
              <a:avLst/>
              <a:gdLst/>
              <a:ahLst/>
              <a:cxnLst/>
              <a:rect l="l" t="t" r="r" b="b"/>
              <a:pathLst>
                <a:path w="3751" h="1760" extrusionOk="0">
                  <a:moveTo>
                    <a:pt x="1870" y="0"/>
                  </a:moveTo>
                  <a:cubicBezTo>
                    <a:pt x="1786" y="0"/>
                    <a:pt x="1715" y="72"/>
                    <a:pt x="1715" y="155"/>
                  </a:cubicBezTo>
                  <a:lnTo>
                    <a:pt x="1715" y="714"/>
                  </a:lnTo>
                  <a:lnTo>
                    <a:pt x="774" y="714"/>
                  </a:lnTo>
                  <a:cubicBezTo>
                    <a:pt x="584" y="714"/>
                    <a:pt x="405" y="810"/>
                    <a:pt x="310" y="988"/>
                  </a:cubicBezTo>
                  <a:lnTo>
                    <a:pt x="48" y="1512"/>
                  </a:lnTo>
                  <a:cubicBezTo>
                    <a:pt x="0" y="1584"/>
                    <a:pt x="24" y="1691"/>
                    <a:pt x="120" y="1738"/>
                  </a:cubicBezTo>
                  <a:cubicBezTo>
                    <a:pt x="141" y="1753"/>
                    <a:pt x="167" y="1760"/>
                    <a:pt x="192" y="1760"/>
                  </a:cubicBezTo>
                  <a:cubicBezTo>
                    <a:pt x="251" y="1760"/>
                    <a:pt x="313" y="1725"/>
                    <a:pt x="346" y="1667"/>
                  </a:cubicBezTo>
                  <a:lnTo>
                    <a:pt x="608" y="1143"/>
                  </a:lnTo>
                  <a:cubicBezTo>
                    <a:pt x="643" y="1084"/>
                    <a:pt x="715" y="1036"/>
                    <a:pt x="774" y="1036"/>
                  </a:cubicBezTo>
                  <a:lnTo>
                    <a:pt x="2977" y="1036"/>
                  </a:lnTo>
                  <a:cubicBezTo>
                    <a:pt x="3048" y="1036"/>
                    <a:pt x="3108" y="1084"/>
                    <a:pt x="3144" y="1143"/>
                  </a:cubicBezTo>
                  <a:lnTo>
                    <a:pt x="3406" y="1667"/>
                  </a:lnTo>
                  <a:cubicBezTo>
                    <a:pt x="3441" y="1727"/>
                    <a:pt x="3501" y="1750"/>
                    <a:pt x="3560" y="1750"/>
                  </a:cubicBezTo>
                  <a:cubicBezTo>
                    <a:pt x="3584" y="1750"/>
                    <a:pt x="3620" y="1750"/>
                    <a:pt x="3632" y="1738"/>
                  </a:cubicBezTo>
                  <a:cubicBezTo>
                    <a:pt x="3715" y="1691"/>
                    <a:pt x="3751" y="1584"/>
                    <a:pt x="3703" y="1512"/>
                  </a:cubicBezTo>
                  <a:lnTo>
                    <a:pt x="3441" y="988"/>
                  </a:lnTo>
                  <a:cubicBezTo>
                    <a:pt x="3346" y="810"/>
                    <a:pt x="3168" y="714"/>
                    <a:pt x="2977" y="714"/>
                  </a:cubicBezTo>
                  <a:lnTo>
                    <a:pt x="2036" y="714"/>
                  </a:lnTo>
                  <a:lnTo>
                    <a:pt x="2036" y="155"/>
                  </a:lnTo>
                  <a:cubicBezTo>
                    <a:pt x="2036" y="72"/>
                    <a:pt x="1965" y="0"/>
                    <a:pt x="1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170194" y="2189925"/>
              <a:ext cx="135331" cy="89849"/>
            </a:xfrm>
            <a:custGeom>
              <a:avLst/>
              <a:gdLst/>
              <a:ahLst/>
              <a:cxnLst/>
              <a:rect l="l" t="t" r="r" b="b"/>
              <a:pathLst>
                <a:path w="4252" h="2823" extrusionOk="0">
                  <a:moveTo>
                    <a:pt x="2132" y="1"/>
                  </a:moveTo>
                  <a:cubicBezTo>
                    <a:pt x="2049" y="1"/>
                    <a:pt x="1965" y="84"/>
                    <a:pt x="1965" y="168"/>
                  </a:cubicBezTo>
                  <a:lnTo>
                    <a:pt x="1965" y="1418"/>
                  </a:lnTo>
                  <a:lnTo>
                    <a:pt x="1096" y="1418"/>
                  </a:lnTo>
                  <a:cubicBezTo>
                    <a:pt x="834" y="1418"/>
                    <a:pt x="596" y="1573"/>
                    <a:pt x="465" y="1787"/>
                  </a:cubicBezTo>
                  <a:lnTo>
                    <a:pt x="49" y="2585"/>
                  </a:lnTo>
                  <a:cubicBezTo>
                    <a:pt x="1" y="2656"/>
                    <a:pt x="37" y="2763"/>
                    <a:pt x="120" y="2799"/>
                  </a:cubicBezTo>
                  <a:cubicBezTo>
                    <a:pt x="148" y="2815"/>
                    <a:pt x="177" y="2823"/>
                    <a:pt x="205" y="2823"/>
                  </a:cubicBezTo>
                  <a:cubicBezTo>
                    <a:pt x="262" y="2823"/>
                    <a:pt x="314" y="2791"/>
                    <a:pt x="346" y="2727"/>
                  </a:cubicBezTo>
                  <a:lnTo>
                    <a:pt x="763" y="1942"/>
                  </a:lnTo>
                  <a:cubicBezTo>
                    <a:pt x="822" y="1823"/>
                    <a:pt x="953" y="1751"/>
                    <a:pt x="1096" y="1751"/>
                  </a:cubicBezTo>
                  <a:lnTo>
                    <a:pt x="3180" y="1751"/>
                  </a:lnTo>
                  <a:cubicBezTo>
                    <a:pt x="3311" y="1751"/>
                    <a:pt x="3430" y="1823"/>
                    <a:pt x="3501" y="1942"/>
                  </a:cubicBezTo>
                  <a:lnTo>
                    <a:pt x="3918" y="2716"/>
                  </a:lnTo>
                  <a:cubicBezTo>
                    <a:pt x="3954" y="2775"/>
                    <a:pt x="4013" y="2799"/>
                    <a:pt x="4073" y="2799"/>
                  </a:cubicBezTo>
                  <a:cubicBezTo>
                    <a:pt x="4097" y="2799"/>
                    <a:pt x="4132" y="2799"/>
                    <a:pt x="4144" y="2787"/>
                  </a:cubicBezTo>
                  <a:cubicBezTo>
                    <a:pt x="4216" y="2763"/>
                    <a:pt x="4251" y="2656"/>
                    <a:pt x="4204" y="2561"/>
                  </a:cubicBezTo>
                  <a:lnTo>
                    <a:pt x="3787" y="1787"/>
                  </a:lnTo>
                  <a:cubicBezTo>
                    <a:pt x="3668" y="1573"/>
                    <a:pt x="3430" y="1418"/>
                    <a:pt x="3180" y="1418"/>
                  </a:cubicBezTo>
                  <a:lnTo>
                    <a:pt x="2299" y="1418"/>
                  </a:lnTo>
                  <a:lnTo>
                    <a:pt x="2299" y="168"/>
                  </a:lnTo>
                  <a:cubicBezTo>
                    <a:pt x="2299" y="84"/>
                    <a:pt x="2227" y="1"/>
                    <a:pt x="21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22"/>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grpSp>
        <p:nvGrpSpPr>
          <p:cNvPr id="430" name="Google Shape;430;p22"/>
          <p:cNvGrpSpPr/>
          <p:nvPr/>
        </p:nvGrpSpPr>
        <p:grpSpPr>
          <a:xfrm>
            <a:off x="8015043" y="3607134"/>
            <a:ext cx="583960" cy="565345"/>
            <a:chOff x="4815575" y="1416800"/>
            <a:chExt cx="73750" cy="71400"/>
          </a:xfrm>
        </p:grpSpPr>
        <p:sp>
          <p:nvSpPr>
            <p:cNvPr id="431" name="Google Shape;431;p22"/>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ctrTitle"/>
          </p:nvPr>
        </p:nvSpPr>
        <p:spPr>
          <a:xfrm>
            <a:off x="109450" y="232675"/>
            <a:ext cx="1653900" cy="577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
              <a:buNone/>
            </a:pPr>
            <a:r>
              <a:rPr lang="es-AR"/>
              <a:t>Métricas</a:t>
            </a:r>
            <a:endParaRPr/>
          </a:p>
        </p:txBody>
      </p:sp>
      <p:sp>
        <p:nvSpPr>
          <p:cNvPr id="439" name="Google Shape;439;p23"/>
          <p:cNvSpPr txBox="1"/>
          <p:nvPr/>
        </p:nvSpPr>
        <p:spPr>
          <a:xfrm>
            <a:off x="109450" y="744600"/>
            <a:ext cx="8996100" cy="38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b="1">
                <a:solidFill>
                  <a:schemeClr val="lt1"/>
                </a:solidFill>
                <a:latin typeface="Share Tech"/>
                <a:ea typeface="Share Tech"/>
                <a:cs typeface="Share Tech"/>
                <a:sym typeface="Share Tech"/>
              </a:rPr>
              <a:t>Las métricas de producto proporcionan una base desde donde el análisis, el diseño, la codificación y las pruebas pueden realizarse de manera más objetiva y valorarse de modo cuantitativo para una construcción de software de calidad.</a:t>
            </a:r>
            <a:endParaRPr b="1">
              <a:solidFill>
                <a:schemeClr val="lt1"/>
              </a:solidFill>
              <a:latin typeface="Share Tech"/>
              <a:ea typeface="Share Tech"/>
              <a:cs typeface="Share Tech"/>
              <a:sym typeface="Share Tech"/>
            </a:endParaRPr>
          </a:p>
          <a:p>
            <a:pPr marL="0" marR="0" lvl="0" indent="0" algn="l" rtl="0">
              <a:lnSpc>
                <a:spcPct val="100000"/>
              </a:lnSpc>
              <a:spcBef>
                <a:spcPts val="0"/>
              </a:spcBef>
              <a:spcAft>
                <a:spcPts val="0"/>
              </a:spcAft>
              <a:buNone/>
            </a:pPr>
            <a:endParaRPr sz="1200">
              <a:solidFill>
                <a:schemeClr val="lt1"/>
              </a:solidFill>
              <a:latin typeface="Share Tech"/>
              <a:ea typeface="Share Tech"/>
              <a:cs typeface="Share Tech"/>
              <a:sym typeface="Share Tech"/>
            </a:endParaRPr>
          </a:p>
          <a:p>
            <a:pPr marL="457200" marR="0" lvl="0" indent="-304800" algn="l" rtl="0">
              <a:lnSpc>
                <a:spcPct val="100000"/>
              </a:lnSpc>
              <a:spcBef>
                <a:spcPts val="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Funcionalidad: Seguridad</a:t>
            </a:r>
            <a:endParaRPr sz="1200" i="0" u="none" strike="noStrike" cap="none">
              <a:solidFill>
                <a:schemeClr val="lt1"/>
              </a:solidFill>
              <a:latin typeface="Share Tech"/>
              <a:ea typeface="Share Tech"/>
              <a:cs typeface="Share Tech"/>
              <a:sym typeface="Share Tech"/>
            </a:endParaRPr>
          </a:p>
          <a:p>
            <a:pPr marL="457200" marR="0" lvl="0" indent="0" algn="just" rtl="0">
              <a:lnSpc>
                <a:spcPct val="100000"/>
              </a:lnSpc>
              <a:spcBef>
                <a:spcPts val="0"/>
              </a:spcBef>
              <a:spcAft>
                <a:spcPts val="0"/>
              </a:spcAft>
              <a:buNone/>
            </a:pPr>
            <a:r>
              <a:rPr lang="es-AR" sz="1200" i="0" u="none" strike="noStrike" cap="none">
                <a:solidFill>
                  <a:schemeClr val="lt1"/>
                </a:solidFill>
                <a:latin typeface="Share Tech"/>
                <a:ea typeface="Share Tech"/>
                <a:cs typeface="Share Tech"/>
                <a:sym typeface="Share Tech"/>
              </a:rPr>
              <a:t>Consideramos esta métrica ya que previene el acceso no autorizado, ya sea accidental o a propósito, a programas y datos. </a:t>
            </a:r>
            <a:endParaRPr sz="1200">
              <a:latin typeface="Share Tech"/>
              <a:ea typeface="Share Tech"/>
              <a:cs typeface="Share Tech"/>
              <a:sym typeface="Share Tech"/>
            </a:endParaRPr>
          </a:p>
          <a:p>
            <a:pPr marL="457200" marR="0" lvl="0" indent="-304800" algn="l" rtl="0">
              <a:lnSpc>
                <a:spcPct val="100000"/>
              </a:lnSpc>
              <a:spcBef>
                <a:spcPts val="100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Fiabilidad: Tolerancia a fallos</a:t>
            </a:r>
            <a:endParaRPr sz="1200" i="0" u="none" strike="noStrike" cap="none">
              <a:solidFill>
                <a:schemeClr val="lt1"/>
              </a:solidFill>
              <a:latin typeface="Share Tech"/>
              <a:ea typeface="Share Tech"/>
              <a:cs typeface="Share Tech"/>
              <a:sym typeface="Share Tech"/>
            </a:endParaRPr>
          </a:p>
          <a:p>
            <a:pPr marL="457200" marR="0" lvl="0" indent="0" algn="just" rtl="0">
              <a:lnSpc>
                <a:spcPct val="100000"/>
              </a:lnSpc>
              <a:spcBef>
                <a:spcPts val="0"/>
              </a:spcBef>
              <a:spcAft>
                <a:spcPts val="0"/>
              </a:spcAft>
              <a:buNone/>
            </a:pPr>
            <a:r>
              <a:rPr lang="es-AR" sz="1200">
                <a:solidFill>
                  <a:schemeClr val="lt1"/>
                </a:solidFill>
                <a:latin typeface="Share Tech"/>
                <a:ea typeface="Share Tech"/>
                <a:cs typeface="Share Tech"/>
                <a:sym typeface="Share Tech"/>
              </a:rPr>
              <a:t>Debido a que</a:t>
            </a:r>
            <a:r>
              <a:rPr lang="es-AR" sz="1200" i="0" u="none" strike="noStrike" cap="none">
                <a:solidFill>
                  <a:schemeClr val="lt1"/>
                </a:solidFill>
                <a:latin typeface="Share Tech"/>
                <a:ea typeface="Share Tech"/>
                <a:cs typeface="Share Tech"/>
                <a:sym typeface="Share Tech"/>
              </a:rPr>
              <a:t> se puede mantener un nivel especificado de desempeño en casos de fallas de software.</a:t>
            </a:r>
            <a:endParaRPr sz="1200">
              <a:latin typeface="Share Tech"/>
              <a:ea typeface="Share Tech"/>
              <a:cs typeface="Share Tech"/>
              <a:sym typeface="Share Tech"/>
            </a:endParaRPr>
          </a:p>
          <a:p>
            <a:pPr marL="457200" marR="0" lvl="0" indent="-304800" algn="l" rtl="0">
              <a:lnSpc>
                <a:spcPct val="100000"/>
              </a:lnSpc>
              <a:spcBef>
                <a:spcPts val="100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Usabilidad: </a:t>
            </a:r>
            <a:r>
              <a:rPr lang="es-AR" sz="1200">
                <a:solidFill>
                  <a:schemeClr val="lt1"/>
                </a:solidFill>
                <a:latin typeface="Share Tech"/>
                <a:ea typeface="Share Tech"/>
                <a:cs typeface="Share Tech"/>
                <a:sym typeface="Share Tech"/>
              </a:rPr>
              <a:t>Accesibilidad/experiencia de usuario.</a:t>
            </a:r>
            <a:endParaRPr sz="1200" i="0" u="none" strike="noStrike" cap="none">
              <a:solidFill>
                <a:schemeClr val="lt1"/>
              </a:solidFill>
              <a:latin typeface="Share Tech"/>
              <a:ea typeface="Share Tech"/>
              <a:cs typeface="Share Tech"/>
              <a:sym typeface="Share Tech"/>
            </a:endParaRPr>
          </a:p>
          <a:p>
            <a:pPr marL="457200" lvl="0" indent="0" algn="l" rtl="0">
              <a:lnSpc>
                <a:spcPct val="115000"/>
              </a:lnSpc>
              <a:spcBef>
                <a:spcPts val="0"/>
              </a:spcBef>
              <a:spcAft>
                <a:spcPts val="0"/>
              </a:spcAft>
              <a:buNone/>
            </a:pPr>
            <a:r>
              <a:rPr lang="es-AR" sz="1200">
                <a:solidFill>
                  <a:schemeClr val="lt1"/>
                </a:solidFill>
                <a:latin typeface="Share Tech"/>
                <a:ea typeface="Share Tech"/>
                <a:cs typeface="Share Tech"/>
                <a:sym typeface="Share Tech"/>
              </a:rPr>
              <a:t>Escogimos esta métrica porque se puede medir la accesibilidad/experiencia del usuario para con el software construido.</a:t>
            </a:r>
            <a:endParaRPr sz="1200">
              <a:solidFill>
                <a:schemeClr val="lt1"/>
              </a:solidFill>
              <a:latin typeface="Share Tech"/>
              <a:ea typeface="Share Tech"/>
              <a:cs typeface="Share Tech"/>
              <a:sym typeface="Share Tech"/>
            </a:endParaRPr>
          </a:p>
          <a:p>
            <a:pPr marL="457200" marR="0" lvl="0" indent="-304800" algn="l" rtl="0">
              <a:lnSpc>
                <a:spcPct val="100000"/>
              </a:lnSpc>
              <a:spcBef>
                <a:spcPts val="100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Eficiencia: Comportamiento en el tiempo</a:t>
            </a:r>
            <a:endParaRPr sz="1100" i="0" u="none" strike="noStrike" cap="none">
              <a:solidFill>
                <a:schemeClr val="lt1"/>
              </a:solidFill>
              <a:latin typeface="Share Tech"/>
              <a:ea typeface="Share Tech"/>
              <a:cs typeface="Share Tech"/>
              <a:sym typeface="Share Tech"/>
            </a:endParaRPr>
          </a:p>
          <a:p>
            <a:pPr marL="457200" marR="0" lvl="0" indent="0" algn="just" rtl="0">
              <a:lnSpc>
                <a:spcPct val="100000"/>
              </a:lnSpc>
              <a:spcBef>
                <a:spcPts val="0"/>
              </a:spcBef>
              <a:spcAft>
                <a:spcPts val="0"/>
              </a:spcAft>
              <a:buNone/>
            </a:pPr>
            <a:r>
              <a:rPr lang="es-AR" sz="1200">
                <a:solidFill>
                  <a:schemeClr val="lt1"/>
                </a:solidFill>
                <a:latin typeface="Share Tech"/>
                <a:ea typeface="Share Tech"/>
                <a:cs typeface="Share Tech"/>
                <a:sym typeface="Share Tech"/>
              </a:rPr>
              <a:t>A través de esta métrica </a:t>
            </a:r>
            <a:r>
              <a:rPr lang="es-AR" sz="1200" i="0" u="none" strike="noStrike" cap="none">
                <a:solidFill>
                  <a:schemeClr val="lt1"/>
                </a:solidFill>
                <a:latin typeface="Share Tech"/>
                <a:ea typeface="Share Tech"/>
                <a:cs typeface="Share Tech"/>
                <a:sym typeface="Share Tech"/>
              </a:rPr>
              <a:t>se consigue medir el tiempo de inicio, de carga, en que tiempo se realizan los procesos, si están dentro del tiempo específico, etc. Técnicamente entre más rápido, mejor.</a:t>
            </a:r>
            <a:endParaRPr sz="1200">
              <a:latin typeface="Share Tech"/>
              <a:ea typeface="Share Tech"/>
              <a:cs typeface="Share Tech"/>
              <a:sym typeface="Share Tech"/>
            </a:endParaRPr>
          </a:p>
          <a:p>
            <a:pPr marL="457200" marR="0" lvl="0" indent="-304800" algn="l" rtl="0">
              <a:lnSpc>
                <a:spcPct val="100000"/>
              </a:lnSpc>
              <a:spcBef>
                <a:spcPts val="100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Mantenibilidad: Estabilidad</a:t>
            </a:r>
            <a:endParaRPr sz="1200" i="0" u="none" strike="noStrike" cap="none">
              <a:solidFill>
                <a:schemeClr val="lt1"/>
              </a:solidFill>
              <a:latin typeface="Share Tech"/>
              <a:ea typeface="Share Tech"/>
              <a:cs typeface="Share Tech"/>
              <a:sym typeface="Share Tech"/>
            </a:endParaRPr>
          </a:p>
          <a:p>
            <a:pPr marL="457200" marR="0" lvl="0" indent="0" algn="just" rtl="0">
              <a:lnSpc>
                <a:spcPct val="100000"/>
              </a:lnSpc>
              <a:spcBef>
                <a:spcPts val="0"/>
              </a:spcBef>
              <a:spcAft>
                <a:spcPts val="0"/>
              </a:spcAft>
              <a:buNone/>
            </a:pPr>
            <a:r>
              <a:rPr lang="es-AR" sz="1200">
                <a:solidFill>
                  <a:schemeClr val="lt1"/>
                </a:solidFill>
                <a:latin typeface="Share Tech"/>
                <a:ea typeface="Share Tech"/>
                <a:cs typeface="Share Tech"/>
                <a:sym typeface="Share Tech"/>
              </a:rPr>
              <a:t>Y</a:t>
            </a:r>
            <a:r>
              <a:rPr lang="es-AR" sz="1200" i="0" u="none" strike="noStrike" cap="none">
                <a:solidFill>
                  <a:schemeClr val="lt1"/>
                </a:solidFill>
                <a:latin typeface="Share Tech"/>
                <a:ea typeface="Share Tech"/>
                <a:cs typeface="Share Tech"/>
                <a:sym typeface="Share Tech"/>
              </a:rPr>
              <a:t>a que sirve para controlar los riesgos inesperados por modificaciones (extensión, modificación, corrección).</a:t>
            </a:r>
            <a:endParaRPr sz="1200">
              <a:latin typeface="Share Tech"/>
              <a:ea typeface="Share Tech"/>
              <a:cs typeface="Share Tech"/>
              <a:sym typeface="Share Tech"/>
            </a:endParaRPr>
          </a:p>
          <a:p>
            <a:pPr marL="457200" marR="0" lvl="0" indent="-304800" algn="l" rtl="0">
              <a:lnSpc>
                <a:spcPct val="100000"/>
              </a:lnSpc>
              <a:spcBef>
                <a:spcPts val="1000"/>
              </a:spcBef>
              <a:spcAft>
                <a:spcPts val="0"/>
              </a:spcAft>
              <a:buClr>
                <a:schemeClr val="lt1"/>
              </a:buClr>
              <a:buSzPts val="1200"/>
              <a:buFont typeface="Share Tech"/>
              <a:buChar char="●"/>
            </a:pPr>
            <a:r>
              <a:rPr lang="es-AR" sz="1200" i="0" u="none" strike="noStrike" cap="none">
                <a:solidFill>
                  <a:schemeClr val="lt1"/>
                </a:solidFill>
                <a:latin typeface="Share Tech"/>
                <a:ea typeface="Share Tech"/>
                <a:cs typeface="Share Tech"/>
                <a:sym typeface="Share Tech"/>
              </a:rPr>
              <a:t>Calidad de uso: Productividad</a:t>
            </a:r>
            <a:endParaRPr sz="1200" i="0" u="none" strike="noStrike" cap="none">
              <a:solidFill>
                <a:schemeClr val="lt1"/>
              </a:solidFill>
              <a:latin typeface="Share Tech"/>
              <a:ea typeface="Share Tech"/>
              <a:cs typeface="Share Tech"/>
              <a:sym typeface="Share Tech"/>
            </a:endParaRPr>
          </a:p>
          <a:p>
            <a:pPr marL="457200" marR="0" lvl="0" indent="0" algn="just" rtl="0">
              <a:lnSpc>
                <a:spcPct val="100000"/>
              </a:lnSpc>
              <a:spcBef>
                <a:spcPts val="0"/>
              </a:spcBef>
              <a:spcAft>
                <a:spcPts val="0"/>
              </a:spcAft>
              <a:buNone/>
            </a:pPr>
            <a:r>
              <a:rPr lang="es-AR" sz="1200" i="0" u="none" strike="noStrike" cap="none">
                <a:solidFill>
                  <a:schemeClr val="lt1"/>
                </a:solidFill>
                <a:latin typeface="Share Tech"/>
                <a:ea typeface="Share Tech"/>
                <a:cs typeface="Share Tech"/>
                <a:sym typeface="Share Tech"/>
              </a:rPr>
              <a:t>Consideramos esta métrica </a:t>
            </a:r>
            <a:r>
              <a:rPr lang="es-AR" sz="1200">
                <a:solidFill>
                  <a:schemeClr val="lt1"/>
                </a:solidFill>
                <a:latin typeface="Share Tech"/>
                <a:ea typeface="Share Tech"/>
                <a:cs typeface="Share Tech"/>
                <a:sym typeface="Share Tech"/>
              </a:rPr>
              <a:t>porque se puede</a:t>
            </a:r>
            <a:r>
              <a:rPr lang="es-AR" sz="1200" i="0" u="none" strike="noStrike" cap="none">
                <a:solidFill>
                  <a:schemeClr val="lt1"/>
                </a:solidFill>
                <a:latin typeface="Share Tech"/>
                <a:ea typeface="Share Tech"/>
                <a:cs typeface="Share Tech"/>
                <a:sym typeface="Share Tech"/>
              </a:rPr>
              <a:t> medir el rendimiento de las tareas cotidianas del usuario final.</a:t>
            </a:r>
            <a:endParaRPr sz="1200">
              <a:latin typeface="Share Tech"/>
              <a:ea typeface="Share Tech"/>
              <a:cs typeface="Share Tech"/>
              <a:sym typeface="Share Tech"/>
            </a:endParaRPr>
          </a:p>
        </p:txBody>
      </p:sp>
      <p:sp>
        <p:nvSpPr>
          <p:cNvPr id="440" name="Google Shape;44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11</a:t>
            </a:fld>
            <a:endParaRPr/>
          </a:p>
        </p:txBody>
      </p:sp>
      <p:sp>
        <p:nvSpPr>
          <p:cNvPr id="441" name="Google Shape;441;p23"/>
          <p:cNvSpPr/>
          <p:nvPr/>
        </p:nvSpPr>
        <p:spPr>
          <a:xfrm>
            <a:off x="7677173" y="3664598"/>
            <a:ext cx="827136" cy="752957"/>
          </a:xfrm>
          <a:custGeom>
            <a:avLst/>
            <a:gdLst/>
            <a:ahLst/>
            <a:cxnLst/>
            <a:rect l="l" t="t" r="r" b="b"/>
            <a:pathLst>
              <a:path w="11490" h="11408" extrusionOk="0">
                <a:moveTo>
                  <a:pt x="9311" y="394"/>
                </a:moveTo>
                <a:lnTo>
                  <a:pt x="11073" y="2144"/>
                </a:lnTo>
                <a:lnTo>
                  <a:pt x="10537" y="2680"/>
                </a:lnTo>
                <a:lnTo>
                  <a:pt x="10513" y="2668"/>
                </a:lnTo>
                <a:lnTo>
                  <a:pt x="8799" y="942"/>
                </a:lnTo>
                <a:lnTo>
                  <a:pt x="9311" y="394"/>
                </a:lnTo>
                <a:close/>
                <a:moveTo>
                  <a:pt x="2846" y="1299"/>
                </a:moveTo>
                <a:lnTo>
                  <a:pt x="3000" y="1465"/>
                </a:lnTo>
                <a:cubicBezTo>
                  <a:pt x="3228" y="1693"/>
                  <a:pt x="3531" y="1812"/>
                  <a:pt x="3838" y="1812"/>
                </a:cubicBezTo>
                <a:cubicBezTo>
                  <a:pt x="3852" y="1812"/>
                  <a:pt x="3867" y="1811"/>
                  <a:pt x="3881" y="1811"/>
                </a:cubicBezTo>
                <a:cubicBezTo>
                  <a:pt x="4524" y="1775"/>
                  <a:pt x="5334" y="1704"/>
                  <a:pt x="5763" y="1596"/>
                </a:cubicBezTo>
                <a:cubicBezTo>
                  <a:pt x="5775" y="1608"/>
                  <a:pt x="5798" y="1656"/>
                  <a:pt x="5834" y="1692"/>
                </a:cubicBezTo>
                <a:cubicBezTo>
                  <a:pt x="5858" y="1835"/>
                  <a:pt x="5798" y="1989"/>
                  <a:pt x="5667" y="2073"/>
                </a:cubicBezTo>
                <a:lnTo>
                  <a:pt x="4715" y="2466"/>
                </a:lnTo>
                <a:cubicBezTo>
                  <a:pt x="4655" y="2477"/>
                  <a:pt x="4632" y="2537"/>
                  <a:pt x="4608" y="2585"/>
                </a:cubicBezTo>
                <a:cubicBezTo>
                  <a:pt x="4596" y="2644"/>
                  <a:pt x="4608" y="2704"/>
                  <a:pt x="4655" y="2728"/>
                </a:cubicBezTo>
                <a:lnTo>
                  <a:pt x="5513" y="3597"/>
                </a:lnTo>
                <a:lnTo>
                  <a:pt x="5227" y="3894"/>
                </a:lnTo>
                <a:lnTo>
                  <a:pt x="4929" y="3597"/>
                </a:lnTo>
                <a:cubicBezTo>
                  <a:pt x="4899" y="3567"/>
                  <a:pt x="4852" y="3552"/>
                  <a:pt x="4806" y="3552"/>
                </a:cubicBezTo>
                <a:cubicBezTo>
                  <a:pt x="4760" y="3552"/>
                  <a:pt x="4715" y="3567"/>
                  <a:pt x="4691" y="3597"/>
                </a:cubicBezTo>
                <a:cubicBezTo>
                  <a:pt x="4632" y="3656"/>
                  <a:pt x="4632" y="3775"/>
                  <a:pt x="4691" y="3835"/>
                </a:cubicBezTo>
                <a:lnTo>
                  <a:pt x="4989" y="4132"/>
                </a:lnTo>
                <a:lnTo>
                  <a:pt x="4691" y="4430"/>
                </a:lnTo>
                <a:lnTo>
                  <a:pt x="4191" y="3930"/>
                </a:lnTo>
                <a:cubicBezTo>
                  <a:pt x="4161" y="3900"/>
                  <a:pt x="4117" y="3885"/>
                  <a:pt x="4072" y="3885"/>
                </a:cubicBezTo>
                <a:cubicBezTo>
                  <a:pt x="4027" y="3885"/>
                  <a:pt x="3983" y="3900"/>
                  <a:pt x="3953" y="3930"/>
                </a:cubicBezTo>
                <a:cubicBezTo>
                  <a:pt x="3893" y="3990"/>
                  <a:pt x="3893" y="4109"/>
                  <a:pt x="3953" y="4168"/>
                </a:cubicBezTo>
                <a:lnTo>
                  <a:pt x="4441" y="4668"/>
                </a:lnTo>
                <a:lnTo>
                  <a:pt x="4143" y="4966"/>
                </a:lnTo>
                <a:lnTo>
                  <a:pt x="3846" y="4668"/>
                </a:lnTo>
                <a:cubicBezTo>
                  <a:pt x="3822" y="4638"/>
                  <a:pt x="3777" y="4624"/>
                  <a:pt x="3731" y="4624"/>
                </a:cubicBezTo>
                <a:cubicBezTo>
                  <a:pt x="3685" y="4624"/>
                  <a:pt x="3637" y="4638"/>
                  <a:pt x="3608" y="4668"/>
                </a:cubicBezTo>
                <a:cubicBezTo>
                  <a:pt x="3548" y="4728"/>
                  <a:pt x="3548" y="4847"/>
                  <a:pt x="3608" y="4906"/>
                </a:cubicBezTo>
                <a:lnTo>
                  <a:pt x="3905" y="5204"/>
                </a:lnTo>
                <a:lnTo>
                  <a:pt x="3608" y="5502"/>
                </a:lnTo>
                <a:lnTo>
                  <a:pt x="1976" y="3859"/>
                </a:lnTo>
                <a:cubicBezTo>
                  <a:pt x="1929" y="3811"/>
                  <a:pt x="1881" y="3751"/>
                  <a:pt x="1857" y="3680"/>
                </a:cubicBezTo>
                <a:cubicBezTo>
                  <a:pt x="1822" y="3620"/>
                  <a:pt x="1810" y="3549"/>
                  <a:pt x="1810" y="3478"/>
                </a:cubicBezTo>
                <a:cubicBezTo>
                  <a:pt x="1798" y="3335"/>
                  <a:pt x="1750" y="3216"/>
                  <a:pt x="1667" y="3132"/>
                </a:cubicBezTo>
                <a:lnTo>
                  <a:pt x="1334" y="2799"/>
                </a:lnTo>
                <a:lnTo>
                  <a:pt x="2846" y="1299"/>
                </a:lnTo>
                <a:close/>
                <a:moveTo>
                  <a:pt x="7882" y="5954"/>
                </a:moveTo>
                <a:lnTo>
                  <a:pt x="9525" y="7597"/>
                </a:lnTo>
                <a:cubicBezTo>
                  <a:pt x="9620" y="7704"/>
                  <a:pt x="9680" y="7835"/>
                  <a:pt x="9680" y="7966"/>
                </a:cubicBezTo>
                <a:cubicBezTo>
                  <a:pt x="9680" y="8026"/>
                  <a:pt x="9704" y="8085"/>
                  <a:pt x="9727" y="8145"/>
                </a:cubicBezTo>
                <a:cubicBezTo>
                  <a:pt x="9763" y="8204"/>
                  <a:pt x="9787" y="8252"/>
                  <a:pt x="9835" y="8300"/>
                </a:cubicBezTo>
                <a:lnTo>
                  <a:pt x="10156" y="8621"/>
                </a:lnTo>
                <a:lnTo>
                  <a:pt x="8680" y="10145"/>
                </a:lnTo>
                <a:lnTo>
                  <a:pt x="8513" y="9978"/>
                </a:lnTo>
                <a:cubicBezTo>
                  <a:pt x="8286" y="9751"/>
                  <a:pt x="7993" y="9632"/>
                  <a:pt x="7677" y="9632"/>
                </a:cubicBezTo>
                <a:cubicBezTo>
                  <a:pt x="7662" y="9632"/>
                  <a:pt x="7647" y="9633"/>
                  <a:pt x="7632" y="9633"/>
                </a:cubicBezTo>
                <a:cubicBezTo>
                  <a:pt x="6989" y="9669"/>
                  <a:pt x="6179" y="9740"/>
                  <a:pt x="5763" y="9847"/>
                </a:cubicBezTo>
                <a:cubicBezTo>
                  <a:pt x="5739" y="9824"/>
                  <a:pt x="5715" y="9788"/>
                  <a:pt x="5679" y="9752"/>
                </a:cubicBezTo>
                <a:cubicBezTo>
                  <a:pt x="5656" y="9609"/>
                  <a:pt x="5715" y="9455"/>
                  <a:pt x="5846" y="9371"/>
                </a:cubicBezTo>
                <a:lnTo>
                  <a:pt x="6799" y="8978"/>
                </a:lnTo>
                <a:cubicBezTo>
                  <a:pt x="6858" y="8966"/>
                  <a:pt x="6894" y="8907"/>
                  <a:pt x="6906" y="8859"/>
                </a:cubicBezTo>
                <a:cubicBezTo>
                  <a:pt x="6918" y="8800"/>
                  <a:pt x="6906" y="8740"/>
                  <a:pt x="6858" y="8716"/>
                </a:cubicBezTo>
                <a:lnTo>
                  <a:pt x="6001" y="7847"/>
                </a:lnTo>
                <a:lnTo>
                  <a:pt x="6298" y="7550"/>
                </a:lnTo>
                <a:lnTo>
                  <a:pt x="6596" y="7847"/>
                </a:lnTo>
                <a:cubicBezTo>
                  <a:pt x="6620" y="7883"/>
                  <a:pt x="6668" y="7895"/>
                  <a:pt x="6715" y="7895"/>
                </a:cubicBezTo>
                <a:cubicBezTo>
                  <a:pt x="6751" y="7895"/>
                  <a:pt x="6799" y="7883"/>
                  <a:pt x="6834" y="7847"/>
                </a:cubicBezTo>
                <a:cubicBezTo>
                  <a:pt x="6894" y="7788"/>
                  <a:pt x="6894" y="7669"/>
                  <a:pt x="6834" y="7609"/>
                </a:cubicBezTo>
                <a:lnTo>
                  <a:pt x="6537" y="7311"/>
                </a:lnTo>
                <a:lnTo>
                  <a:pt x="6834" y="7014"/>
                </a:lnTo>
                <a:lnTo>
                  <a:pt x="7322" y="7502"/>
                </a:lnTo>
                <a:cubicBezTo>
                  <a:pt x="7346" y="7538"/>
                  <a:pt x="7394" y="7550"/>
                  <a:pt x="7441" y="7550"/>
                </a:cubicBezTo>
                <a:cubicBezTo>
                  <a:pt x="7477" y="7550"/>
                  <a:pt x="7525" y="7538"/>
                  <a:pt x="7561" y="7502"/>
                </a:cubicBezTo>
                <a:cubicBezTo>
                  <a:pt x="7620" y="7442"/>
                  <a:pt x="7620" y="7323"/>
                  <a:pt x="7561" y="7264"/>
                </a:cubicBezTo>
                <a:lnTo>
                  <a:pt x="7072" y="6776"/>
                </a:lnTo>
                <a:lnTo>
                  <a:pt x="7263" y="6585"/>
                </a:lnTo>
                <a:lnTo>
                  <a:pt x="7346" y="6490"/>
                </a:lnTo>
                <a:lnTo>
                  <a:pt x="7644" y="6788"/>
                </a:lnTo>
                <a:cubicBezTo>
                  <a:pt x="7680" y="6823"/>
                  <a:pt x="7715" y="6835"/>
                  <a:pt x="7763" y="6835"/>
                </a:cubicBezTo>
                <a:cubicBezTo>
                  <a:pt x="7811" y="6835"/>
                  <a:pt x="7858" y="6823"/>
                  <a:pt x="7882" y="6788"/>
                </a:cubicBezTo>
                <a:cubicBezTo>
                  <a:pt x="7942" y="6728"/>
                  <a:pt x="7942" y="6609"/>
                  <a:pt x="7882" y="6549"/>
                </a:cubicBezTo>
                <a:lnTo>
                  <a:pt x="7584" y="6252"/>
                </a:lnTo>
                <a:lnTo>
                  <a:pt x="7882" y="5954"/>
                </a:lnTo>
                <a:close/>
                <a:moveTo>
                  <a:pt x="964" y="8752"/>
                </a:moveTo>
                <a:lnTo>
                  <a:pt x="976" y="8776"/>
                </a:lnTo>
                <a:lnTo>
                  <a:pt x="2703" y="10502"/>
                </a:lnTo>
                <a:lnTo>
                  <a:pt x="2191" y="11050"/>
                </a:lnTo>
                <a:lnTo>
                  <a:pt x="429" y="9288"/>
                </a:lnTo>
                <a:lnTo>
                  <a:pt x="964" y="8752"/>
                </a:lnTo>
                <a:close/>
                <a:moveTo>
                  <a:pt x="10537" y="8752"/>
                </a:moveTo>
                <a:lnTo>
                  <a:pt x="11073" y="9288"/>
                </a:lnTo>
                <a:lnTo>
                  <a:pt x="9311" y="11050"/>
                </a:lnTo>
                <a:lnTo>
                  <a:pt x="8775" y="10514"/>
                </a:lnTo>
                <a:lnTo>
                  <a:pt x="8799" y="10490"/>
                </a:lnTo>
                <a:lnTo>
                  <a:pt x="10525" y="8764"/>
                </a:lnTo>
                <a:lnTo>
                  <a:pt x="10537" y="8752"/>
                </a:lnTo>
                <a:close/>
                <a:moveTo>
                  <a:pt x="2203" y="1"/>
                </a:moveTo>
                <a:cubicBezTo>
                  <a:pt x="2155" y="1"/>
                  <a:pt x="2107" y="13"/>
                  <a:pt x="2084" y="49"/>
                </a:cubicBezTo>
                <a:lnTo>
                  <a:pt x="1429" y="703"/>
                </a:lnTo>
                <a:cubicBezTo>
                  <a:pt x="1369" y="763"/>
                  <a:pt x="1369" y="882"/>
                  <a:pt x="1429" y="942"/>
                </a:cubicBezTo>
                <a:cubicBezTo>
                  <a:pt x="1459" y="971"/>
                  <a:pt x="1503" y="986"/>
                  <a:pt x="1548" y="986"/>
                </a:cubicBezTo>
                <a:cubicBezTo>
                  <a:pt x="1592" y="986"/>
                  <a:pt x="1637" y="971"/>
                  <a:pt x="1667" y="942"/>
                </a:cubicBezTo>
                <a:lnTo>
                  <a:pt x="2203" y="406"/>
                </a:lnTo>
                <a:lnTo>
                  <a:pt x="2738" y="942"/>
                </a:lnTo>
                <a:lnTo>
                  <a:pt x="2727" y="953"/>
                </a:lnTo>
                <a:lnTo>
                  <a:pt x="964" y="2668"/>
                </a:lnTo>
                <a:lnTo>
                  <a:pt x="953" y="2680"/>
                </a:lnTo>
                <a:lnTo>
                  <a:pt x="417" y="2144"/>
                </a:lnTo>
                <a:lnTo>
                  <a:pt x="1155" y="1406"/>
                </a:lnTo>
                <a:cubicBezTo>
                  <a:pt x="1214" y="1346"/>
                  <a:pt x="1214" y="1227"/>
                  <a:pt x="1155" y="1168"/>
                </a:cubicBezTo>
                <a:cubicBezTo>
                  <a:pt x="1125" y="1138"/>
                  <a:pt x="1081" y="1123"/>
                  <a:pt x="1036" y="1123"/>
                </a:cubicBezTo>
                <a:cubicBezTo>
                  <a:pt x="991" y="1123"/>
                  <a:pt x="947" y="1138"/>
                  <a:pt x="917" y="1168"/>
                </a:cubicBezTo>
                <a:lnTo>
                  <a:pt x="60" y="2025"/>
                </a:lnTo>
                <a:cubicBezTo>
                  <a:pt x="24" y="2061"/>
                  <a:pt x="12" y="2096"/>
                  <a:pt x="12" y="2144"/>
                </a:cubicBezTo>
                <a:cubicBezTo>
                  <a:pt x="12" y="2192"/>
                  <a:pt x="24" y="2239"/>
                  <a:pt x="60" y="2263"/>
                </a:cubicBezTo>
                <a:lnTo>
                  <a:pt x="833" y="3037"/>
                </a:lnTo>
                <a:cubicBezTo>
                  <a:pt x="857" y="3073"/>
                  <a:pt x="905" y="3085"/>
                  <a:pt x="953" y="3085"/>
                </a:cubicBezTo>
                <a:cubicBezTo>
                  <a:pt x="1000" y="3085"/>
                  <a:pt x="1036" y="3073"/>
                  <a:pt x="1072" y="3037"/>
                </a:cubicBezTo>
                <a:lnTo>
                  <a:pt x="1084" y="3025"/>
                </a:lnTo>
                <a:lnTo>
                  <a:pt x="1417" y="3347"/>
                </a:lnTo>
                <a:cubicBezTo>
                  <a:pt x="1441" y="3382"/>
                  <a:pt x="1476" y="3430"/>
                  <a:pt x="1476" y="3466"/>
                </a:cubicBezTo>
                <a:cubicBezTo>
                  <a:pt x="1488" y="3573"/>
                  <a:pt x="1500" y="3692"/>
                  <a:pt x="1548" y="3787"/>
                </a:cubicBezTo>
                <a:cubicBezTo>
                  <a:pt x="1595" y="3882"/>
                  <a:pt x="1655" y="3978"/>
                  <a:pt x="1738" y="4049"/>
                </a:cubicBezTo>
                <a:lnTo>
                  <a:pt x="3381" y="5692"/>
                </a:lnTo>
                <a:lnTo>
                  <a:pt x="2691" y="6371"/>
                </a:lnTo>
                <a:lnTo>
                  <a:pt x="2393" y="5645"/>
                </a:lnTo>
                <a:cubicBezTo>
                  <a:pt x="2393" y="5645"/>
                  <a:pt x="2393" y="5633"/>
                  <a:pt x="2381" y="5633"/>
                </a:cubicBezTo>
                <a:cubicBezTo>
                  <a:pt x="2248" y="5404"/>
                  <a:pt x="2016" y="5274"/>
                  <a:pt x="1775" y="5274"/>
                </a:cubicBezTo>
                <a:cubicBezTo>
                  <a:pt x="1715" y="5274"/>
                  <a:pt x="1655" y="5283"/>
                  <a:pt x="1595" y="5299"/>
                </a:cubicBezTo>
                <a:cubicBezTo>
                  <a:pt x="1572" y="5299"/>
                  <a:pt x="1560" y="5311"/>
                  <a:pt x="1548" y="5311"/>
                </a:cubicBezTo>
                <a:cubicBezTo>
                  <a:pt x="1393" y="5406"/>
                  <a:pt x="1214" y="5573"/>
                  <a:pt x="1274" y="5728"/>
                </a:cubicBezTo>
                <a:cubicBezTo>
                  <a:pt x="1369" y="6014"/>
                  <a:pt x="1441" y="6668"/>
                  <a:pt x="1488" y="7573"/>
                </a:cubicBezTo>
                <a:cubicBezTo>
                  <a:pt x="1500" y="7811"/>
                  <a:pt x="1417" y="8038"/>
                  <a:pt x="1250" y="8204"/>
                </a:cubicBezTo>
                <a:lnTo>
                  <a:pt x="1084" y="8371"/>
                </a:lnTo>
                <a:lnTo>
                  <a:pt x="1072" y="8347"/>
                </a:lnTo>
                <a:cubicBezTo>
                  <a:pt x="1042" y="8317"/>
                  <a:pt x="997" y="8303"/>
                  <a:pt x="953" y="8303"/>
                </a:cubicBezTo>
                <a:cubicBezTo>
                  <a:pt x="908" y="8303"/>
                  <a:pt x="863" y="8317"/>
                  <a:pt x="833" y="8347"/>
                </a:cubicBezTo>
                <a:lnTo>
                  <a:pt x="60" y="9121"/>
                </a:lnTo>
                <a:cubicBezTo>
                  <a:pt x="0" y="9181"/>
                  <a:pt x="0" y="9300"/>
                  <a:pt x="60" y="9359"/>
                </a:cubicBezTo>
                <a:lnTo>
                  <a:pt x="2048" y="11360"/>
                </a:lnTo>
                <a:cubicBezTo>
                  <a:pt x="2084" y="11383"/>
                  <a:pt x="2119" y="11407"/>
                  <a:pt x="2167" y="11407"/>
                </a:cubicBezTo>
                <a:cubicBezTo>
                  <a:pt x="2215" y="11407"/>
                  <a:pt x="2262" y="11383"/>
                  <a:pt x="2286" y="11360"/>
                </a:cubicBezTo>
                <a:lnTo>
                  <a:pt x="3060" y="10586"/>
                </a:lnTo>
                <a:cubicBezTo>
                  <a:pt x="3119" y="10526"/>
                  <a:pt x="3119" y="10407"/>
                  <a:pt x="3060" y="10348"/>
                </a:cubicBezTo>
                <a:lnTo>
                  <a:pt x="3048" y="10336"/>
                </a:lnTo>
                <a:lnTo>
                  <a:pt x="3370" y="10002"/>
                </a:lnTo>
                <a:cubicBezTo>
                  <a:pt x="3405" y="9978"/>
                  <a:pt x="3453" y="9943"/>
                  <a:pt x="3489" y="9943"/>
                </a:cubicBezTo>
                <a:cubicBezTo>
                  <a:pt x="3572" y="9943"/>
                  <a:pt x="3631" y="9931"/>
                  <a:pt x="3691" y="9919"/>
                </a:cubicBezTo>
                <a:cubicBezTo>
                  <a:pt x="3751" y="9895"/>
                  <a:pt x="3822" y="9871"/>
                  <a:pt x="3881" y="9836"/>
                </a:cubicBezTo>
                <a:cubicBezTo>
                  <a:pt x="3953" y="9800"/>
                  <a:pt x="3989" y="9693"/>
                  <a:pt x="3941" y="9621"/>
                </a:cubicBezTo>
                <a:cubicBezTo>
                  <a:pt x="3910" y="9566"/>
                  <a:pt x="3853" y="9537"/>
                  <a:pt x="3797" y="9537"/>
                </a:cubicBezTo>
                <a:cubicBezTo>
                  <a:pt x="3768" y="9537"/>
                  <a:pt x="3739" y="9545"/>
                  <a:pt x="3715" y="9562"/>
                </a:cubicBezTo>
                <a:cubicBezTo>
                  <a:pt x="3667" y="9574"/>
                  <a:pt x="3643" y="9597"/>
                  <a:pt x="3596" y="9597"/>
                </a:cubicBezTo>
                <a:cubicBezTo>
                  <a:pt x="3548" y="9621"/>
                  <a:pt x="3512" y="9621"/>
                  <a:pt x="3465" y="9633"/>
                </a:cubicBezTo>
                <a:cubicBezTo>
                  <a:pt x="3334" y="9645"/>
                  <a:pt x="3215" y="9693"/>
                  <a:pt x="3119" y="9776"/>
                </a:cubicBezTo>
                <a:lnTo>
                  <a:pt x="2798" y="10109"/>
                </a:lnTo>
                <a:lnTo>
                  <a:pt x="1286" y="8609"/>
                </a:lnTo>
                <a:lnTo>
                  <a:pt x="1453" y="8443"/>
                </a:lnTo>
                <a:cubicBezTo>
                  <a:pt x="1691" y="8204"/>
                  <a:pt x="1810" y="7895"/>
                  <a:pt x="1798" y="7561"/>
                </a:cubicBezTo>
                <a:cubicBezTo>
                  <a:pt x="1762" y="6919"/>
                  <a:pt x="1691" y="6109"/>
                  <a:pt x="1584" y="5692"/>
                </a:cubicBezTo>
                <a:cubicBezTo>
                  <a:pt x="1607" y="5668"/>
                  <a:pt x="1643" y="5645"/>
                  <a:pt x="1679" y="5609"/>
                </a:cubicBezTo>
                <a:cubicBezTo>
                  <a:pt x="1699" y="5605"/>
                  <a:pt x="1720" y="5604"/>
                  <a:pt x="1741" y="5604"/>
                </a:cubicBezTo>
                <a:cubicBezTo>
                  <a:pt x="1865" y="5604"/>
                  <a:pt x="1989" y="5663"/>
                  <a:pt x="2060" y="5776"/>
                </a:cubicBezTo>
                <a:lnTo>
                  <a:pt x="2453" y="6728"/>
                </a:lnTo>
                <a:cubicBezTo>
                  <a:pt x="2465" y="6788"/>
                  <a:pt x="2524" y="6823"/>
                  <a:pt x="2572" y="6835"/>
                </a:cubicBezTo>
                <a:cubicBezTo>
                  <a:pt x="2586" y="6838"/>
                  <a:pt x="2600" y="6839"/>
                  <a:pt x="2613" y="6839"/>
                </a:cubicBezTo>
                <a:cubicBezTo>
                  <a:pt x="2657" y="6839"/>
                  <a:pt x="2696" y="6824"/>
                  <a:pt x="2715" y="6788"/>
                </a:cubicBezTo>
                <a:lnTo>
                  <a:pt x="4441" y="5061"/>
                </a:lnTo>
                <a:lnTo>
                  <a:pt x="5298" y="4216"/>
                </a:lnTo>
                <a:lnTo>
                  <a:pt x="5382" y="4121"/>
                </a:lnTo>
                <a:cubicBezTo>
                  <a:pt x="5417" y="4085"/>
                  <a:pt x="5465" y="4067"/>
                  <a:pt x="5514" y="4067"/>
                </a:cubicBezTo>
                <a:cubicBezTo>
                  <a:pt x="5563" y="4067"/>
                  <a:pt x="5614" y="4085"/>
                  <a:pt x="5656" y="4121"/>
                </a:cubicBezTo>
                <a:lnTo>
                  <a:pt x="5679" y="4156"/>
                </a:lnTo>
                <a:cubicBezTo>
                  <a:pt x="5715" y="4180"/>
                  <a:pt x="5739" y="4240"/>
                  <a:pt x="5739" y="4287"/>
                </a:cubicBezTo>
                <a:cubicBezTo>
                  <a:pt x="5739" y="4335"/>
                  <a:pt x="5727" y="4382"/>
                  <a:pt x="5679" y="4418"/>
                </a:cubicBezTo>
                <a:lnTo>
                  <a:pt x="5060" y="5049"/>
                </a:lnTo>
                <a:lnTo>
                  <a:pt x="4739" y="5359"/>
                </a:lnTo>
                <a:lnTo>
                  <a:pt x="3584" y="6526"/>
                </a:lnTo>
                <a:cubicBezTo>
                  <a:pt x="3524" y="6585"/>
                  <a:pt x="3524" y="6704"/>
                  <a:pt x="3584" y="6764"/>
                </a:cubicBezTo>
                <a:cubicBezTo>
                  <a:pt x="3608" y="6788"/>
                  <a:pt x="3655" y="6799"/>
                  <a:pt x="3703" y="6799"/>
                </a:cubicBezTo>
                <a:cubicBezTo>
                  <a:pt x="3751" y="6799"/>
                  <a:pt x="3786" y="6788"/>
                  <a:pt x="3822" y="6764"/>
                </a:cubicBezTo>
                <a:lnTo>
                  <a:pt x="5834" y="4752"/>
                </a:lnTo>
                <a:cubicBezTo>
                  <a:pt x="5846" y="4740"/>
                  <a:pt x="5870" y="4716"/>
                  <a:pt x="5894" y="4704"/>
                </a:cubicBezTo>
                <a:cubicBezTo>
                  <a:pt x="5912" y="4696"/>
                  <a:pt x="5934" y="4692"/>
                  <a:pt x="5955" y="4692"/>
                </a:cubicBezTo>
                <a:cubicBezTo>
                  <a:pt x="6002" y="4692"/>
                  <a:pt x="6052" y="4711"/>
                  <a:pt x="6084" y="4752"/>
                </a:cubicBezTo>
                <a:lnTo>
                  <a:pt x="6132" y="4799"/>
                </a:lnTo>
                <a:cubicBezTo>
                  <a:pt x="6203" y="4871"/>
                  <a:pt x="6203" y="4978"/>
                  <a:pt x="6132" y="5049"/>
                </a:cubicBezTo>
                <a:lnTo>
                  <a:pt x="5132" y="6049"/>
                </a:lnTo>
                <a:lnTo>
                  <a:pt x="5072" y="6109"/>
                </a:lnTo>
                <a:lnTo>
                  <a:pt x="3941" y="7240"/>
                </a:lnTo>
                <a:cubicBezTo>
                  <a:pt x="3881" y="7300"/>
                  <a:pt x="3881" y="7419"/>
                  <a:pt x="3941" y="7478"/>
                </a:cubicBezTo>
                <a:cubicBezTo>
                  <a:pt x="3965" y="7502"/>
                  <a:pt x="4012" y="7514"/>
                  <a:pt x="4060" y="7514"/>
                </a:cubicBezTo>
                <a:cubicBezTo>
                  <a:pt x="4108" y="7514"/>
                  <a:pt x="4143" y="7502"/>
                  <a:pt x="4179" y="7478"/>
                </a:cubicBezTo>
                <a:lnTo>
                  <a:pt x="5310" y="6347"/>
                </a:lnTo>
                <a:lnTo>
                  <a:pt x="6310" y="5347"/>
                </a:lnTo>
                <a:cubicBezTo>
                  <a:pt x="6334" y="5311"/>
                  <a:pt x="6382" y="5299"/>
                  <a:pt x="6429" y="5299"/>
                </a:cubicBezTo>
                <a:cubicBezTo>
                  <a:pt x="6465" y="5299"/>
                  <a:pt x="6513" y="5311"/>
                  <a:pt x="6548" y="5347"/>
                </a:cubicBezTo>
                <a:lnTo>
                  <a:pt x="6584" y="5395"/>
                </a:lnTo>
                <a:cubicBezTo>
                  <a:pt x="6620" y="5418"/>
                  <a:pt x="6632" y="5466"/>
                  <a:pt x="6632" y="5514"/>
                </a:cubicBezTo>
                <a:cubicBezTo>
                  <a:pt x="6632" y="5549"/>
                  <a:pt x="6620" y="5597"/>
                  <a:pt x="6584" y="5633"/>
                </a:cubicBezTo>
                <a:lnTo>
                  <a:pt x="5596" y="6621"/>
                </a:lnTo>
                <a:lnTo>
                  <a:pt x="4655" y="7561"/>
                </a:lnTo>
                <a:cubicBezTo>
                  <a:pt x="4596" y="7621"/>
                  <a:pt x="4596" y="7740"/>
                  <a:pt x="4655" y="7800"/>
                </a:cubicBezTo>
                <a:cubicBezTo>
                  <a:pt x="4679" y="7835"/>
                  <a:pt x="4727" y="7847"/>
                  <a:pt x="4774" y="7847"/>
                </a:cubicBezTo>
                <a:cubicBezTo>
                  <a:pt x="4822" y="7847"/>
                  <a:pt x="4858" y="7835"/>
                  <a:pt x="4894" y="7800"/>
                </a:cubicBezTo>
                <a:lnTo>
                  <a:pt x="6691" y="6002"/>
                </a:lnTo>
                <a:cubicBezTo>
                  <a:pt x="6728" y="5965"/>
                  <a:pt x="6764" y="5950"/>
                  <a:pt x="6806" y="5950"/>
                </a:cubicBezTo>
                <a:cubicBezTo>
                  <a:pt x="6819" y="5950"/>
                  <a:pt x="6832" y="5951"/>
                  <a:pt x="6846" y="5954"/>
                </a:cubicBezTo>
                <a:cubicBezTo>
                  <a:pt x="6870" y="5954"/>
                  <a:pt x="6906" y="5966"/>
                  <a:pt x="6918" y="6002"/>
                </a:cubicBezTo>
                <a:lnTo>
                  <a:pt x="6977" y="6061"/>
                </a:lnTo>
                <a:cubicBezTo>
                  <a:pt x="7037" y="6121"/>
                  <a:pt x="7037" y="6228"/>
                  <a:pt x="6977" y="6287"/>
                </a:cubicBezTo>
                <a:lnTo>
                  <a:pt x="5608" y="7657"/>
                </a:lnTo>
                <a:lnTo>
                  <a:pt x="4179" y="9085"/>
                </a:lnTo>
                <a:cubicBezTo>
                  <a:pt x="4120" y="9145"/>
                  <a:pt x="4120" y="9264"/>
                  <a:pt x="4179" y="9324"/>
                </a:cubicBezTo>
                <a:cubicBezTo>
                  <a:pt x="4203" y="9347"/>
                  <a:pt x="4251" y="9359"/>
                  <a:pt x="4298" y="9359"/>
                </a:cubicBezTo>
                <a:cubicBezTo>
                  <a:pt x="4346" y="9359"/>
                  <a:pt x="4382" y="9347"/>
                  <a:pt x="4417" y="9324"/>
                </a:cubicBezTo>
                <a:lnTo>
                  <a:pt x="5727" y="8014"/>
                </a:lnTo>
                <a:lnTo>
                  <a:pt x="6406" y="8693"/>
                </a:lnTo>
                <a:lnTo>
                  <a:pt x="5679" y="8990"/>
                </a:lnTo>
                <a:cubicBezTo>
                  <a:pt x="5679" y="8990"/>
                  <a:pt x="5667" y="8990"/>
                  <a:pt x="5667" y="9002"/>
                </a:cubicBezTo>
                <a:cubicBezTo>
                  <a:pt x="5382" y="9169"/>
                  <a:pt x="5251" y="9502"/>
                  <a:pt x="5334" y="9800"/>
                </a:cubicBezTo>
                <a:cubicBezTo>
                  <a:pt x="5334" y="9812"/>
                  <a:pt x="5358" y="9824"/>
                  <a:pt x="5358" y="9836"/>
                </a:cubicBezTo>
                <a:cubicBezTo>
                  <a:pt x="5430" y="9969"/>
                  <a:pt x="5564" y="10121"/>
                  <a:pt x="5707" y="10121"/>
                </a:cubicBezTo>
                <a:cubicBezTo>
                  <a:pt x="5730" y="10121"/>
                  <a:pt x="5752" y="10117"/>
                  <a:pt x="5775" y="10109"/>
                </a:cubicBezTo>
                <a:cubicBezTo>
                  <a:pt x="6048" y="10014"/>
                  <a:pt x="6703" y="9943"/>
                  <a:pt x="7620" y="9895"/>
                </a:cubicBezTo>
                <a:cubicBezTo>
                  <a:pt x="7633" y="9894"/>
                  <a:pt x="7647" y="9894"/>
                  <a:pt x="7660" y="9894"/>
                </a:cubicBezTo>
                <a:cubicBezTo>
                  <a:pt x="7882" y="9894"/>
                  <a:pt x="8082" y="9987"/>
                  <a:pt x="8239" y="10133"/>
                </a:cubicBezTo>
                <a:lnTo>
                  <a:pt x="8406" y="10300"/>
                </a:lnTo>
                <a:lnTo>
                  <a:pt x="8394" y="10312"/>
                </a:lnTo>
                <a:cubicBezTo>
                  <a:pt x="8334" y="10371"/>
                  <a:pt x="8334" y="10490"/>
                  <a:pt x="8394" y="10550"/>
                </a:cubicBezTo>
                <a:lnTo>
                  <a:pt x="9168" y="11324"/>
                </a:lnTo>
                <a:cubicBezTo>
                  <a:pt x="9192" y="11360"/>
                  <a:pt x="9239" y="11371"/>
                  <a:pt x="9287" y="11371"/>
                </a:cubicBezTo>
                <a:cubicBezTo>
                  <a:pt x="9323" y="11371"/>
                  <a:pt x="9370" y="11360"/>
                  <a:pt x="9406" y="11324"/>
                </a:cubicBezTo>
                <a:lnTo>
                  <a:pt x="11394" y="9335"/>
                </a:lnTo>
                <a:cubicBezTo>
                  <a:pt x="11454" y="9276"/>
                  <a:pt x="11454" y="9157"/>
                  <a:pt x="11394" y="9097"/>
                </a:cubicBezTo>
                <a:lnTo>
                  <a:pt x="10656" y="8395"/>
                </a:lnTo>
                <a:cubicBezTo>
                  <a:pt x="10620" y="8371"/>
                  <a:pt x="10585" y="8359"/>
                  <a:pt x="10537" y="8359"/>
                </a:cubicBezTo>
                <a:cubicBezTo>
                  <a:pt x="10489" y="8359"/>
                  <a:pt x="10442" y="8371"/>
                  <a:pt x="10418" y="8395"/>
                </a:cubicBezTo>
                <a:lnTo>
                  <a:pt x="10406" y="8419"/>
                </a:lnTo>
                <a:lnTo>
                  <a:pt x="10073" y="8085"/>
                </a:lnTo>
                <a:cubicBezTo>
                  <a:pt x="10061" y="8073"/>
                  <a:pt x="10049" y="8050"/>
                  <a:pt x="10025" y="8026"/>
                </a:cubicBezTo>
                <a:cubicBezTo>
                  <a:pt x="10013" y="8014"/>
                  <a:pt x="10013" y="7978"/>
                  <a:pt x="10013" y="7954"/>
                </a:cubicBezTo>
                <a:cubicBezTo>
                  <a:pt x="10001" y="7728"/>
                  <a:pt x="9906" y="7526"/>
                  <a:pt x="9751" y="7359"/>
                </a:cubicBezTo>
                <a:lnTo>
                  <a:pt x="8108" y="5716"/>
                </a:lnTo>
                <a:lnTo>
                  <a:pt x="8799" y="5037"/>
                </a:lnTo>
                <a:lnTo>
                  <a:pt x="9096" y="5764"/>
                </a:lnTo>
                <a:cubicBezTo>
                  <a:pt x="9096" y="5764"/>
                  <a:pt x="9096" y="5776"/>
                  <a:pt x="9108" y="5776"/>
                </a:cubicBezTo>
                <a:cubicBezTo>
                  <a:pt x="9242" y="6004"/>
                  <a:pt x="9474" y="6134"/>
                  <a:pt x="9714" y="6134"/>
                </a:cubicBezTo>
                <a:cubicBezTo>
                  <a:pt x="9774" y="6134"/>
                  <a:pt x="9835" y="6126"/>
                  <a:pt x="9894" y="6109"/>
                </a:cubicBezTo>
                <a:cubicBezTo>
                  <a:pt x="9906" y="6109"/>
                  <a:pt x="9930" y="6097"/>
                  <a:pt x="9942" y="6097"/>
                </a:cubicBezTo>
                <a:cubicBezTo>
                  <a:pt x="10085" y="6002"/>
                  <a:pt x="10263" y="5835"/>
                  <a:pt x="10204" y="5680"/>
                </a:cubicBezTo>
                <a:cubicBezTo>
                  <a:pt x="10120" y="5406"/>
                  <a:pt x="10049" y="4740"/>
                  <a:pt x="10001" y="3835"/>
                </a:cubicBezTo>
                <a:cubicBezTo>
                  <a:pt x="9989" y="3632"/>
                  <a:pt x="10049" y="3442"/>
                  <a:pt x="10168" y="3299"/>
                </a:cubicBezTo>
                <a:cubicBezTo>
                  <a:pt x="10192" y="3263"/>
                  <a:pt x="10204" y="3239"/>
                  <a:pt x="10239" y="3204"/>
                </a:cubicBezTo>
                <a:lnTo>
                  <a:pt x="10406" y="3037"/>
                </a:lnTo>
                <a:lnTo>
                  <a:pt x="10418" y="3061"/>
                </a:lnTo>
                <a:cubicBezTo>
                  <a:pt x="10442" y="3085"/>
                  <a:pt x="10489" y="3097"/>
                  <a:pt x="10537" y="3097"/>
                </a:cubicBezTo>
                <a:cubicBezTo>
                  <a:pt x="10585" y="3097"/>
                  <a:pt x="10620" y="3085"/>
                  <a:pt x="10656" y="3061"/>
                </a:cubicBezTo>
                <a:lnTo>
                  <a:pt x="11430" y="2287"/>
                </a:lnTo>
                <a:cubicBezTo>
                  <a:pt x="11490" y="2227"/>
                  <a:pt x="11490" y="2096"/>
                  <a:pt x="11430" y="2037"/>
                </a:cubicBezTo>
                <a:lnTo>
                  <a:pt x="9430" y="49"/>
                </a:lnTo>
                <a:cubicBezTo>
                  <a:pt x="9406" y="13"/>
                  <a:pt x="9358" y="1"/>
                  <a:pt x="9311" y="1"/>
                </a:cubicBezTo>
                <a:cubicBezTo>
                  <a:pt x="9275" y="1"/>
                  <a:pt x="9227" y="25"/>
                  <a:pt x="9192" y="49"/>
                </a:cubicBezTo>
                <a:lnTo>
                  <a:pt x="8418" y="823"/>
                </a:lnTo>
                <a:cubicBezTo>
                  <a:pt x="8358" y="882"/>
                  <a:pt x="8358" y="1001"/>
                  <a:pt x="8418" y="1061"/>
                </a:cubicBezTo>
                <a:lnTo>
                  <a:pt x="8442" y="1073"/>
                </a:lnTo>
                <a:lnTo>
                  <a:pt x="8108" y="1406"/>
                </a:lnTo>
                <a:cubicBezTo>
                  <a:pt x="8096" y="1418"/>
                  <a:pt x="8084" y="1430"/>
                  <a:pt x="8049" y="1454"/>
                </a:cubicBezTo>
                <a:cubicBezTo>
                  <a:pt x="8037" y="1465"/>
                  <a:pt x="8001" y="1465"/>
                  <a:pt x="7977" y="1465"/>
                </a:cubicBezTo>
                <a:cubicBezTo>
                  <a:pt x="7751" y="1477"/>
                  <a:pt x="7549" y="1573"/>
                  <a:pt x="7382" y="1727"/>
                </a:cubicBezTo>
                <a:lnTo>
                  <a:pt x="7191" y="1930"/>
                </a:lnTo>
                <a:cubicBezTo>
                  <a:pt x="7132" y="1989"/>
                  <a:pt x="7132" y="2108"/>
                  <a:pt x="7191" y="2168"/>
                </a:cubicBezTo>
                <a:cubicBezTo>
                  <a:pt x="7215" y="2192"/>
                  <a:pt x="7263" y="2204"/>
                  <a:pt x="7310" y="2204"/>
                </a:cubicBezTo>
                <a:cubicBezTo>
                  <a:pt x="7346" y="2204"/>
                  <a:pt x="7394" y="2192"/>
                  <a:pt x="7418" y="2168"/>
                </a:cubicBezTo>
                <a:lnTo>
                  <a:pt x="7632" y="1954"/>
                </a:lnTo>
                <a:cubicBezTo>
                  <a:pt x="7739" y="1846"/>
                  <a:pt x="7870" y="1787"/>
                  <a:pt x="8001" y="1787"/>
                </a:cubicBezTo>
                <a:cubicBezTo>
                  <a:pt x="8061" y="1787"/>
                  <a:pt x="8132" y="1775"/>
                  <a:pt x="8180" y="1751"/>
                </a:cubicBezTo>
                <a:cubicBezTo>
                  <a:pt x="8239" y="1715"/>
                  <a:pt x="8287" y="1692"/>
                  <a:pt x="8346" y="1644"/>
                </a:cubicBezTo>
                <a:lnTo>
                  <a:pt x="8680" y="1311"/>
                </a:lnTo>
                <a:lnTo>
                  <a:pt x="10180" y="2823"/>
                </a:lnTo>
                <a:lnTo>
                  <a:pt x="10013" y="2978"/>
                </a:lnTo>
                <a:cubicBezTo>
                  <a:pt x="9966" y="3025"/>
                  <a:pt x="9942" y="3073"/>
                  <a:pt x="9894" y="3120"/>
                </a:cubicBezTo>
                <a:cubicBezTo>
                  <a:pt x="9727" y="3335"/>
                  <a:pt x="9656" y="3597"/>
                  <a:pt x="9668" y="3859"/>
                </a:cubicBezTo>
                <a:cubicBezTo>
                  <a:pt x="9704" y="4502"/>
                  <a:pt x="9775" y="5311"/>
                  <a:pt x="9882" y="5740"/>
                </a:cubicBezTo>
                <a:cubicBezTo>
                  <a:pt x="9870" y="5752"/>
                  <a:pt x="9823" y="5776"/>
                  <a:pt x="9787" y="5811"/>
                </a:cubicBezTo>
                <a:cubicBezTo>
                  <a:pt x="9766" y="5815"/>
                  <a:pt x="9745" y="5816"/>
                  <a:pt x="9725" y="5816"/>
                </a:cubicBezTo>
                <a:cubicBezTo>
                  <a:pt x="9601" y="5816"/>
                  <a:pt x="9477" y="5757"/>
                  <a:pt x="9406" y="5645"/>
                </a:cubicBezTo>
                <a:lnTo>
                  <a:pt x="9013" y="4692"/>
                </a:lnTo>
                <a:cubicBezTo>
                  <a:pt x="9001" y="4633"/>
                  <a:pt x="8942" y="4609"/>
                  <a:pt x="8894" y="4585"/>
                </a:cubicBezTo>
                <a:cubicBezTo>
                  <a:pt x="8880" y="4582"/>
                  <a:pt x="8866" y="4581"/>
                  <a:pt x="8852" y="4581"/>
                </a:cubicBezTo>
                <a:cubicBezTo>
                  <a:pt x="8808" y="4581"/>
                  <a:pt x="8769" y="4596"/>
                  <a:pt x="8751" y="4633"/>
                </a:cubicBezTo>
                <a:lnTo>
                  <a:pt x="7346" y="6026"/>
                </a:lnTo>
                <a:lnTo>
                  <a:pt x="7263" y="5895"/>
                </a:lnTo>
                <a:lnTo>
                  <a:pt x="7203" y="5835"/>
                </a:lnTo>
                <a:cubicBezTo>
                  <a:pt x="7156" y="5799"/>
                  <a:pt x="7108" y="5764"/>
                  <a:pt x="7072" y="5752"/>
                </a:cubicBezTo>
                <a:lnTo>
                  <a:pt x="7906" y="4918"/>
                </a:lnTo>
                <a:cubicBezTo>
                  <a:pt x="7965" y="4859"/>
                  <a:pt x="7965" y="4740"/>
                  <a:pt x="7906" y="4680"/>
                </a:cubicBezTo>
                <a:cubicBezTo>
                  <a:pt x="7876" y="4650"/>
                  <a:pt x="7831" y="4635"/>
                  <a:pt x="7787" y="4635"/>
                </a:cubicBezTo>
                <a:cubicBezTo>
                  <a:pt x="7742" y="4635"/>
                  <a:pt x="7697" y="4650"/>
                  <a:pt x="7668" y="4680"/>
                </a:cubicBezTo>
                <a:lnTo>
                  <a:pt x="6977" y="5359"/>
                </a:lnTo>
                <a:cubicBezTo>
                  <a:pt x="6953" y="5299"/>
                  <a:pt x="6918" y="5252"/>
                  <a:pt x="6870" y="5216"/>
                </a:cubicBezTo>
                <a:lnTo>
                  <a:pt x="6834" y="5168"/>
                </a:lnTo>
                <a:cubicBezTo>
                  <a:pt x="6787" y="5121"/>
                  <a:pt x="6739" y="5097"/>
                  <a:pt x="6679" y="5061"/>
                </a:cubicBezTo>
                <a:lnTo>
                  <a:pt x="7549" y="4204"/>
                </a:lnTo>
                <a:cubicBezTo>
                  <a:pt x="7608" y="4144"/>
                  <a:pt x="7608" y="4025"/>
                  <a:pt x="7549" y="3966"/>
                </a:cubicBezTo>
                <a:cubicBezTo>
                  <a:pt x="7519" y="3936"/>
                  <a:pt x="7474" y="3921"/>
                  <a:pt x="7430" y="3921"/>
                </a:cubicBezTo>
                <a:cubicBezTo>
                  <a:pt x="7385" y="3921"/>
                  <a:pt x="7340" y="3936"/>
                  <a:pt x="7310" y="3966"/>
                </a:cubicBezTo>
                <a:lnTo>
                  <a:pt x="6513" y="4752"/>
                </a:lnTo>
                <a:cubicBezTo>
                  <a:pt x="6489" y="4692"/>
                  <a:pt x="6453" y="4644"/>
                  <a:pt x="6418" y="4597"/>
                </a:cubicBezTo>
                <a:lnTo>
                  <a:pt x="6370" y="4561"/>
                </a:lnTo>
                <a:cubicBezTo>
                  <a:pt x="6322" y="4513"/>
                  <a:pt x="6275" y="4478"/>
                  <a:pt x="6215" y="4454"/>
                </a:cubicBezTo>
                <a:lnTo>
                  <a:pt x="6834" y="3847"/>
                </a:lnTo>
                <a:cubicBezTo>
                  <a:pt x="6894" y="3787"/>
                  <a:pt x="6894" y="3668"/>
                  <a:pt x="6834" y="3609"/>
                </a:cubicBezTo>
                <a:cubicBezTo>
                  <a:pt x="6804" y="3579"/>
                  <a:pt x="6760" y="3564"/>
                  <a:pt x="6715" y="3564"/>
                </a:cubicBezTo>
                <a:cubicBezTo>
                  <a:pt x="6671" y="3564"/>
                  <a:pt x="6626" y="3579"/>
                  <a:pt x="6596" y="3609"/>
                </a:cubicBezTo>
                <a:lnTo>
                  <a:pt x="6084" y="4109"/>
                </a:lnTo>
                <a:cubicBezTo>
                  <a:pt x="6060" y="4049"/>
                  <a:pt x="6025" y="3990"/>
                  <a:pt x="5977" y="3942"/>
                </a:cubicBezTo>
                <a:lnTo>
                  <a:pt x="5953" y="3918"/>
                </a:lnTo>
                <a:cubicBezTo>
                  <a:pt x="5906" y="3871"/>
                  <a:pt x="5846" y="3823"/>
                  <a:pt x="5786" y="3811"/>
                </a:cubicBezTo>
                <a:lnTo>
                  <a:pt x="6965" y="2632"/>
                </a:lnTo>
                <a:cubicBezTo>
                  <a:pt x="7025" y="2573"/>
                  <a:pt x="7025" y="2454"/>
                  <a:pt x="6965" y="2394"/>
                </a:cubicBezTo>
                <a:cubicBezTo>
                  <a:pt x="6935" y="2364"/>
                  <a:pt x="6891" y="2349"/>
                  <a:pt x="6846" y="2349"/>
                </a:cubicBezTo>
                <a:cubicBezTo>
                  <a:pt x="6801" y="2349"/>
                  <a:pt x="6757" y="2364"/>
                  <a:pt x="6727" y="2394"/>
                </a:cubicBezTo>
                <a:lnTo>
                  <a:pt x="5751" y="3370"/>
                </a:lnTo>
                <a:lnTo>
                  <a:pt x="5072" y="2680"/>
                </a:lnTo>
                <a:lnTo>
                  <a:pt x="5798" y="2382"/>
                </a:lnTo>
                <a:cubicBezTo>
                  <a:pt x="5798" y="2382"/>
                  <a:pt x="5810" y="2382"/>
                  <a:pt x="5810" y="2370"/>
                </a:cubicBezTo>
                <a:cubicBezTo>
                  <a:pt x="6096" y="2204"/>
                  <a:pt x="6227" y="1882"/>
                  <a:pt x="6144" y="1585"/>
                </a:cubicBezTo>
                <a:cubicBezTo>
                  <a:pt x="6144" y="1561"/>
                  <a:pt x="6132" y="1549"/>
                  <a:pt x="6132" y="1537"/>
                </a:cubicBezTo>
                <a:cubicBezTo>
                  <a:pt x="6049" y="1403"/>
                  <a:pt x="5914" y="1251"/>
                  <a:pt x="5778" y="1251"/>
                </a:cubicBezTo>
                <a:cubicBezTo>
                  <a:pt x="5757" y="1251"/>
                  <a:pt x="5736" y="1255"/>
                  <a:pt x="5715" y="1263"/>
                </a:cubicBezTo>
                <a:cubicBezTo>
                  <a:pt x="5429" y="1358"/>
                  <a:pt x="4774" y="1430"/>
                  <a:pt x="3870" y="1477"/>
                </a:cubicBezTo>
                <a:cubicBezTo>
                  <a:pt x="3855" y="1478"/>
                  <a:pt x="3840" y="1478"/>
                  <a:pt x="3825" y="1478"/>
                </a:cubicBezTo>
                <a:cubicBezTo>
                  <a:pt x="3603" y="1478"/>
                  <a:pt x="3395" y="1395"/>
                  <a:pt x="3239" y="1239"/>
                </a:cubicBezTo>
                <a:lnTo>
                  <a:pt x="3072" y="1073"/>
                </a:lnTo>
                <a:lnTo>
                  <a:pt x="3096" y="1061"/>
                </a:lnTo>
                <a:cubicBezTo>
                  <a:pt x="3155" y="1001"/>
                  <a:pt x="3155" y="882"/>
                  <a:pt x="3096" y="823"/>
                </a:cubicBezTo>
                <a:lnTo>
                  <a:pt x="2322" y="49"/>
                </a:lnTo>
                <a:cubicBezTo>
                  <a:pt x="2286" y="13"/>
                  <a:pt x="2238" y="1"/>
                  <a:pt x="2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12</a:t>
            </a:fld>
            <a:endParaRPr/>
          </a:p>
        </p:txBody>
      </p:sp>
      <p:graphicFrame>
        <p:nvGraphicFramePr>
          <p:cNvPr id="448" name="Google Shape;448;p24"/>
          <p:cNvGraphicFramePr/>
          <p:nvPr/>
        </p:nvGraphicFramePr>
        <p:xfrm>
          <a:off x="112213" y="111613"/>
          <a:ext cx="3000000" cy="3000000"/>
        </p:xfrm>
        <a:graphic>
          <a:graphicData uri="http://schemas.openxmlformats.org/drawingml/2006/table">
            <a:tbl>
              <a:tblPr>
                <a:noFill/>
                <a:tableStyleId>{84402CA7-3EC9-4155-B798-C4E82F102753}</a:tableStyleId>
              </a:tblPr>
              <a:tblGrid>
                <a:gridCol w="982150">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gridCol w="1221175">
                  <a:extLst>
                    <a:ext uri="{9D8B030D-6E8A-4147-A177-3AD203B41FA5}">
                      <a16:colId xmlns:a16="http://schemas.microsoft.com/office/drawing/2014/main" val="20002"/>
                    </a:ext>
                  </a:extLst>
                </a:gridCol>
                <a:gridCol w="5239850">
                  <a:extLst>
                    <a:ext uri="{9D8B030D-6E8A-4147-A177-3AD203B41FA5}">
                      <a16:colId xmlns:a16="http://schemas.microsoft.com/office/drawing/2014/main" val="20003"/>
                    </a:ext>
                  </a:extLst>
                </a:gridCol>
              </a:tblGrid>
              <a:tr h="512175">
                <a:tc>
                  <a:txBody>
                    <a:bodyPr/>
                    <a:lstStyle/>
                    <a:p>
                      <a:pPr marL="0" lvl="0" indent="0" algn="ctr" rtl="0">
                        <a:spcBef>
                          <a:spcPts val="0"/>
                        </a:spcBef>
                        <a:spcAft>
                          <a:spcPts val="0"/>
                        </a:spcAft>
                        <a:buNone/>
                      </a:pPr>
                      <a:r>
                        <a:rPr lang="es-AR" b="1">
                          <a:solidFill>
                            <a:srgbClr val="FFFFFF"/>
                          </a:solidFill>
                          <a:latin typeface="Share Tech"/>
                          <a:ea typeface="Share Tech"/>
                          <a:cs typeface="Share Tech"/>
                          <a:sym typeface="Share Tech"/>
                        </a:rPr>
                        <a:t>Métrica</a:t>
                      </a:r>
                      <a:endParaRPr b="1">
                        <a:solidFill>
                          <a:srgbClr val="FFFFFF"/>
                        </a:solidFill>
                        <a:latin typeface="Share Tech"/>
                        <a:ea typeface="Share Tech"/>
                        <a:cs typeface="Share Tech"/>
                        <a:sym typeface="Share Tech"/>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s-AR" b="1">
                          <a:solidFill>
                            <a:srgbClr val="FFFFFF"/>
                          </a:solidFill>
                          <a:latin typeface="Share Tech"/>
                          <a:ea typeface="Share Tech"/>
                          <a:cs typeface="Share Tech"/>
                          <a:sym typeface="Share Tech"/>
                        </a:rPr>
                        <a:t>Unidad de Medida</a:t>
                      </a:r>
                      <a:endParaRPr b="1">
                        <a:solidFill>
                          <a:srgbClr val="FFFFFF"/>
                        </a:solidFill>
                        <a:latin typeface="Share Tech"/>
                        <a:ea typeface="Share Tech"/>
                        <a:cs typeface="Share Tech"/>
                        <a:sym typeface="Share Tech"/>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s-AR" b="1">
                          <a:solidFill>
                            <a:srgbClr val="FFFFFF"/>
                          </a:solidFill>
                          <a:latin typeface="Share Tech"/>
                          <a:ea typeface="Share Tech"/>
                          <a:cs typeface="Share Tech"/>
                          <a:sym typeface="Share Tech"/>
                        </a:rPr>
                        <a:t>Tipo de escala</a:t>
                      </a:r>
                      <a:endParaRPr b="1">
                        <a:solidFill>
                          <a:srgbClr val="FFFFFF"/>
                        </a:solidFill>
                        <a:latin typeface="Share Tech"/>
                        <a:ea typeface="Share Tech"/>
                        <a:cs typeface="Share Tech"/>
                        <a:sym typeface="Share Tech"/>
                      </a:endParaRPr>
                    </a:p>
                  </a:txBody>
                  <a:tcPr marL="91425" marR="91425" marT="91425" marB="91425" anchor="ctr">
                    <a:solidFill>
                      <a:schemeClr val="dk1"/>
                    </a:solidFill>
                  </a:tcPr>
                </a:tc>
                <a:tc>
                  <a:txBody>
                    <a:bodyPr/>
                    <a:lstStyle/>
                    <a:p>
                      <a:pPr marL="0" lvl="0" indent="0" algn="ctr" rtl="0">
                        <a:spcBef>
                          <a:spcPts val="0"/>
                        </a:spcBef>
                        <a:spcAft>
                          <a:spcPts val="0"/>
                        </a:spcAft>
                        <a:buNone/>
                      </a:pPr>
                      <a:r>
                        <a:rPr lang="es-AR" b="1">
                          <a:solidFill>
                            <a:srgbClr val="FFFFFF"/>
                          </a:solidFill>
                          <a:latin typeface="Share Tech"/>
                          <a:ea typeface="Share Tech"/>
                          <a:cs typeface="Share Tech"/>
                          <a:sym typeface="Share Tech"/>
                        </a:rPr>
                        <a:t>Forma de cálculo</a:t>
                      </a:r>
                      <a:endParaRPr b="1">
                        <a:solidFill>
                          <a:srgbClr val="FFFFFF"/>
                        </a:solidFill>
                        <a:latin typeface="Share Tech"/>
                        <a:ea typeface="Share Tech"/>
                        <a:cs typeface="Share Tech"/>
                        <a:sym typeface="Share Tech"/>
                      </a:endParaRPr>
                    </a:p>
                  </a:txBody>
                  <a:tcPr marL="91425" marR="91425" marT="91425" marB="91425" anchor="ctr">
                    <a:solidFill>
                      <a:schemeClr val="dk1"/>
                    </a:solidFill>
                  </a:tcPr>
                </a:tc>
                <a:extLst>
                  <a:ext uri="{0D108BD9-81ED-4DB2-BD59-A6C34878D82A}">
                    <a16:rowId xmlns:a16="http://schemas.microsoft.com/office/drawing/2014/main" val="10000"/>
                  </a:ext>
                </a:extLst>
              </a:tr>
              <a:tr h="651000">
                <a:tc>
                  <a:txBody>
                    <a:bodyPr/>
                    <a:lstStyle/>
                    <a:p>
                      <a:pPr marL="0" lvl="0" indent="0" algn="l" rtl="0">
                        <a:spcBef>
                          <a:spcPts val="0"/>
                        </a:spcBef>
                        <a:spcAft>
                          <a:spcPts val="0"/>
                        </a:spcAft>
                        <a:buNone/>
                      </a:pPr>
                      <a:r>
                        <a:rPr lang="es-AR" sz="900" b="1">
                          <a:solidFill>
                            <a:srgbClr val="FFFFFF"/>
                          </a:solidFill>
                          <a:latin typeface="Share Tech"/>
                          <a:ea typeface="Share Tech"/>
                          <a:cs typeface="Share Tech"/>
                          <a:sym typeface="Share Tech"/>
                        </a:rPr>
                        <a:t>Funcionalidad: Seguridad</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Seguro, poco seguro, inseguro.</a:t>
                      </a:r>
                      <a:endParaRPr sz="900">
                        <a:solidFill>
                          <a:srgbClr val="FFFFFF"/>
                        </a:solidFill>
                        <a:latin typeface="Share Tech"/>
                        <a:ea typeface="Share Tech"/>
                        <a:cs typeface="Share Tech"/>
                        <a:sym typeface="Share Tech"/>
                      </a:endParaRPr>
                    </a:p>
                    <a:p>
                      <a:pPr marL="0" lvl="0" indent="0" algn="l" rtl="0">
                        <a:spcBef>
                          <a:spcPts val="0"/>
                        </a:spcBef>
                        <a:spcAft>
                          <a:spcPts val="0"/>
                        </a:spcAft>
                        <a:buNone/>
                      </a:pP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Seguro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Un profesional evaluará los accesos al sistema y a los datos. En caso de poder acceder al sistema o a una parte de él, sin autorización, se considerará inseguro. El especialista utilizará su propio criterio para evaluar el acceso no autorizado, ya sea accidental o a propósito, a programas y datos.</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1"/>
                  </a:ext>
                </a:extLst>
              </a:tr>
              <a:tr h="549000">
                <a:tc>
                  <a:txBody>
                    <a:bodyPr/>
                    <a:lstStyle/>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Fiabilidad: </a:t>
                      </a:r>
                      <a:endParaRPr sz="900" b="1">
                        <a:solidFill>
                          <a:srgbClr val="FFFFFF"/>
                        </a:solidFill>
                        <a:latin typeface="Share Tech"/>
                        <a:ea typeface="Share Tech"/>
                        <a:cs typeface="Share Tech"/>
                        <a:sym typeface="Share Tech"/>
                      </a:endParaRPr>
                    </a:p>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Tolerancia a fallos</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Alta tolerancia, media tolerancia, baja tolerancia.</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Alta tolerancia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Un profesional evaluará la magnitud de los fallos que se vayan ocasionando dentro del software construido.</a:t>
                      </a:r>
                      <a:endParaRPr sz="900">
                        <a:solidFill>
                          <a:srgbClr val="FFFFFF"/>
                        </a:solidFill>
                        <a:latin typeface="Share Tech"/>
                        <a:ea typeface="Share Tech"/>
                        <a:cs typeface="Share Tech"/>
                        <a:sym typeface="Share Tech"/>
                      </a:endParaRPr>
                    </a:p>
                    <a:p>
                      <a:pPr marL="0" lvl="0" indent="0" algn="l" rtl="0">
                        <a:spcBef>
                          <a:spcPts val="0"/>
                        </a:spcBef>
                        <a:spcAft>
                          <a:spcPts val="0"/>
                        </a:spcAft>
                        <a:buNone/>
                      </a:pPr>
                      <a:r>
                        <a:rPr lang="es-AR" sz="900">
                          <a:solidFill>
                            <a:srgbClr val="FFFFFF"/>
                          </a:solidFill>
                          <a:latin typeface="Share Tech"/>
                          <a:ea typeface="Share Tech"/>
                          <a:cs typeface="Share Tech"/>
                          <a:sym typeface="Share Tech"/>
                        </a:rPr>
                        <a:t>Si la evaluación constituye una baja tolerancia a los fallos y resulte inestable se considerará de baja tolerancia.</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2"/>
                  </a:ext>
                </a:extLst>
              </a:tr>
              <a:tr h="795225">
                <a:tc>
                  <a:txBody>
                    <a:bodyPr/>
                    <a:lstStyle/>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Usabilidad: </a:t>
                      </a:r>
                      <a:endParaRPr sz="900" b="1">
                        <a:solidFill>
                          <a:srgbClr val="FFFFFF"/>
                        </a:solidFill>
                        <a:latin typeface="Share Tech"/>
                        <a:ea typeface="Share Tech"/>
                        <a:cs typeface="Share Tech"/>
                        <a:sym typeface="Share Tech"/>
                      </a:endParaRPr>
                    </a:p>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Accesibilidad de usuario</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Usabilidad simple, usabilidad media, usabilidad compleja.</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Usabilidad simple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Profesional de Experiencia de Usuario, determinará cuán accesible es la interfaz en el software construido. Si el programa requiera instrucciones en demasía, se considerará un software con usabilidad compleja. El profesional podrá determinar mediante su experiencia más una encuesta al inicio de la implementación del software y pasados los 90 días de la misma, que tipo de usabilidad posee el software construido y cuán útil fue el manual de usuario para estos últimos.</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3"/>
                  </a:ext>
                </a:extLst>
              </a:tr>
              <a:tr h="592525">
                <a:tc>
                  <a:txBody>
                    <a:bodyPr/>
                    <a:lstStyle/>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Eficiencia: Comportamiento en el tiempo</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Segundos</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Menos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Un profesional evaluará el comportamiento del software en el tiempo y podrá determinar si cumple con las expectativas de tiempo propuesto. Los test se considerarán como mejor si los mismos responden con un tiempo de respuesta más rápido de lo que fueron ideados.</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4"/>
                  </a:ext>
                </a:extLst>
              </a:tr>
              <a:tr h="660675">
                <a:tc>
                  <a:txBody>
                    <a:bodyPr/>
                    <a:lstStyle/>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Mantenibilidad: Estabilidad</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Riesgo alto, riesgo medio, riesgo bajo</a:t>
                      </a:r>
                      <a:endParaRPr sz="900">
                        <a:solidFill>
                          <a:srgbClr val="FFFFFF"/>
                        </a:solidFill>
                        <a:latin typeface="Share Tech"/>
                        <a:ea typeface="Share Tech"/>
                        <a:cs typeface="Share Tech"/>
                        <a:sym typeface="Share Tech"/>
                      </a:endParaRPr>
                    </a:p>
                    <a:p>
                      <a:pPr marL="0" lvl="0" indent="0" algn="l" rtl="0">
                        <a:spcBef>
                          <a:spcPts val="0"/>
                        </a:spcBef>
                        <a:spcAft>
                          <a:spcPts val="0"/>
                        </a:spcAft>
                        <a:buNone/>
                      </a:pP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Riesgo bajo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Un tester realizará las pruebas correspondientes en el software de manera que pueda considerar la estabilidad del producto respecto a los cambios que se puedan producir dentro del mismo.</a:t>
                      </a:r>
                      <a:endParaRPr sz="900">
                        <a:solidFill>
                          <a:srgbClr val="FFFFFF"/>
                        </a:solidFill>
                        <a:latin typeface="Share Tech"/>
                        <a:ea typeface="Share Tech"/>
                        <a:cs typeface="Share Tech"/>
                        <a:sym typeface="Share Tech"/>
                      </a:endParaRPr>
                    </a:p>
                    <a:p>
                      <a:pPr marL="0" lvl="0" indent="0" algn="l" rtl="0">
                        <a:spcBef>
                          <a:spcPts val="0"/>
                        </a:spcBef>
                        <a:spcAft>
                          <a:spcPts val="0"/>
                        </a:spcAft>
                        <a:buNone/>
                      </a:pPr>
                      <a:r>
                        <a:rPr lang="es-AR" sz="900">
                          <a:solidFill>
                            <a:srgbClr val="FFFFFF"/>
                          </a:solidFill>
                          <a:latin typeface="Share Tech"/>
                          <a:ea typeface="Share Tech"/>
                          <a:cs typeface="Share Tech"/>
                          <a:sym typeface="Share Tech"/>
                        </a:rPr>
                        <a:t>Se considerará con riesgo bajo si su estructura se muestra estable ante los cambios.</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5"/>
                  </a:ext>
                </a:extLst>
              </a:tr>
              <a:tr h="700650">
                <a:tc>
                  <a:txBody>
                    <a:bodyPr/>
                    <a:lstStyle/>
                    <a:p>
                      <a:pPr marL="0" lvl="0" indent="0" algn="l" rtl="0">
                        <a:lnSpc>
                          <a:spcPct val="115000"/>
                        </a:lnSpc>
                        <a:spcBef>
                          <a:spcPts val="0"/>
                        </a:spcBef>
                        <a:spcAft>
                          <a:spcPts val="0"/>
                        </a:spcAft>
                        <a:buNone/>
                      </a:pPr>
                      <a:r>
                        <a:rPr lang="es-AR" sz="900" b="1">
                          <a:solidFill>
                            <a:srgbClr val="FFFFFF"/>
                          </a:solidFill>
                          <a:latin typeface="Share Tech"/>
                          <a:ea typeface="Share Tech"/>
                          <a:cs typeface="Share Tech"/>
                          <a:sym typeface="Share Tech"/>
                        </a:rPr>
                        <a:t>Calidad de uso: Productividad</a:t>
                      </a:r>
                      <a:endParaRPr sz="900" b="1">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Tiempo</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lnSpc>
                          <a:spcPct val="115000"/>
                        </a:lnSpc>
                        <a:spcBef>
                          <a:spcPts val="0"/>
                        </a:spcBef>
                        <a:spcAft>
                          <a:spcPts val="0"/>
                        </a:spcAft>
                        <a:buNone/>
                      </a:pPr>
                      <a:r>
                        <a:rPr lang="es-AR" sz="900">
                          <a:solidFill>
                            <a:srgbClr val="FFFFFF"/>
                          </a:solidFill>
                          <a:latin typeface="Share Tech"/>
                          <a:ea typeface="Share Tech"/>
                          <a:cs typeface="Share Tech"/>
                          <a:sym typeface="Share Tech"/>
                        </a:rPr>
                        <a:t>Tiempo esperado es mejor</a:t>
                      </a:r>
                      <a:endParaRPr sz="900">
                        <a:solidFill>
                          <a:srgbClr val="FFFFFF"/>
                        </a:solidFill>
                        <a:latin typeface="Share Tech"/>
                        <a:ea typeface="Share Tech"/>
                        <a:cs typeface="Share Tech"/>
                        <a:sym typeface="Share Tech"/>
                      </a:endParaRPr>
                    </a:p>
                  </a:txBody>
                  <a:tcPr marL="91425" marR="91425" marT="91425" marB="91425" anchor="ctr"/>
                </a:tc>
                <a:tc>
                  <a:txBody>
                    <a:bodyPr/>
                    <a:lstStyle/>
                    <a:p>
                      <a:pPr marL="0" lvl="0" indent="0" algn="l" rtl="0">
                        <a:spcBef>
                          <a:spcPts val="0"/>
                        </a:spcBef>
                        <a:spcAft>
                          <a:spcPts val="0"/>
                        </a:spcAft>
                        <a:buNone/>
                      </a:pPr>
                      <a:r>
                        <a:rPr lang="es-AR" sz="900">
                          <a:solidFill>
                            <a:srgbClr val="FFFFFF"/>
                          </a:solidFill>
                          <a:latin typeface="Share Tech"/>
                          <a:ea typeface="Share Tech"/>
                          <a:cs typeface="Share Tech"/>
                          <a:sym typeface="Share Tech"/>
                        </a:rPr>
                        <a:t>El personal indicado realizará las pruebas correspondientes en el software de manera que pueda constatar mediante relevamiento de encuestas, que el rendimiento de los usuarios se realiza en el tiempo ideado.</a:t>
                      </a:r>
                      <a:endParaRPr sz="900">
                        <a:solidFill>
                          <a:srgbClr val="FFFFFF"/>
                        </a:solidFill>
                        <a:latin typeface="Share Tech"/>
                        <a:ea typeface="Share Tech"/>
                        <a:cs typeface="Share Tech"/>
                        <a:sym typeface="Share Tech"/>
                      </a:endParaRPr>
                    </a:p>
                    <a:p>
                      <a:pPr marL="0" lvl="0" indent="0" algn="l" rtl="0">
                        <a:spcBef>
                          <a:spcPts val="0"/>
                        </a:spcBef>
                        <a:spcAft>
                          <a:spcPts val="0"/>
                        </a:spcAft>
                        <a:buNone/>
                      </a:pPr>
                      <a:r>
                        <a:rPr lang="es-AR" sz="900">
                          <a:solidFill>
                            <a:srgbClr val="FFFFFF"/>
                          </a:solidFill>
                          <a:latin typeface="Share Tech"/>
                          <a:ea typeface="Share Tech"/>
                          <a:cs typeface="Share Tech"/>
                          <a:sym typeface="Share Tech"/>
                        </a:rPr>
                        <a:t>Se realizarán pruebas en la implementación del software y luego de 90 días para evaluar el rendimiento óptimo por parte del usuario final.</a:t>
                      </a:r>
                      <a:endParaRPr sz="900">
                        <a:solidFill>
                          <a:srgbClr val="FFFFFF"/>
                        </a:solidFill>
                        <a:latin typeface="Share Tech"/>
                        <a:ea typeface="Share Tech"/>
                        <a:cs typeface="Share Tech"/>
                        <a:sym typeface="Share Tech"/>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5"/>
          <p:cNvSpPr txBox="1">
            <a:spLocks noGrp="1"/>
          </p:cNvSpPr>
          <p:nvPr>
            <p:ph type="ctrTitle"/>
          </p:nvPr>
        </p:nvSpPr>
        <p:spPr>
          <a:xfrm>
            <a:off x="136225" y="123808"/>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Diagramas de comunicación</a:t>
            </a:r>
            <a:endParaRPr/>
          </a:p>
        </p:txBody>
      </p:sp>
      <p:pic>
        <p:nvPicPr>
          <p:cNvPr id="454" name="Google Shape;454;p25"/>
          <p:cNvPicPr preferRelativeResize="0"/>
          <p:nvPr/>
        </p:nvPicPr>
        <p:blipFill rotWithShape="1">
          <a:blip r:embed="rId3">
            <a:alphaModFix/>
          </a:blip>
          <a:srcRect/>
          <a:stretch/>
        </p:blipFill>
        <p:spPr>
          <a:xfrm>
            <a:off x="743055" y="837075"/>
            <a:ext cx="7657890" cy="1734675"/>
          </a:xfrm>
          <a:prstGeom prst="rect">
            <a:avLst/>
          </a:prstGeom>
          <a:noFill/>
          <a:ln w="57150" cap="sq" cmpd="thickThin">
            <a:solidFill>
              <a:srgbClr val="000000"/>
            </a:solidFill>
            <a:prstDash val="solid"/>
            <a:miter lim="800000"/>
            <a:headEnd type="none" w="sm" len="sm"/>
            <a:tailEnd type="none" w="sm" len="sm"/>
          </a:ln>
        </p:spPr>
      </p:pic>
      <p:pic>
        <p:nvPicPr>
          <p:cNvPr id="455" name="Google Shape;455;p25"/>
          <p:cNvPicPr preferRelativeResize="0"/>
          <p:nvPr/>
        </p:nvPicPr>
        <p:blipFill rotWithShape="1">
          <a:blip r:embed="rId4">
            <a:alphaModFix/>
          </a:blip>
          <a:srcRect/>
          <a:stretch/>
        </p:blipFill>
        <p:spPr>
          <a:xfrm>
            <a:off x="743054" y="2889964"/>
            <a:ext cx="7657891" cy="1575568"/>
          </a:xfrm>
          <a:prstGeom prst="rect">
            <a:avLst/>
          </a:prstGeom>
          <a:noFill/>
          <a:ln w="57150" cap="sq" cmpd="thickThin">
            <a:solidFill>
              <a:srgbClr val="000000"/>
            </a:solidFill>
            <a:prstDash val="solid"/>
            <a:miter lim="800000"/>
            <a:headEnd type="none" w="sm" len="sm"/>
            <a:tailEnd type="none" w="sm" len="sm"/>
          </a:ln>
        </p:spPr>
      </p:pic>
      <p:sp>
        <p:nvSpPr>
          <p:cNvPr id="456" name="Google Shape;456;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13</a:t>
            </a:fld>
            <a:endParaRPr/>
          </a:p>
        </p:txBody>
      </p:sp>
      <p:sp>
        <p:nvSpPr>
          <p:cNvPr id="457" name="Google Shape;457;p25"/>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6"/>
          <p:cNvSpPr txBox="1">
            <a:spLocks noGrp="1"/>
          </p:cNvSpPr>
          <p:nvPr>
            <p:ph type="ctrTitle"/>
          </p:nvPr>
        </p:nvSpPr>
        <p:spPr>
          <a:xfrm>
            <a:off x="171428" y="79225"/>
            <a:ext cx="3112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3600"/>
              <a:buNone/>
            </a:pPr>
            <a:r>
              <a:rPr lang="es-AR"/>
              <a:t>Diagrama de clases</a:t>
            </a:r>
            <a:endParaRPr/>
          </a:p>
        </p:txBody>
      </p:sp>
      <p:pic>
        <p:nvPicPr>
          <p:cNvPr id="463" name="Google Shape;463;p26"/>
          <p:cNvPicPr preferRelativeResize="0"/>
          <p:nvPr/>
        </p:nvPicPr>
        <p:blipFill rotWithShape="1">
          <a:blip r:embed="rId3">
            <a:alphaModFix/>
          </a:blip>
          <a:srcRect/>
          <a:stretch/>
        </p:blipFill>
        <p:spPr>
          <a:xfrm>
            <a:off x="1446225" y="657025"/>
            <a:ext cx="6251550" cy="3975400"/>
          </a:xfrm>
          <a:prstGeom prst="rect">
            <a:avLst/>
          </a:prstGeom>
          <a:noFill/>
          <a:ln w="57150" cap="sq" cmpd="thickThin">
            <a:solidFill>
              <a:srgbClr val="000000"/>
            </a:solidFill>
            <a:prstDash val="solid"/>
            <a:miter lim="800000"/>
            <a:headEnd type="none" w="sm" len="sm"/>
            <a:tailEnd type="none" w="sm" len="sm"/>
          </a:ln>
        </p:spPr>
      </p:pic>
      <p:sp>
        <p:nvSpPr>
          <p:cNvPr id="464" name="Google Shape;464;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14</a:t>
            </a:fld>
            <a:endParaRPr/>
          </a:p>
        </p:txBody>
      </p:sp>
      <p:grpSp>
        <p:nvGrpSpPr>
          <p:cNvPr id="465" name="Google Shape;465;p26"/>
          <p:cNvGrpSpPr/>
          <p:nvPr/>
        </p:nvGrpSpPr>
        <p:grpSpPr>
          <a:xfrm>
            <a:off x="393334" y="2139684"/>
            <a:ext cx="507299" cy="577804"/>
            <a:chOff x="3567553" y="1499912"/>
            <a:chExt cx="320022" cy="359778"/>
          </a:xfrm>
        </p:grpSpPr>
        <p:sp>
          <p:nvSpPr>
            <p:cNvPr id="466" name="Google Shape;466;p26"/>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6"/>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26"/>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237825" y="184867"/>
            <a:ext cx="1438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Riesgos</a:t>
            </a:r>
            <a:endParaRPr/>
          </a:p>
        </p:txBody>
      </p:sp>
      <p:sp>
        <p:nvSpPr>
          <p:cNvPr id="478" name="Google Shape;478;p27"/>
          <p:cNvSpPr txBox="1"/>
          <p:nvPr/>
        </p:nvSpPr>
        <p:spPr>
          <a:xfrm>
            <a:off x="237833" y="932967"/>
            <a:ext cx="8354400" cy="390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AR" sz="1800" b="1" i="0" u="none" strike="noStrike" cap="none">
                <a:solidFill>
                  <a:schemeClr val="lt1"/>
                </a:solidFill>
                <a:latin typeface="Advent Pro SemiBold"/>
                <a:ea typeface="Advent Pro SemiBold"/>
                <a:cs typeface="Advent Pro SemiBold"/>
                <a:sym typeface="Advent Pro SemiBold"/>
              </a:rPr>
              <a:t>Presupuesto</a:t>
            </a:r>
            <a:endParaRPr/>
          </a:p>
          <a:p>
            <a:pPr marL="0" marR="0" lvl="0" indent="0" algn="l" rtl="0">
              <a:lnSpc>
                <a:spcPct val="100000"/>
              </a:lnSpc>
              <a:spcBef>
                <a:spcPts val="0"/>
              </a:spcBef>
              <a:spcAft>
                <a:spcPts val="0"/>
              </a:spcAft>
              <a:buNone/>
            </a:pPr>
            <a:r>
              <a:rPr lang="es-AR" sz="1600" b="0" i="0" u="none" strike="noStrike" cap="none">
                <a:solidFill>
                  <a:schemeClr val="lt1"/>
                </a:solidFill>
                <a:latin typeface="Advent Pro SemiBold"/>
                <a:ea typeface="Advent Pro SemiBold"/>
                <a:cs typeface="Advent Pro SemiBold"/>
                <a:sym typeface="Advent Pro SemiBold"/>
              </a:rPr>
              <a:t>Este es un problema habitual que se puede dar por varias razones, internas o externas, entre ellas el mal cálculo de los posibles gastos a la hora de plantear el proyecto o el incremento excesivo de los precios dada la situación económica del país en el que se desarrolla.</a:t>
            </a:r>
            <a:endParaRPr sz="1600">
              <a:solidFill>
                <a:schemeClr val="lt1"/>
              </a:solidFill>
              <a:latin typeface="Advent Pro SemiBold"/>
              <a:ea typeface="Advent Pro SemiBold"/>
              <a:cs typeface="Advent Pro SemiBold"/>
              <a:sym typeface="Advent Pro SemiBold"/>
            </a:endParaRPr>
          </a:p>
          <a:p>
            <a:pPr marL="0" marR="0" lvl="0" indent="0" algn="l" rtl="0">
              <a:lnSpc>
                <a:spcPct val="100000"/>
              </a:lnSpc>
              <a:spcBef>
                <a:spcPts val="0"/>
              </a:spcBef>
              <a:spcAft>
                <a:spcPts val="0"/>
              </a:spcAft>
              <a:buNone/>
            </a:pPr>
            <a:r>
              <a:rPr lang="es-AR" sz="1800" b="1" i="0" u="none" strike="noStrike" cap="none">
                <a:solidFill>
                  <a:schemeClr val="lt1"/>
                </a:solidFill>
                <a:latin typeface="Advent Pro SemiBold"/>
                <a:ea typeface="Advent Pro SemiBold"/>
                <a:cs typeface="Advent Pro SemiBold"/>
                <a:sym typeface="Advent Pro SemiBold"/>
              </a:rPr>
              <a:t>Posible solución </a:t>
            </a:r>
            <a:r>
              <a:rPr lang="es-AR" sz="1600" b="0" i="0" u="none" strike="noStrike" cap="none">
                <a:solidFill>
                  <a:schemeClr val="lt1"/>
                </a:solidFill>
                <a:latin typeface="Advent Pro SemiBold"/>
                <a:ea typeface="Advent Pro SemiBold"/>
                <a:cs typeface="Advent Pro SemiBold"/>
                <a:sym typeface="Advent Pro SemiBold"/>
              </a:rPr>
              <a:t>realizar un cálculo económico lo más exacto posible para llevar con mayor exactitud el futuro costo de desarrollo del proyecto. En el caso de que el país se encuentre en una mala situación económica, hay que intentar conseguir un préstamo para solventar los gastos innecesarios</a:t>
            </a:r>
            <a:endParaRPr/>
          </a:p>
          <a:p>
            <a:pPr marL="0" marR="0" lvl="0" indent="0" algn="l" rtl="0">
              <a:lnSpc>
                <a:spcPct val="100000"/>
              </a:lnSpc>
              <a:spcBef>
                <a:spcPts val="0"/>
              </a:spcBef>
              <a:spcAft>
                <a:spcPts val="0"/>
              </a:spcAft>
              <a:buNone/>
            </a:pPr>
            <a:endParaRPr sz="16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0000"/>
              </a:lnSpc>
              <a:spcBef>
                <a:spcPts val="0"/>
              </a:spcBef>
              <a:spcAft>
                <a:spcPts val="0"/>
              </a:spcAft>
              <a:buNone/>
            </a:pPr>
            <a:r>
              <a:rPr lang="es-AR" sz="1800" b="1" i="0" u="none" strike="noStrike" cap="none">
                <a:solidFill>
                  <a:schemeClr val="lt1"/>
                </a:solidFill>
                <a:latin typeface="Advent Pro SemiBold"/>
                <a:ea typeface="Advent Pro SemiBold"/>
                <a:cs typeface="Advent Pro SemiBold"/>
                <a:sym typeface="Advent Pro SemiBold"/>
              </a:rPr>
              <a:t>Fuga de Personal</a:t>
            </a:r>
            <a:endParaRPr/>
          </a:p>
          <a:p>
            <a:pPr marL="0" marR="0" lvl="0" indent="0" algn="l" rtl="0">
              <a:lnSpc>
                <a:spcPct val="100000"/>
              </a:lnSpc>
              <a:spcBef>
                <a:spcPts val="0"/>
              </a:spcBef>
              <a:spcAft>
                <a:spcPts val="0"/>
              </a:spcAft>
              <a:buNone/>
            </a:pPr>
            <a:r>
              <a:rPr lang="es-AR" sz="1600" b="0" i="0" u="none" strike="noStrike" cap="none">
                <a:solidFill>
                  <a:schemeClr val="lt1"/>
                </a:solidFill>
                <a:latin typeface="Advent Pro SemiBold"/>
                <a:ea typeface="Advent Pro SemiBold"/>
                <a:cs typeface="Advent Pro SemiBold"/>
                <a:sym typeface="Advent Pro SemiBold"/>
              </a:rPr>
              <a:t>El hecho de que miembros del equipo se retiren del proyecto es frecuente.</a:t>
            </a:r>
            <a:endParaRPr/>
          </a:p>
          <a:p>
            <a:pPr marL="0" marR="0" lvl="0" indent="0" algn="l" rtl="0">
              <a:lnSpc>
                <a:spcPct val="100000"/>
              </a:lnSpc>
              <a:spcBef>
                <a:spcPts val="0"/>
              </a:spcBef>
              <a:spcAft>
                <a:spcPts val="0"/>
              </a:spcAft>
              <a:buNone/>
            </a:pPr>
            <a:r>
              <a:rPr lang="es-AR" sz="1800" b="1" i="0" u="none" strike="noStrike" cap="none">
                <a:solidFill>
                  <a:schemeClr val="lt1"/>
                </a:solidFill>
                <a:latin typeface="Advent Pro SemiBold"/>
                <a:ea typeface="Advent Pro SemiBold"/>
                <a:cs typeface="Advent Pro SemiBold"/>
                <a:sym typeface="Advent Pro SemiBold"/>
              </a:rPr>
              <a:t>Posible solución</a:t>
            </a:r>
            <a:r>
              <a:rPr lang="es-AR" sz="1800" b="0" i="0" u="none" strike="noStrike" cap="none">
                <a:solidFill>
                  <a:schemeClr val="lt1"/>
                </a:solidFill>
                <a:latin typeface="Advent Pro SemiBold"/>
                <a:ea typeface="Advent Pro SemiBold"/>
                <a:cs typeface="Advent Pro SemiBold"/>
                <a:sym typeface="Advent Pro SemiBold"/>
              </a:rPr>
              <a:t> </a:t>
            </a:r>
            <a:r>
              <a:rPr lang="es-AR" sz="1600" b="0" i="0" u="none" strike="noStrike" cap="none">
                <a:solidFill>
                  <a:schemeClr val="lt1"/>
                </a:solidFill>
                <a:latin typeface="Advent Pro SemiBold"/>
                <a:ea typeface="Advent Pro SemiBold"/>
                <a:cs typeface="Advent Pro SemiBold"/>
                <a:sym typeface="Advent Pro SemiBold"/>
              </a:rPr>
              <a:t>Analizar el motivo de la deserción del empleado, si el mismo fue por cuestiones salariales, revisar el valor de mercado de dicho puesto. En cambio, si fue por condiciones laborales, ofrecer una solución.</a:t>
            </a:r>
            <a:endParaRPr/>
          </a:p>
          <a:p>
            <a:pPr marL="0" marR="0" lvl="0" indent="0" algn="l" rtl="0">
              <a:lnSpc>
                <a:spcPct val="100000"/>
              </a:lnSpc>
              <a:spcBef>
                <a:spcPts val="0"/>
              </a:spcBef>
              <a:spcAft>
                <a:spcPts val="0"/>
              </a:spcAft>
              <a:buNone/>
            </a:pPr>
            <a:endParaRPr sz="1600" b="0" i="0" u="none" strike="noStrike" cap="none">
              <a:solidFill>
                <a:schemeClr val="lt1"/>
              </a:solidFill>
              <a:latin typeface="Advent Pro SemiBold"/>
              <a:ea typeface="Advent Pro SemiBold"/>
              <a:cs typeface="Advent Pro SemiBold"/>
              <a:sym typeface="Advent Pro SemiBold"/>
            </a:endParaRPr>
          </a:p>
        </p:txBody>
      </p:sp>
      <p:sp>
        <p:nvSpPr>
          <p:cNvPr id="479" name="Google Shape;47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15</a:t>
            </a:fld>
            <a:endParaRPr/>
          </a:p>
        </p:txBody>
      </p:sp>
      <p:grpSp>
        <p:nvGrpSpPr>
          <p:cNvPr id="480" name="Google Shape;480;p27"/>
          <p:cNvGrpSpPr/>
          <p:nvPr/>
        </p:nvGrpSpPr>
        <p:grpSpPr>
          <a:xfrm>
            <a:off x="8221505" y="4104762"/>
            <a:ext cx="548706" cy="530371"/>
            <a:chOff x="6630539" y="2917502"/>
            <a:chExt cx="371777" cy="349434"/>
          </a:xfrm>
        </p:grpSpPr>
        <p:sp>
          <p:nvSpPr>
            <p:cNvPr id="481" name="Google Shape;481;p27"/>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27"/>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ctrTitle"/>
          </p:nvPr>
        </p:nvSpPr>
        <p:spPr>
          <a:xfrm>
            <a:off x="130475" y="61952"/>
            <a:ext cx="1870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Estimación</a:t>
            </a:r>
            <a:endParaRPr/>
          </a:p>
        </p:txBody>
      </p:sp>
      <p:sp>
        <p:nvSpPr>
          <p:cNvPr id="494" name="Google Shape;494;p28"/>
          <p:cNvSpPr txBox="1"/>
          <p:nvPr/>
        </p:nvSpPr>
        <p:spPr>
          <a:xfrm>
            <a:off x="207634" y="639762"/>
            <a:ext cx="2808900" cy="4110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Caso de Uso: Gestión de Instituciones</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Transacciones: 5 </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Medio (10)</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de actor: Complejo (3)</a:t>
            </a:r>
            <a:endParaRPr sz="1200" b="0" i="0" u="none" strike="noStrike" cap="none">
              <a:solidFill>
                <a:srgbClr val="FFFFFF"/>
              </a:solidFill>
              <a:latin typeface="Advent Pro SemiBold"/>
              <a:ea typeface="Advent Pro SemiBold"/>
              <a:cs typeface="Advent Pro SemiBold"/>
              <a:sym typeface="Advent Pro SemiBold"/>
            </a:endParaRPr>
          </a:p>
          <a:p>
            <a:pPr marL="914400" marR="0" lvl="0" indent="0" algn="just" rtl="0">
              <a:lnSpc>
                <a:spcPct val="115000"/>
              </a:lnSpc>
              <a:spcBef>
                <a:spcPts val="0"/>
              </a:spcBef>
              <a:spcAft>
                <a:spcPts val="0"/>
              </a:spcAft>
              <a:buNone/>
            </a:pPr>
            <a:r>
              <a:rPr lang="es-AR" sz="1200" b="0" i="0" u="none" strike="noStrike" cap="none">
                <a:solidFill>
                  <a:srgbClr val="FFFFFF"/>
                </a:solidFill>
                <a:latin typeface="Advent Pro SemiBold"/>
                <a:ea typeface="Advent Pro SemiBold"/>
                <a:cs typeface="Advent Pro SemiBold"/>
                <a:sym typeface="Advent Pro SemiBold"/>
              </a:rPr>
              <a:t> </a:t>
            </a:r>
            <a:endParaRPr sz="1200" b="0" i="0" u="none" strike="noStrike" cap="none">
              <a:solidFill>
                <a:srgbClr val="FFFFFF"/>
              </a:solidFill>
              <a:latin typeface="Advent Pro SemiBold"/>
              <a:ea typeface="Advent Pro SemiBold"/>
              <a:cs typeface="Advent Pro SemiBold"/>
              <a:sym typeface="Advent Pro SemiBold"/>
            </a:endParaRPr>
          </a:p>
          <a:p>
            <a:pPr marL="342900" marR="0" lvl="0" indent="-34290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Caso de Uso: Gestión de Proyectos</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Transacciones: 5</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Medio (10)</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de actor: Complejo (3)</a:t>
            </a:r>
            <a:endParaRPr sz="1200" b="0" i="0" u="none" strike="noStrike" cap="none">
              <a:solidFill>
                <a:srgbClr val="FFFFFF"/>
              </a:solidFill>
              <a:latin typeface="Advent Pro SemiBold"/>
              <a:ea typeface="Advent Pro SemiBold"/>
              <a:cs typeface="Advent Pro SemiBold"/>
              <a:sym typeface="Advent Pro SemiBold"/>
            </a:endParaRPr>
          </a:p>
          <a:p>
            <a:pPr marL="914400" marR="0" lvl="0" indent="0" algn="just" rtl="0">
              <a:lnSpc>
                <a:spcPct val="115000"/>
              </a:lnSpc>
              <a:spcBef>
                <a:spcPts val="0"/>
              </a:spcBef>
              <a:spcAft>
                <a:spcPts val="0"/>
              </a:spcAft>
              <a:buNone/>
            </a:pPr>
            <a:r>
              <a:rPr lang="es-AR" sz="1200" b="0" i="0" u="none" strike="noStrike" cap="none">
                <a:solidFill>
                  <a:srgbClr val="FFFFFF"/>
                </a:solidFill>
                <a:latin typeface="Advent Pro SemiBold"/>
                <a:ea typeface="Advent Pro SemiBold"/>
                <a:cs typeface="Advent Pro SemiBold"/>
                <a:sym typeface="Advent Pro SemiBold"/>
              </a:rPr>
              <a:t> </a:t>
            </a:r>
            <a:endParaRPr sz="1200" b="0" i="0" u="none" strike="noStrike" cap="none">
              <a:solidFill>
                <a:srgbClr val="FFFFFF"/>
              </a:solidFill>
              <a:latin typeface="Advent Pro SemiBold"/>
              <a:ea typeface="Advent Pro SemiBold"/>
              <a:cs typeface="Advent Pro SemiBold"/>
              <a:sym typeface="Advent Pro SemiBold"/>
            </a:endParaRPr>
          </a:p>
          <a:p>
            <a:pPr marL="342900" marR="0" lvl="0" indent="-34290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Caso de Uso: Generación de Informes</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Transacciones: 2</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Simple (5)</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de actor: Complejo (3)</a:t>
            </a:r>
            <a:endParaRPr sz="1200" b="0" i="0" u="none" strike="noStrike" cap="none">
              <a:solidFill>
                <a:srgbClr val="FFFFFF"/>
              </a:solidFill>
              <a:latin typeface="Advent Pro SemiBold"/>
              <a:ea typeface="Advent Pro SemiBold"/>
              <a:cs typeface="Advent Pro SemiBold"/>
              <a:sym typeface="Advent Pro SemiBold"/>
            </a:endParaRPr>
          </a:p>
          <a:p>
            <a:pPr marL="914400" marR="0" lvl="0" indent="0" algn="just" rtl="0">
              <a:lnSpc>
                <a:spcPct val="115000"/>
              </a:lnSpc>
              <a:spcBef>
                <a:spcPts val="0"/>
              </a:spcBef>
              <a:spcAft>
                <a:spcPts val="0"/>
              </a:spcAft>
              <a:buNone/>
            </a:pPr>
            <a:r>
              <a:rPr lang="es-AR" sz="1200" b="0" i="0" u="none" strike="noStrike" cap="none">
                <a:solidFill>
                  <a:srgbClr val="FFFFFF"/>
                </a:solidFill>
                <a:latin typeface="Advent Pro SemiBold"/>
                <a:ea typeface="Advent Pro SemiBold"/>
                <a:cs typeface="Advent Pro SemiBold"/>
                <a:sym typeface="Advent Pro SemiBold"/>
              </a:rPr>
              <a:t> </a:t>
            </a:r>
            <a:endParaRPr sz="1200" b="0" i="0" u="none" strike="noStrike" cap="none">
              <a:solidFill>
                <a:srgbClr val="FFFFFF"/>
              </a:solidFill>
              <a:latin typeface="Advent Pro SemiBold"/>
              <a:ea typeface="Advent Pro SemiBold"/>
              <a:cs typeface="Advent Pro SemiBold"/>
              <a:sym typeface="Advent Pro SemiBold"/>
            </a:endParaRPr>
          </a:p>
          <a:p>
            <a:pPr marL="342900" marR="0" lvl="0" indent="-34290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Caso de Uso: Derivación de informe</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Transacciones: 3</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Simple (5)</a:t>
            </a:r>
            <a:endParaRPr sz="1200" b="0" i="0" u="none" strike="noStrike" cap="none">
              <a:solidFill>
                <a:srgbClr val="FFFFFF"/>
              </a:solidFill>
              <a:latin typeface="Advent Pro SemiBold"/>
              <a:ea typeface="Advent Pro SemiBold"/>
              <a:cs typeface="Advent Pro SemiBold"/>
              <a:sym typeface="Advent Pro SemiBold"/>
            </a:endParaRPr>
          </a:p>
          <a:p>
            <a:pPr marL="742950" marR="0" lvl="1" indent="-285750" algn="just" rtl="0">
              <a:lnSpc>
                <a:spcPct val="115000"/>
              </a:lnSpc>
              <a:spcBef>
                <a:spcPts val="0"/>
              </a:spcBef>
              <a:spcAft>
                <a:spcPts val="0"/>
              </a:spcAft>
              <a:buClr>
                <a:srgbClr val="FFFFFF"/>
              </a:buClr>
              <a:buSzPts val="1200"/>
              <a:buFont typeface="Noto Sans Symbols"/>
              <a:buChar char="▪"/>
            </a:pPr>
            <a:r>
              <a:rPr lang="es-AR" sz="1200" b="0" i="0" u="none" strike="noStrike" cap="none">
                <a:solidFill>
                  <a:srgbClr val="FFFFFF"/>
                </a:solidFill>
                <a:latin typeface="Advent Pro SemiBold"/>
                <a:ea typeface="Advent Pro SemiBold"/>
                <a:cs typeface="Advent Pro SemiBold"/>
                <a:sym typeface="Advent Pro SemiBold"/>
              </a:rPr>
              <a:t>Tipo de actor: Complejo (3)</a:t>
            </a:r>
            <a:endParaRPr sz="1200" b="0" i="0" u="none" strike="noStrike" cap="none">
              <a:solidFill>
                <a:srgbClr val="FFFFFF"/>
              </a:solidFill>
              <a:latin typeface="Advent Pro SemiBold"/>
              <a:ea typeface="Advent Pro SemiBold"/>
              <a:cs typeface="Advent Pro SemiBold"/>
              <a:sym typeface="Advent Pro SemiBold"/>
            </a:endParaRPr>
          </a:p>
        </p:txBody>
      </p:sp>
      <p:sp>
        <p:nvSpPr>
          <p:cNvPr id="495" name="Google Shape;495;p28"/>
          <p:cNvSpPr txBox="1"/>
          <p:nvPr/>
        </p:nvSpPr>
        <p:spPr>
          <a:xfrm>
            <a:off x="3561025" y="639750"/>
            <a:ext cx="5719200" cy="4499100"/>
          </a:xfrm>
          <a:prstGeom prst="rect">
            <a:avLst/>
          </a:prstGeom>
          <a:noFill/>
          <a:ln>
            <a:noFill/>
          </a:ln>
        </p:spPr>
        <p:txBody>
          <a:bodyPr spcFirstLastPara="1" wrap="square" lIns="91425" tIns="45700" rIns="91425" bIns="45700" anchor="t" anchorCtr="0">
            <a:noAutofit/>
          </a:bodyPr>
          <a:lstStyle/>
          <a:p>
            <a:pPr marL="0" marR="0" lvl="0" indent="0" algn="just" rtl="0">
              <a:lnSpc>
                <a:spcPct val="107000"/>
              </a:lnSpc>
              <a:spcBef>
                <a:spcPts val="0"/>
              </a:spcBef>
              <a:spcAft>
                <a:spcPts val="0"/>
              </a:spcAft>
              <a:buNone/>
            </a:pPr>
            <a:r>
              <a:rPr lang="es-AR" sz="1300" b="1" i="0" u="none" strike="noStrike" cap="none">
                <a:solidFill>
                  <a:schemeClr val="lt1"/>
                </a:solidFill>
                <a:latin typeface="Advent Pro SemiBold"/>
                <a:ea typeface="Advent Pro SemiBold"/>
                <a:cs typeface="Advent Pro SemiBold"/>
                <a:sym typeface="Advent Pro SemiBold"/>
              </a:rPr>
              <a:t>Peso total de los casos de uso sin ajustar:</a:t>
            </a:r>
            <a:r>
              <a:rPr lang="es-AR" sz="1300" b="0" i="0" u="none" strike="noStrike" cap="none">
                <a:solidFill>
                  <a:schemeClr val="lt1"/>
                </a:solidFill>
                <a:latin typeface="Advent Pro SemiBold"/>
                <a:ea typeface="Advent Pro SemiBold"/>
                <a:cs typeface="Advent Pro SemiBold"/>
                <a:sym typeface="Advent Pro SemiBold"/>
              </a:rPr>
              <a:t>	</a:t>
            </a:r>
            <a:r>
              <a:rPr lang="es-AR" sz="1300" b="1" i="0" u="none" strike="noStrike" cap="none">
                <a:solidFill>
                  <a:schemeClr val="lt1"/>
                </a:solidFill>
                <a:latin typeface="Advent Pro SemiBold"/>
                <a:ea typeface="Advent Pro SemiBold"/>
                <a:cs typeface="Advent Pro SemiBold"/>
                <a:sym typeface="Advent Pro SemiBold"/>
              </a:rPr>
              <a:t>Peso total de los actores:</a:t>
            </a:r>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UUCW = 5 * 2 + 10 * 2 + 15 * 0 = </a:t>
            </a:r>
            <a:r>
              <a:rPr lang="es-AR" sz="1300" b="1" i="0" u="none" strike="noStrike" cap="none">
                <a:solidFill>
                  <a:schemeClr val="lt1"/>
                </a:solidFill>
                <a:latin typeface="Advent Pro SemiBold"/>
                <a:ea typeface="Advent Pro SemiBold"/>
                <a:cs typeface="Advent Pro SemiBold"/>
                <a:sym typeface="Advent Pro SemiBold"/>
              </a:rPr>
              <a:t>30	</a:t>
            </a:r>
            <a:r>
              <a:rPr lang="es-AR" sz="1300" b="0" i="0" u="none" strike="noStrike" cap="none">
                <a:solidFill>
                  <a:schemeClr val="lt1"/>
                </a:solidFill>
                <a:latin typeface="Advent Pro SemiBold"/>
                <a:ea typeface="Advent Pro SemiBold"/>
                <a:cs typeface="Advent Pro SemiBold"/>
                <a:sym typeface="Advent Pro SemiBold"/>
              </a:rPr>
              <a:t>UAW = 3 * 4 = </a:t>
            </a:r>
            <a:r>
              <a:rPr lang="es-AR" sz="1300" b="1" i="0" u="none" strike="noStrike" cap="none">
                <a:solidFill>
                  <a:schemeClr val="lt1"/>
                </a:solidFill>
                <a:latin typeface="Advent Pro SemiBold"/>
                <a:ea typeface="Advent Pro SemiBold"/>
                <a:cs typeface="Advent Pro SemiBold"/>
                <a:sym typeface="Advent Pro SemiBold"/>
              </a:rPr>
              <a:t>12</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 </a:t>
            </a:r>
            <a:endParaRPr/>
          </a:p>
          <a:p>
            <a:pPr marL="0" marR="0" lvl="0" indent="0" algn="just" rtl="0">
              <a:lnSpc>
                <a:spcPct val="107000"/>
              </a:lnSpc>
              <a:spcBef>
                <a:spcPts val="800"/>
              </a:spcBef>
              <a:spcAft>
                <a:spcPts val="0"/>
              </a:spcAft>
              <a:buNone/>
            </a:pPr>
            <a:r>
              <a:rPr lang="es-AR" sz="1300" b="1" i="0" u="none" strike="noStrike" cap="none">
                <a:solidFill>
                  <a:schemeClr val="lt1"/>
                </a:solidFill>
                <a:latin typeface="Advent Pro SemiBold"/>
                <a:ea typeface="Advent Pro SemiBold"/>
                <a:cs typeface="Advent Pro SemiBold"/>
                <a:sym typeface="Advent Pro SemiBold"/>
              </a:rPr>
              <a:t>Puntos de casos de uso sin ajustar:	Factor de complejidad técnica:</a:t>
            </a:r>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UUCP = UUCW + UAW		TF = 0.6 + (0.01 * 39.5)</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UUCP = 30 + 12 = </a:t>
            </a:r>
            <a:r>
              <a:rPr lang="es-AR" sz="1300" b="1" i="0" u="none" strike="noStrike" cap="none">
                <a:solidFill>
                  <a:schemeClr val="lt1"/>
                </a:solidFill>
                <a:latin typeface="Advent Pro SemiBold"/>
                <a:ea typeface="Advent Pro SemiBold"/>
                <a:cs typeface="Advent Pro SemiBold"/>
                <a:sym typeface="Advent Pro SemiBold"/>
              </a:rPr>
              <a:t>42</a:t>
            </a:r>
            <a:r>
              <a:rPr lang="es-AR" sz="1300" b="0" i="0" u="none" strike="noStrike" cap="none">
                <a:solidFill>
                  <a:schemeClr val="lt1"/>
                </a:solidFill>
                <a:latin typeface="Advent Pro SemiBold"/>
                <a:ea typeface="Advent Pro SemiBold"/>
                <a:cs typeface="Advent Pro SemiBold"/>
                <a:sym typeface="Advent Pro SemiBold"/>
              </a:rPr>
              <a:t> 		TF</a:t>
            </a:r>
            <a:r>
              <a:rPr lang="es-AR" sz="1300">
                <a:solidFill>
                  <a:schemeClr val="lt1"/>
                </a:solidFill>
                <a:latin typeface="Advent Pro SemiBold"/>
                <a:ea typeface="Advent Pro SemiBold"/>
                <a:cs typeface="Advent Pro SemiBold"/>
                <a:sym typeface="Advent Pro SemiBold"/>
              </a:rPr>
              <a:t> = 0.6 + 0.395 = 0.995</a:t>
            </a:r>
            <a:endParaRPr/>
          </a:p>
          <a:p>
            <a:pPr marL="0" marR="0" lvl="0" indent="0" algn="just" rtl="0">
              <a:lnSpc>
                <a:spcPct val="107000"/>
              </a:lnSpc>
              <a:spcBef>
                <a:spcPts val="800"/>
              </a:spcBef>
              <a:spcAft>
                <a:spcPts val="0"/>
              </a:spcAft>
              <a:buNone/>
            </a:pPr>
            <a:r>
              <a:rPr lang="es-AR" sz="1300" b="1" i="0" u="none" strike="noStrike" cap="none">
                <a:solidFill>
                  <a:schemeClr val="lt1"/>
                </a:solidFill>
                <a:latin typeface="Advent Pro SemiBold"/>
                <a:ea typeface="Advent Pro SemiBold"/>
                <a:cs typeface="Advent Pro SemiBold"/>
                <a:sym typeface="Advent Pro SemiBold"/>
              </a:rPr>
              <a:t>Factor del entorno:</a:t>
            </a:r>
            <a:r>
              <a:rPr lang="es-AR" sz="1300" b="0" i="0" u="none" strike="noStrike" cap="none">
                <a:solidFill>
                  <a:schemeClr val="lt1"/>
                </a:solidFill>
                <a:latin typeface="Advent Pro SemiBold"/>
                <a:ea typeface="Advent Pro SemiBold"/>
                <a:cs typeface="Advent Pro SemiBold"/>
                <a:sym typeface="Advent Pro SemiBold"/>
              </a:rPr>
              <a:t>		</a:t>
            </a:r>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EF = 1.4 + (-0.03 * 21.25) </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300">
                <a:solidFill>
                  <a:schemeClr val="lt1"/>
                </a:solidFill>
                <a:latin typeface="Advent Pro SemiBold"/>
                <a:ea typeface="Advent Pro SemiBold"/>
                <a:cs typeface="Advent Pro SemiBold"/>
                <a:sym typeface="Advent Pro SemiBold"/>
              </a:rPr>
              <a:t>EF =</a:t>
            </a:r>
            <a:r>
              <a:rPr lang="es-AR" sz="1300" b="0" i="0" u="none" strike="noStrike" cap="none">
                <a:solidFill>
                  <a:schemeClr val="lt1"/>
                </a:solidFill>
                <a:latin typeface="Advent Pro SemiBold"/>
                <a:ea typeface="Advent Pro SemiBold"/>
                <a:cs typeface="Advent Pro SemiBold"/>
                <a:sym typeface="Advent Pro SemiBold"/>
              </a:rPr>
              <a:t> 1.4 – 0.6375 = </a:t>
            </a:r>
            <a:r>
              <a:rPr lang="es-AR" sz="1300" b="1" i="0" u="none" strike="noStrike" cap="none">
                <a:solidFill>
                  <a:schemeClr val="lt1"/>
                </a:solidFill>
                <a:latin typeface="Advent Pro SemiBold"/>
                <a:ea typeface="Advent Pro SemiBold"/>
                <a:cs typeface="Advent Pro SemiBold"/>
                <a:sym typeface="Advent Pro SemiBold"/>
              </a:rPr>
              <a:t>0.7625</a:t>
            </a:r>
            <a:endParaRPr/>
          </a:p>
          <a:p>
            <a:pPr marL="0" marR="0" lvl="0" indent="0" algn="just" rtl="0">
              <a:lnSpc>
                <a:spcPct val="107000"/>
              </a:lnSpc>
              <a:spcBef>
                <a:spcPts val="800"/>
              </a:spcBef>
              <a:spcAft>
                <a:spcPts val="0"/>
              </a:spcAft>
              <a:buNone/>
            </a:pPr>
            <a:r>
              <a:rPr lang="es-AR" sz="1300" b="1" i="0" u="none" strike="noStrike" cap="none">
                <a:solidFill>
                  <a:schemeClr val="lt1"/>
                </a:solidFill>
                <a:latin typeface="Advent Pro SemiBold"/>
                <a:ea typeface="Advent Pro SemiBold"/>
                <a:cs typeface="Advent Pro SemiBold"/>
                <a:sym typeface="Advent Pro SemiBold"/>
              </a:rPr>
              <a:t>Esfuerzo del proceso de desarrollo:	Puntos de casos de uso ajustados</a:t>
            </a:r>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E = AUCP * CF			AUCP = UUCP * TF * EF</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300" b="0" i="0" u="none" strike="noStrike" cap="none">
                <a:solidFill>
                  <a:schemeClr val="lt1"/>
                </a:solidFill>
                <a:latin typeface="Advent Pro SemiBold"/>
                <a:ea typeface="Advent Pro SemiBold"/>
                <a:cs typeface="Advent Pro SemiBold"/>
                <a:sym typeface="Advent Pro SemiBold"/>
              </a:rPr>
              <a:t>E = 31.86 * 20			AUCP = 42 * 0.995 * 0.7625 = </a:t>
            </a:r>
            <a:r>
              <a:rPr lang="es-AR" sz="1300" b="1" i="0" u="none" strike="noStrike" cap="none">
                <a:solidFill>
                  <a:schemeClr val="lt1"/>
                </a:solidFill>
                <a:latin typeface="Advent Pro SemiBold"/>
                <a:ea typeface="Advent Pro SemiBold"/>
                <a:cs typeface="Advent Pro SemiBold"/>
                <a:sym typeface="Advent Pro SemiBold"/>
              </a:rPr>
              <a:t>31.86</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300" b="1" i="0" u="none" strike="noStrike" cap="none">
                <a:solidFill>
                  <a:schemeClr val="lt1"/>
                </a:solidFill>
                <a:latin typeface="Advent Pro SemiBold"/>
                <a:ea typeface="Advent Pro SemiBold"/>
                <a:cs typeface="Advent Pro SemiBold"/>
                <a:sym typeface="Advent Pro SemiBold"/>
              </a:rPr>
              <a:t>E = 637.2 HH</a:t>
            </a:r>
            <a:endParaRPr sz="13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200" b="1" i="0" u="none" strike="noStrike" cap="none">
                <a:solidFill>
                  <a:schemeClr val="lt1"/>
                </a:solidFill>
                <a:latin typeface="Advent Pro SemiBold"/>
                <a:ea typeface="Advent Pro SemiBold"/>
                <a:cs typeface="Advent Pro SemiBold"/>
                <a:sym typeface="Advent Pro SemiBold"/>
              </a:rPr>
              <a:t>			</a:t>
            </a:r>
            <a:r>
              <a:rPr lang="es-AR" sz="1200" b="0" i="0" u="none" strike="noStrike" cap="none">
                <a:solidFill>
                  <a:schemeClr val="lt1"/>
                </a:solidFill>
                <a:latin typeface="Advent Pro SemiBold"/>
                <a:ea typeface="Advent Pro SemiBold"/>
                <a:cs typeface="Advent Pro SemiBold"/>
                <a:sym typeface="Advent Pro SemiBold"/>
              </a:rPr>
              <a:t> 						</a:t>
            </a:r>
            <a:endParaRPr sz="1200" b="0" i="0" u="none" strike="noStrike" cap="none">
              <a:solidFill>
                <a:schemeClr val="lt1"/>
              </a:solidFill>
              <a:latin typeface="Advent Pro SemiBold"/>
              <a:ea typeface="Advent Pro SemiBold"/>
              <a:cs typeface="Advent Pro SemiBold"/>
              <a:sym typeface="Advent Pro SemiBold"/>
            </a:endParaRPr>
          </a:p>
          <a:p>
            <a:pPr marL="0" marR="0" lvl="0" indent="0" algn="just" rtl="0">
              <a:lnSpc>
                <a:spcPct val="107000"/>
              </a:lnSpc>
              <a:spcBef>
                <a:spcPts val="800"/>
              </a:spcBef>
              <a:spcAft>
                <a:spcPts val="0"/>
              </a:spcAft>
              <a:buNone/>
            </a:pPr>
            <a:endParaRPr sz="1200" b="0" i="0" u="none" strike="noStrike" cap="none">
              <a:solidFill>
                <a:schemeClr val="lt1"/>
              </a:solidFill>
              <a:latin typeface="Advent Pro SemiBold"/>
              <a:ea typeface="Advent Pro SemiBold"/>
              <a:cs typeface="Advent Pro SemiBold"/>
              <a:sym typeface="Advent Pro SemiBold"/>
            </a:endParaRPr>
          </a:p>
          <a:p>
            <a:pPr marL="0" marR="0" lvl="0" indent="0" algn="l" rtl="0">
              <a:lnSpc>
                <a:spcPct val="107000"/>
              </a:lnSpc>
              <a:spcBef>
                <a:spcPts val="800"/>
              </a:spcBef>
              <a:spcAft>
                <a:spcPts val="0"/>
              </a:spcAft>
              <a:buNone/>
            </a:pPr>
            <a:r>
              <a:rPr lang="es-AR" sz="1200" b="1" i="0" u="none" strike="noStrike" cap="none">
                <a:solidFill>
                  <a:schemeClr val="lt1"/>
                </a:solidFill>
                <a:latin typeface="Advent Pro SemiBold"/>
                <a:ea typeface="Advent Pro SemiBold"/>
                <a:cs typeface="Advent Pro SemiBold"/>
                <a:sym typeface="Advent Pro SemiBold"/>
              </a:rPr>
              <a:t> </a:t>
            </a:r>
            <a:r>
              <a:rPr lang="es-AR" sz="1200" b="0" i="0" u="none" strike="noStrike" cap="none">
                <a:solidFill>
                  <a:schemeClr val="lt1"/>
                </a:solidFill>
                <a:latin typeface="Advent Pro SemiBold"/>
                <a:ea typeface="Advent Pro SemiBold"/>
                <a:cs typeface="Advent Pro SemiBold"/>
                <a:sym typeface="Advent Pro SemiBold"/>
              </a:rPr>
              <a:t> </a:t>
            </a:r>
            <a:endParaRPr/>
          </a:p>
        </p:txBody>
      </p:sp>
      <p:sp>
        <p:nvSpPr>
          <p:cNvPr id="496" name="Google Shape;49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16</a:t>
            </a:fld>
            <a:endParaRPr/>
          </a:p>
        </p:txBody>
      </p:sp>
      <p:grpSp>
        <p:nvGrpSpPr>
          <p:cNvPr id="497" name="Google Shape;497;p28"/>
          <p:cNvGrpSpPr/>
          <p:nvPr/>
        </p:nvGrpSpPr>
        <p:grpSpPr>
          <a:xfrm>
            <a:off x="8009990" y="958688"/>
            <a:ext cx="500551" cy="452627"/>
            <a:chOff x="6259175" y="1559008"/>
            <a:chExt cx="271743" cy="272093"/>
          </a:xfrm>
        </p:grpSpPr>
        <p:sp>
          <p:nvSpPr>
            <p:cNvPr id="498" name="Google Shape;498;p28"/>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3096462" y="124547"/>
            <a:ext cx="427842" cy="452626"/>
            <a:chOff x="1754279" y="4286593"/>
            <a:chExt cx="351439" cy="345965"/>
          </a:xfrm>
        </p:grpSpPr>
        <p:sp>
          <p:nvSpPr>
            <p:cNvPr id="516" name="Google Shape;516;p28"/>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28"/>
          <p:cNvGrpSpPr/>
          <p:nvPr/>
        </p:nvGrpSpPr>
        <p:grpSpPr>
          <a:xfrm>
            <a:off x="8046346" y="4564294"/>
            <a:ext cx="427859" cy="425867"/>
            <a:chOff x="3539102" y="2427549"/>
            <a:chExt cx="355099" cy="355481"/>
          </a:xfrm>
        </p:grpSpPr>
        <p:sp>
          <p:nvSpPr>
            <p:cNvPr id="522" name="Google Shape;522;p28"/>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28"/>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9"/>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17</a:t>
            </a:fld>
            <a:endParaRPr/>
          </a:p>
        </p:txBody>
      </p:sp>
      <p:sp>
        <p:nvSpPr>
          <p:cNvPr id="530" name="Google Shape;530;p29"/>
          <p:cNvSpPr txBox="1">
            <a:spLocks noGrp="1"/>
          </p:cNvSpPr>
          <p:nvPr>
            <p:ph type="ctrTitle"/>
          </p:nvPr>
        </p:nvSpPr>
        <p:spPr>
          <a:xfrm>
            <a:off x="2145750" y="1566488"/>
            <a:ext cx="4746300" cy="911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sz="5400"/>
              <a:t>¡Muchas gracias!</a:t>
            </a:r>
            <a:endParaRPr sz="5400"/>
          </a:p>
        </p:txBody>
      </p:sp>
      <p:grpSp>
        <p:nvGrpSpPr>
          <p:cNvPr id="531" name="Google Shape;531;p29"/>
          <p:cNvGrpSpPr/>
          <p:nvPr/>
        </p:nvGrpSpPr>
        <p:grpSpPr>
          <a:xfrm>
            <a:off x="1143316" y="368943"/>
            <a:ext cx="609643" cy="487277"/>
            <a:chOff x="1306445" y="3397829"/>
            <a:chExt cx="367255" cy="269855"/>
          </a:xfrm>
        </p:grpSpPr>
        <p:sp>
          <p:nvSpPr>
            <p:cNvPr id="532" name="Google Shape;532;p29"/>
            <p:cNvSpPr/>
            <p:nvPr/>
          </p:nvSpPr>
          <p:spPr>
            <a:xfrm>
              <a:off x="1588395" y="3513054"/>
              <a:ext cx="45517" cy="16297"/>
            </a:xfrm>
            <a:custGeom>
              <a:avLst/>
              <a:gdLst/>
              <a:ahLst/>
              <a:cxnLst/>
              <a:rect l="l" t="t" r="r" b="b"/>
              <a:pathLst>
                <a:path w="1430" h="512" extrusionOk="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1306445" y="3397829"/>
              <a:ext cx="367255" cy="269091"/>
            </a:xfrm>
            <a:custGeom>
              <a:avLst/>
              <a:gdLst/>
              <a:ahLst/>
              <a:cxnLst/>
              <a:rect l="l" t="t" r="r" b="b"/>
              <a:pathLst>
                <a:path w="11538" h="8454" extrusionOk="0">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1639960" y="3622549"/>
              <a:ext cx="10631" cy="45135"/>
            </a:xfrm>
            <a:custGeom>
              <a:avLst/>
              <a:gdLst/>
              <a:ahLst/>
              <a:cxnLst/>
              <a:rect l="l" t="t" r="r" b="b"/>
              <a:pathLst>
                <a:path w="334" h="1418" extrusionOk="0">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1444014" y="3446466"/>
              <a:ext cx="91734" cy="30589"/>
            </a:xfrm>
            <a:custGeom>
              <a:avLst/>
              <a:gdLst/>
              <a:ahLst/>
              <a:cxnLst/>
              <a:rect l="l" t="t" r="r" b="b"/>
              <a:pathLst>
                <a:path w="2882" h="961" extrusionOk="0">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1420524" y="3633944"/>
              <a:ext cx="11013" cy="33740"/>
            </a:xfrm>
            <a:custGeom>
              <a:avLst/>
              <a:gdLst/>
              <a:ahLst/>
              <a:cxnLst/>
              <a:rect l="l" t="t" r="r" b="b"/>
              <a:pathLst>
                <a:path w="346" h="1060" extrusionOk="0">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1547494" y="3633944"/>
              <a:ext cx="11013" cy="33740"/>
            </a:xfrm>
            <a:custGeom>
              <a:avLst/>
              <a:gdLst/>
              <a:ahLst/>
              <a:cxnLst/>
              <a:rect l="l" t="t" r="r" b="b"/>
              <a:pathLst>
                <a:path w="346" h="1060" extrusionOk="0">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6533201" y="258505"/>
            <a:ext cx="483674" cy="487271"/>
            <a:chOff x="2302788" y="1505981"/>
            <a:chExt cx="336188" cy="335425"/>
          </a:xfrm>
        </p:grpSpPr>
        <p:sp>
          <p:nvSpPr>
            <p:cNvPr id="539" name="Google Shape;539;p29"/>
            <p:cNvSpPr/>
            <p:nvPr/>
          </p:nvSpPr>
          <p:spPr>
            <a:xfrm>
              <a:off x="2302788" y="1505981"/>
              <a:ext cx="336188" cy="335425"/>
            </a:xfrm>
            <a:custGeom>
              <a:avLst/>
              <a:gdLst/>
              <a:ahLst/>
              <a:cxnLst/>
              <a:rect l="l" t="t" r="r" b="b"/>
              <a:pathLst>
                <a:path w="10562" h="10538" extrusionOk="0">
                  <a:moveTo>
                    <a:pt x="5275" y="1"/>
                  </a:moveTo>
                  <a:cubicBezTo>
                    <a:pt x="3858" y="1"/>
                    <a:pt x="2536" y="548"/>
                    <a:pt x="1548" y="1548"/>
                  </a:cubicBezTo>
                  <a:cubicBezTo>
                    <a:pt x="548" y="2549"/>
                    <a:pt x="0" y="3870"/>
                    <a:pt x="0" y="5263"/>
                  </a:cubicBezTo>
                  <a:cubicBezTo>
                    <a:pt x="0" y="6668"/>
                    <a:pt x="548" y="8002"/>
                    <a:pt x="1548" y="8990"/>
                  </a:cubicBezTo>
                  <a:cubicBezTo>
                    <a:pt x="2548" y="9990"/>
                    <a:pt x="3870" y="10538"/>
                    <a:pt x="5275" y="10538"/>
                  </a:cubicBezTo>
                  <a:cubicBezTo>
                    <a:pt x="6680" y="10538"/>
                    <a:pt x="8013" y="9990"/>
                    <a:pt x="8989" y="8990"/>
                  </a:cubicBezTo>
                  <a:cubicBezTo>
                    <a:pt x="9990" y="7990"/>
                    <a:pt x="10537" y="6668"/>
                    <a:pt x="10537" y="5263"/>
                  </a:cubicBezTo>
                  <a:cubicBezTo>
                    <a:pt x="10561" y="5192"/>
                    <a:pt x="10549" y="5085"/>
                    <a:pt x="10549" y="5001"/>
                  </a:cubicBezTo>
                  <a:cubicBezTo>
                    <a:pt x="10549" y="4906"/>
                    <a:pt x="10478" y="4847"/>
                    <a:pt x="10394" y="4847"/>
                  </a:cubicBezTo>
                  <a:cubicBezTo>
                    <a:pt x="10299" y="4847"/>
                    <a:pt x="10240" y="4930"/>
                    <a:pt x="10240" y="5013"/>
                  </a:cubicBezTo>
                  <a:lnTo>
                    <a:pt x="10240" y="5287"/>
                  </a:lnTo>
                  <a:cubicBezTo>
                    <a:pt x="10240" y="6609"/>
                    <a:pt x="9716" y="7859"/>
                    <a:pt x="8787" y="8799"/>
                  </a:cubicBezTo>
                  <a:cubicBezTo>
                    <a:pt x="7846" y="9728"/>
                    <a:pt x="6596" y="10252"/>
                    <a:pt x="5275" y="10252"/>
                  </a:cubicBezTo>
                  <a:cubicBezTo>
                    <a:pt x="3941" y="10252"/>
                    <a:pt x="2691" y="9728"/>
                    <a:pt x="1762" y="8799"/>
                  </a:cubicBezTo>
                  <a:cubicBezTo>
                    <a:pt x="822" y="7859"/>
                    <a:pt x="298" y="6609"/>
                    <a:pt x="298" y="5287"/>
                  </a:cubicBezTo>
                  <a:cubicBezTo>
                    <a:pt x="298" y="3954"/>
                    <a:pt x="822" y="2703"/>
                    <a:pt x="1762" y="1775"/>
                  </a:cubicBezTo>
                  <a:cubicBezTo>
                    <a:pt x="2691" y="834"/>
                    <a:pt x="3941" y="310"/>
                    <a:pt x="5275" y="310"/>
                  </a:cubicBezTo>
                  <a:cubicBezTo>
                    <a:pt x="6442" y="310"/>
                    <a:pt x="7573" y="727"/>
                    <a:pt x="8466" y="1477"/>
                  </a:cubicBezTo>
                  <a:cubicBezTo>
                    <a:pt x="9347" y="2215"/>
                    <a:pt x="9942" y="3239"/>
                    <a:pt x="10156" y="4370"/>
                  </a:cubicBezTo>
                  <a:cubicBezTo>
                    <a:pt x="10167" y="4454"/>
                    <a:pt x="10223" y="4492"/>
                    <a:pt x="10301" y="4492"/>
                  </a:cubicBezTo>
                  <a:cubicBezTo>
                    <a:pt x="10312" y="4492"/>
                    <a:pt x="10323" y="4491"/>
                    <a:pt x="10335" y="4489"/>
                  </a:cubicBezTo>
                  <a:cubicBezTo>
                    <a:pt x="10418" y="4477"/>
                    <a:pt x="10466" y="4406"/>
                    <a:pt x="10454" y="4311"/>
                  </a:cubicBezTo>
                  <a:cubicBezTo>
                    <a:pt x="10228" y="3108"/>
                    <a:pt x="9597" y="2025"/>
                    <a:pt x="8668" y="1239"/>
                  </a:cubicBezTo>
                  <a:cubicBezTo>
                    <a:pt x="7716" y="429"/>
                    <a:pt x="6501" y="1"/>
                    <a:pt x="5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2327806" y="1530618"/>
              <a:ext cx="287266" cy="286916"/>
            </a:xfrm>
            <a:custGeom>
              <a:avLst/>
              <a:gdLst/>
              <a:ahLst/>
              <a:cxnLst/>
              <a:rect l="l" t="t" r="r" b="b"/>
              <a:pathLst>
                <a:path w="9025" h="9014" extrusionOk="0">
                  <a:moveTo>
                    <a:pt x="4513" y="1"/>
                  </a:moveTo>
                  <a:cubicBezTo>
                    <a:pt x="3870" y="1"/>
                    <a:pt x="3262" y="132"/>
                    <a:pt x="2679" y="382"/>
                  </a:cubicBezTo>
                  <a:cubicBezTo>
                    <a:pt x="2119" y="644"/>
                    <a:pt x="1619" y="1001"/>
                    <a:pt x="1215" y="1441"/>
                  </a:cubicBezTo>
                  <a:cubicBezTo>
                    <a:pt x="1155" y="1501"/>
                    <a:pt x="1155" y="1608"/>
                    <a:pt x="1226" y="1667"/>
                  </a:cubicBezTo>
                  <a:cubicBezTo>
                    <a:pt x="1255" y="1696"/>
                    <a:pt x="1294" y="1711"/>
                    <a:pt x="1334" y="1711"/>
                  </a:cubicBezTo>
                  <a:cubicBezTo>
                    <a:pt x="1377" y="1711"/>
                    <a:pt x="1422" y="1693"/>
                    <a:pt x="1453" y="1656"/>
                  </a:cubicBezTo>
                  <a:cubicBezTo>
                    <a:pt x="1834" y="1239"/>
                    <a:pt x="2298" y="894"/>
                    <a:pt x="2822" y="667"/>
                  </a:cubicBezTo>
                  <a:cubicBezTo>
                    <a:pt x="3358" y="429"/>
                    <a:pt x="3929" y="310"/>
                    <a:pt x="4524" y="310"/>
                  </a:cubicBezTo>
                  <a:cubicBezTo>
                    <a:pt x="6834" y="310"/>
                    <a:pt x="8727" y="2191"/>
                    <a:pt x="8727" y="4513"/>
                  </a:cubicBezTo>
                  <a:cubicBezTo>
                    <a:pt x="8727" y="6811"/>
                    <a:pt x="6846" y="8704"/>
                    <a:pt x="4524" y="8704"/>
                  </a:cubicBezTo>
                  <a:cubicBezTo>
                    <a:pt x="2227" y="8704"/>
                    <a:pt x="333" y="6835"/>
                    <a:pt x="333" y="4513"/>
                  </a:cubicBezTo>
                  <a:cubicBezTo>
                    <a:pt x="333" y="3692"/>
                    <a:pt x="572" y="2882"/>
                    <a:pt x="1036" y="2203"/>
                  </a:cubicBezTo>
                  <a:cubicBezTo>
                    <a:pt x="1048" y="2132"/>
                    <a:pt x="1036" y="2037"/>
                    <a:pt x="953" y="1977"/>
                  </a:cubicBezTo>
                  <a:cubicBezTo>
                    <a:pt x="927" y="1960"/>
                    <a:pt x="900" y="1952"/>
                    <a:pt x="874" y="1952"/>
                  </a:cubicBezTo>
                  <a:cubicBezTo>
                    <a:pt x="827" y="1952"/>
                    <a:pt x="781" y="1979"/>
                    <a:pt x="750" y="2025"/>
                  </a:cubicBezTo>
                  <a:cubicBezTo>
                    <a:pt x="262" y="2751"/>
                    <a:pt x="0" y="3620"/>
                    <a:pt x="0" y="4513"/>
                  </a:cubicBezTo>
                  <a:cubicBezTo>
                    <a:pt x="0" y="5716"/>
                    <a:pt x="464" y="6847"/>
                    <a:pt x="1334" y="7692"/>
                  </a:cubicBezTo>
                  <a:cubicBezTo>
                    <a:pt x="2191" y="8537"/>
                    <a:pt x="3310" y="9014"/>
                    <a:pt x="4513" y="9014"/>
                  </a:cubicBezTo>
                  <a:cubicBezTo>
                    <a:pt x="5715" y="9014"/>
                    <a:pt x="6846" y="8549"/>
                    <a:pt x="7692" y="7692"/>
                  </a:cubicBezTo>
                  <a:cubicBezTo>
                    <a:pt x="8549" y="6835"/>
                    <a:pt x="9025" y="5716"/>
                    <a:pt x="9025" y="4513"/>
                  </a:cubicBezTo>
                  <a:cubicBezTo>
                    <a:pt x="9025" y="3299"/>
                    <a:pt x="8561" y="2168"/>
                    <a:pt x="7692" y="1322"/>
                  </a:cubicBezTo>
                  <a:cubicBezTo>
                    <a:pt x="6846" y="477"/>
                    <a:pt x="5715" y="1"/>
                    <a:pt x="45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2352061" y="1669333"/>
              <a:ext cx="16679" cy="9485"/>
            </a:xfrm>
            <a:custGeom>
              <a:avLst/>
              <a:gdLst/>
              <a:ahLst/>
              <a:cxnLst/>
              <a:rect l="l" t="t" r="r" b="b"/>
              <a:pathLst>
                <a:path w="524" h="298" extrusionOk="0">
                  <a:moveTo>
                    <a:pt x="155" y="0"/>
                  </a:moveTo>
                  <a:cubicBezTo>
                    <a:pt x="60" y="0"/>
                    <a:pt x="0" y="60"/>
                    <a:pt x="0" y="155"/>
                  </a:cubicBezTo>
                  <a:cubicBezTo>
                    <a:pt x="0" y="238"/>
                    <a:pt x="72" y="298"/>
                    <a:pt x="155" y="298"/>
                  </a:cubicBezTo>
                  <a:lnTo>
                    <a:pt x="369" y="298"/>
                  </a:lnTo>
                  <a:cubicBezTo>
                    <a:pt x="464" y="298"/>
                    <a:pt x="524" y="226"/>
                    <a:pt x="524" y="155"/>
                  </a:cubicBezTo>
                  <a:cubicBezTo>
                    <a:pt x="524" y="60"/>
                    <a:pt x="453" y="0"/>
                    <a:pt x="3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2466871" y="1554490"/>
              <a:ext cx="123946" cy="124328"/>
            </a:xfrm>
            <a:custGeom>
              <a:avLst/>
              <a:gdLst/>
              <a:ahLst/>
              <a:cxnLst/>
              <a:rect l="l" t="t" r="r" b="b"/>
              <a:pathLst>
                <a:path w="3894" h="3906" extrusionOk="0">
                  <a:moveTo>
                    <a:pt x="144" y="1"/>
                  </a:moveTo>
                  <a:cubicBezTo>
                    <a:pt x="48" y="1"/>
                    <a:pt x="1" y="84"/>
                    <a:pt x="1" y="155"/>
                  </a:cubicBezTo>
                  <a:lnTo>
                    <a:pt x="1" y="3751"/>
                  </a:lnTo>
                  <a:cubicBezTo>
                    <a:pt x="1" y="3846"/>
                    <a:pt x="72" y="3906"/>
                    <a:pt x="144" y="3906"/>
                  </a:cubicBezTo>
                  <a:lnTo>
                    <a:pt x="3751" y="3906"/>
                  </a:lnTo>
                  <a:cubicBezTo>
                    <a:pt x="3834" y="3906"/>
                    <a:pt x="3894" y="3834"/>
                    <a:pt x="3894" y="3751"/>
                  </a:cubicBezTo>
                  <a:cubicBezTo>
                    <a:pt x="3894" y="3668"/>
                    <a:pt x="3823" y="3608"/>
                    <a:pt x="3751" y="3608"/>
                  </a:cubicBezTo>
                  <a:lnTo>
                    <a:pt x="310" y="3608"/>
                  </a:lnTo>
                  <a:lnTo>
                    <a:pt x="310" y="155"/>
                  </a:lnTo>
                  <a:lnTo>
                    <a:pt x="298" y="155"/>
                  </a:lnTo>
                  <a:cubicBezTo>
                    <a:pt x="298" y="72"/>
                    <a:pt x="215" y="1"/>
                    <a:pt x="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2466107" y="1776950"/>
              <a:ext cx="9517" cy="16711"/>
            </a:xfrm>
            <a:custGeom>
              <a:avLst/>
              <a:gdLst/>
              <a:ahLst/>
              <a:cxnLst/>
              <a:rect l="l" t="t" r="r" b="b"/>
              <a:pathLst>
                <a:path w="299" h="525" extrusionOk="0">
                  <a:moveTo>
                    <a:pt x="156" y="1"/>
                  </a:moveTo>
                  <a:cubicBezTo>
                    <a:pt x="60" y="1"/>
                    <a:pt x="1" y="72"/>
                    <a:pt x="1" y="144"/>
                  </a:cubicBezTo>
                  <a:lnTo>
                    <a:pt x="1" y="370"/>
                  </a:lnTo>
                  <a:cubicBezTo>
                    <a:pt x="1" y="465"/>
                    <a:pt x="84" y="525"/>
                    <a:pt x="156" y="525"/>
                  </a:cubicBezTo>
                  <a:cubicBezTo>
                    <a:pt x="239" y="525"/>
                    <a:pt x="299" y="441"/>
                    <a:pt x="299" y="370"/>
                  </a:cubicBezTo>
                  <a:lnTo>
                    <a:pt x="299" y="144"/>
                  </a:lnTo>
                  <a:cubicBezTo>
                    <a:pt x="299" y="60"/>
                    <a:pt x="227"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2384272" y="1587944"/>
              <a:ext cx="16329" cy="15087"/>
            </a:xfrm>
            <a:custGeom>
              <a:avLst/>
              <a:gdLst/>
              <a:ahLst/>
              <a:cxnLst/>
              <a:rect l="l" t="t" r="r" b="b"/>
              <a:pathLst>
                <a:path w="513" h="474" extrusionOk="0">
                  <a:moveTo>
                    <a:pt x="173" y="0"/>
                  </a:moveTo>
                  <a:cubicBezTo>
                    <a:pt x="131" y="0"/>
                    <a:pt x="89" y="15"/>
                    <a:pt x="60" y="45"/>
                  </a:cubicBezTo>
                  <a:cubicBezTo>
                    <a:pt x="0" y="105"/>
                    <a:pt x="0" y="212"/>
                    <a:pt x="60" y="271"/>
                  </a:cubicBezTo>
                  <a:lnTo>
                    <a:pt x="238" y="426"/>
                  </a:lnTo>
                  <a:cubicBezTo>
                    <a:pt x="274" y="462"/>
                    <a:pt x="310" y="474"/>
                    <a:pt x="345" y="474"/>
                  </a:cubicBezTo>
                  <a:cubicBezTo>
                    <a:pt x="393" y="474"/>
                    <a:pt x="417" y="462"/>
                    <a:pt x="453" y="426"/>
                  </a:cubicBezTo>
                  <a:cubicBezTo>
                    <a:pt x="512" y="367"/>
                    <a:pt x="512" y="271"/>
                    <a:pt x="453" y="212"/>
                  </a:cubicBezTo>
                  <a:lnTo>
                    <a:pt x="286" y="45"/>
                  </a:lnTo>
                  <a:cubicBezTo>
                    <a:pt x="256" y="15"/>
                    <a:pt x="214"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2541544" y="1745216"/>
              <a:ext cx="15565" cy="15087"/>
            </a:xfrm>
            <a:custGeom>
              <a:avLst/>
              <a:gdLst/>
              <a:ahLst/>
              <a:cxnLst/>
              <a:rect l="l" t="t" r="r" b="b"/>
              <a:pathLst>
                <a:path w="489" h="474" extrusionOk="0">
                  <a:moveTo>
                    <a:pt x="171" y="0"/>
                  </a:moveTo>
                  <a:cubicBezTo>
                    <a:pt x="131" y="0"/>
                    <a:pt x="89" y="15"/>
                    <a:pt x="60" y="45"/>
                  </a:cubicBezTo>
                  <a:cubicBezTo>
                    <a:pt x="0" y="105"/>
                    <a:pt x="0" y="212"/>
                    <a:pt x="60" y="259"/>
                  </a:cubicBezTo>
                  <a:lnTo>
                    <a:pt x="226" y="426"/>
                  </a:lnTo>
                  <a:cubicBezTo>
                    <a:pt x="250" y="462"/>
                    <a:pt x="298" y="474"/>
                    <a:pt x="334" y="474"/>
                  </a:cubicBezTo>
                  <a:cubicBezTo>
                    <a:pt x="369" y="474"/>
                    <a:pt x="405" y="462"/>
                    <a:pt x="429" y="426"/>
                  </a:cubicBezTo>
                  <a:cubicBezTo>
                    <a:pt x="488" y="367"/>
                    <a:pt x="488" y="259"/>
                    <a:pt x="429" y="212"/>
                  </a:cubicBezTo>
                  <a:lnTo>
                    <a:pt x="274" y="45"/>
                  </a:lnTo>
                  <a:cubicBezTo>
                    <a:pt x="250" y="15"/>
                    <a:pt x="212" y="0"/>
                    <a:pt x="17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2541544" y="1587944"/>
              <a:ext cx="16329" cy="15087"/>
            </a:xfrm>
            <a:custGeom>
              <a:avLst/>
              <a:gdLst/>
              <a:ahLst/>
              <a:cxnLst/>
              <a:rect l="l" t="t" r="r" b="b"/>
              <a:pathLst>
                <a:path w="513" h="474" extrusionOk="0">
                  <a:moveTo>
                    <a:pt x="340" y="0"/>
                  </a:moveTo>
                  <a:cubicBezTo>
                    <a:pt x="298" y="0"/>
                    <a:pt x="256" y="15"/>
                    <a:pt x="226" y="45"/>
                  </a:cubicBezTo>
                  <a:lnTo>
                    <a:pt x="60" y="212"/>
                  </a:lnTo>
                  <a:cubicBezTo>
                    <a:pt x="0" y="271"/>
                    <a:pt x="0" y="367"/>
                    <a:pt x="60" y="426"/>
                  </a:cubicBezTo>
                  <a:cubicBezTo>
                    <a:pt x="95" y="462"/>
                    <a:pt x="131" y="474"/>
                    <a:pt x="167" y="474"/>
                  </a:cubicBezTo>
                  <a:cubicBezTo>
                    <a:pt x="215" y="474"/>
                    <a:pt x="250" y="462"/>
                    <a:pt x="286" y="426"/>
                  </a:cubicBezTo>
                  <a:lnTo>
                    <a:pt x="453" y="271"/>
                  </a:lnTo>
                  <a:cubicBezTo>
                    <a:pt x="512" y="212"/>
                    <a:pt x="512" y="105"/>
                    <a:pt x="453" y="45"/>
                  </a:cubicBezTo>
                  <a:cubicBezTo>
                    <a:pt x="423" y="15"/>
                    <a:pt x="381" y="0"/>
                    <a:pt x="3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2384654" y="1744452"/>
              <a:ext cx="15947" cy="15469"/>
            </a:xfrm>
            <a:custGeom>
              <a:avLst/>
              <a:gdLst/>
              <a:ahLst/>
              <a:cxnLst/>
              <a:rect l="l" t="t" r="r" b="b"/>
              <a:pathLst>
                <a:path w="501" h="486" extrusionOk="0">
                  <a:moveTo>
                    <a:pt x="327" y="1"/>
                  </a:moveTo>
                  <a:cubicBezTo>
                    <a:pt x="286" y="1"/>
                    <a:pt x="244" y="16"/>
                    <a:pt x="214" y="45"/>
                  </a:cubicBezTo>
                  <a:lnTo>
                    <a:pt x="48" y="212"/>
                  </a:lnTo>
                  <a:cubicBezTo>
                    <a:pt x="0" y="272"/>
                    <a:pt x="0" y="379"/>
                    <a:pt x="60" y="438"/>
                  </a:cubicBezTo>
                  <a:cubicBezTo>
                    <a:pt x="95" y="462"/>
                    <a:pt x="143" y="486"/>
                    <a:pt x="167" y="486"/>
                  </a:cubicBezTo>
                  <a:cubicBezTo>
                    <a:pt x="202" y="486"/>
                    <a:pt x="238" y="462"/>
                    <a:pt x="274" y="438"/>
                  </a:cubicBezTo>
                  <a:lnTo>
                    <a:pt x="441" y="272"/>
                  </a:lnTo>
                  <a:cubicBezTo>
                    <a:pt x="500" y="212"/>
                    <a:pt x="500" y="105"/>
                    <a:pt x="441" y="45"/>
                  </a:cubicBezTo>
                  <a:cubicBezTo>
                    <a:pt x="411" y="16"/>
                    <a:pt x="369" y="1"/>
                    <a:pt x="3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360018" y="1624548"/>
              <a:ext cx="18207" cy="12605"/>
            </a:xfrm>
            <a:custGeom>
              <a:avLst/>
              <a:gdLst/>
              <a:ahLst/>
              <a:cxnLst/>
              <a:rect l="l" t="t" r="r" b="b"/>
              <a:pathLst>
                <a:path w="572" h="396" extrusionOk="0">
                  <a:moveTo>
                    <a:pt x="179" y="0"/>
                  </a:moveTo>
                  <a:cubicBezTo>
                    <a:pt x="125" y="0"/>
                    <a:pt x="71" y="33"/>
                    <a:pt x="36" y="86"/>
                  </a:cubicBezTo>
                  <a:cubicBezTo>
                    <a:pt x="0" y="157"/>
                    <a:pt x="36" y="252"/>
                    <a:pt x="107" y="288"/>
                  </a:cubicBezTo>
                  <a:lnTo>
                    <a:pt x="322" y="383"/>
                  </a:lnTo>
                  <a:cubicBezTo>
                    <a:pt x="333" y="395"/>
                    <a:pt x="357" y="395"/>
                    <a:pt x="381" y="395"/>
                  </a:cubicBezTo>
                  <a:cubicBezTo>
                    <a:pt x="429" y="395"/>
                    <a:pt x="500" y="371"/>
                    <a:pt x="524" y="312"/>
                  </a:cubicBezTo>
                  <a:cubicBezTo>
                    <a:pt x="572" y="217"/>
                    <a:pt x="524" y="133"/>
                    <a:pt x="453" y="98"/>
                  </a:cubicBezTo>
                  <a:lnTo>
                    <a:pt x="238" y="14"/>
                  </a:lnTo>
                  <a:cubicBezTo>
                    <a:pt x="219" y="5"/>
                    <a:pt x="199"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2564271" y="1711126"/>
              <a:ext cx="17475" cy="12796"/>
            </a:xfrm>
            <a:custGeom>
              <a:avLst/>
              <a:gdLst/>
              <a:ahLst/>
              <a:cxnLst/>
              <a:rect l="l" t="t" r="r" b="b"/>
              <a:pathLst>
                <a:path w="549" h="402" extrusionOk="0">
                  <a:moveTo>
                    <a:pt x="184" y="0"/>
                  </a:moveTo>
                  <a:cubicBezTo>
                    <a:pt x="125" y="0"/>
                    <a:pt x="63" y="29"/>
                    <a:pt x="36" y="92"/>
                  </a:cubicBezTo>
                  <a:cubicBezTo>
                    <a:pt x="1" y="164"/>
                    <a:pt x="36" y="247"/>
                    <a:pt x="108" y="295"/>
                  </a:cubicBezTo>
                  <a:lnTo>
                    <a:pt x="310" y="390"/>
                  </a:lnTo>
                  <a:cubicBezTo>
                    <a:pt x="334" y="402"/>
                    <a:pt x="358" y="402"/>
                    <a:pt x="370" y="402"/>
                  </a:cubicBezTo>
                  <a:cubicBezTo>
                    <a:pt x="429" y="402"/>
                    <a:pt x="489" y="366"/>
                    <a:pt x="524" y="307"/>
                  </a:cubicBezTo>
                  <a:cubicBezTo>
                    <a:pt x="548" y="235"/>
                    <a:pt x="524" y="140"/>
                    <a:pt x="453" y="104"/>
                  </a:cubicBezTo>
                  <a:lnTo>
                    <a:pt x="239" y="9"/>
                  </a:lnTo>
                  <a:cubicBezTo>
                    <a:pt x="221" y="3"/>
                    <a:pt x="203"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2507805" y="1563912"/>
              <a:ext cx="14069" cy="16392"/>
            </a:xfrm>
            <a:custGeom>
              <a:avLst/>
              <a:gdLst/>
              <a:ahLst/>
              <a:cxnLst/>
              <a:rect l="l" t="t" r="r" b="b"/>
              <a:pathLst>
                <a:path w="442" h="515" extrusionOk="0">
                  <a:moveTo>
                    <a:pt x="273" y="0"/>
                  </a:moveTo>
                  <a:cubicBezTo>
                    <a:pt x="215" y="0"/>
                    <a:pt x="154" y="33"/>
                    <a:pt x="120" y="86"/>
                  </a:cubicBezTo>
                  <a:lnTo>
                    <a:pt x="36" y="288"/>
                  </a:lnTo>
                  <a:cubicBezTo>
                    <a:pt x="1" y="371"/>
                    <a:pt x="36" y="455"/>
                    <a:pt x="108" y="502"/>
                  </a:cubicBezTo>
                  <a:cubicBezTo>
                    <a:pt x="120" y="514"/>
                    <a:pt x="155" y="514"/>
                    <a:pt x="167" y="514"/>
                  </a:cubicBezTo>
                  <a:cubicBezTo>
                    <a:pt x="227" y="514"/>
                    <a:pt x="286" y="490"/>
                    <a:pt x="322" y="431"/>
                  </a:cubicBezTo>
                  <a:lnTo>
                    <a:pt x="405" y="217"/>
                  </a:lnTo>
                  <a:cubicBezTo>
                    <a:pt x="441" y="145"/>
                    <a:pt x="405" y="50"/>
                    <a:pt x="334" y="14"/>
                  </a:cubicBezTo>
                  <a:cubicBezTo>
                    <a:pt x="315" y="5"/>
                    <a:pt x="294" y="0"/>
                    <a:pt x="2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2420654" y="1767974"/>
              <a:ext cx="14419" cy="16583"/>
            </a:xfrm>
            <a:custGeom>
              <a:avLst/>
              <a:gdLst/>
              <a:ahLst/>
              <a:cxnLst/>
              <a:rect l="l" t="t" r="r" b="b"/>
              <a:pathLst>
                <a:path w="453" h="521" extrusionOk="0">
                  <a:moveTo>
                    <a:pt x="290" y="0"/>
                  </a:moveTo>
                  <a:cubicBezTo>
                    <a:pt x="231" y="0"/>
                    <a:pt x="170" y="29"/>
                    <a:pt x="143" y="92"/>
                  </a:cubicBezTo>
                  <a:lnTo>
                    <a:pt x="48" y="295"/>
                  </a:lnTo>
                  <a:cubicBezTo>
                    <a:pt x="0" y="366"/>
                    <a:pt x="48" y="473"/>
                    <a:pt x="119" y="509"/>
                  </a:cubicBezTo>
                  <a:cubicBezTo>
                    <a:pt x="143" y="521"/>
                    <a:pt x="167" y="521"/>
                    <a:pt x="179" y="521"/>
                  </a:cubicBezTo>
                  <a:cubicBezTo>
                    <a:pt x="238" y="521"/>
                    <a:pt x="298" y="485"/>
                    <a:pt x="333" y="426"/>
                  </a:cubicBezTo>
                  <a:lnTo>
                    <a:pt x="417" y="223"/>
                  </a:lnTo>
                  <a:cubicBezTo>
                    <a:pt x="453" y="152"/>
                    <a:pt x="417" y="56"/>
                    <a:pt x="345" y="9"/>
                  </a:cubicBezTo>
                  <a:cubicBezTo>
                    <a:pt x="328" y="3"/>
                    <a:pt x="309" y="0"/>
                    <a:pt x="2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2422532" y="1562448"/>
              <a:ext cx="14451" cy="17093"/>
            </a:xfrm>
            <a:custGeom>
              <a:avLst/>
              <a:gdLst/>
              <a:ahLst/>
              <a:cxnLst/>
              <a:rect l="l" t="t" r="r" b="b"/>
              <a:pathLst>
                <a:path w="454" h="537" extrusionOk="0">
                  <a:moveTo>
                    <a:pt x="184" y="0"/>
                  </a:moveTo>
                  <a:cubicBezTo>
                    <a:pt x="164" y="0"/>
                    <a:pt x="142" y="4"/>
                    <a:pt x="120" y="13"/>
                  </a:cubicBezTo>
                  <a:cubicBezTo>
                    <a:pt x="48" y="36"/>
                    <a:pt x="1" y="132"/>
                    <a:pt x="36" y="215"/>
                  </a:cubicBezTo>
                  <a:lnTo>
                    <a:pt x="120" y="429"/>
                  </a:lnTo>
                  <a:cubicBezTo>
                    <a:pt x="155" y="501"/>
                    <a:pt x="215" y="536"/>
                    <a:pt x="274" y="536"/>
                  </a:cubicBezTo>
                  <a:cubicBezTo>
                    <a:pt x="286" y="536"/>
                    <a:pt x="322" y="536"/>
                    <a:pt x="334" y="513"/>
                  </a:cubicBezTo>
                  <a:cubicBezTo>
                    <a:pt x="405" y="489"/>
                    <a:pt x="453" y="394"/>
                    <a:pt x="417" y="310"/>
                  </a:cubicBezTo>
                  <a:lnTo>
                    <a:pt x="334" y="96"/>
                  </a:lnTo>
                  <a:cubicBezTo>
                    <a:pt x="307" y="41"/>
                    <a:pt x="251" y="0"/>
                    <a:pt x="1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2505545" y="1768770"/>
              <a:ext cx="14037" cy="16552"/>
            </a:xfrm>
            <a:custGeom>
              <a:avLst/>
              <a:gdLst/>
              <a:ahLst/>
              <a:cxnLst/>
              <a:rect l="l" t="t" r="r" b="b"/>
              <a:pathLst>
                <a:path w="441" h="520" extrusionOk="0">
                  <a:moveTo>
                    <a:pt x="195" y="0"/>
                  </a:moveTo>
                  <a:cubicBezTo>
                    <a:pt x="171" y="0"/>
                    <a:pt x="146" y="6"/>
                    <a:pt x="119" y="20"/>
                  </a:cubicBezTo>
                  <a:cubicBezTo>
                    <a:pt x="48" y="43"/>
                    <a:pt x="0" y="139"/>
                    <a:pt x="24" y="222"/>
                  </a:cubicBezTo>
                  <a:lnTo>
                    <a:pt x="119" y="436"/>
                  </a:lnTo>
                  <a:cubicBezTo>
                    <a:pt x="155" y="496"/>
                    <a:pt x="214" y="520"/>
                    <a:pt x="274" y="520"/>
                  </a:cubicBezTo>
                  <a:cubicBezTo>
                    <a:pt x="286" y="520"/>
                    <a:pt x="310" y="520"/>
                    <a:pt x="322" y="508"/>
                  </a:cubicBezTo>
                  <a:cubicBezTo>
                    <a:pt x="405" y="472"/>
                    <a:pt x="441" y="389"/>
                    <a:pt x="417" y="293"/>
                  </a:cubicBezTo>
                  <a:lnTo>
                    <a:pt x="322" y="91"/>
                  </a:lnTo>
                  <a:cubicBezTo>
                    <a:pt x="304" y="39"/>
                    <a:pt x="256" y="0"/>
                    <a:pt x="1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2565417" y="1625885"/>
              <a:ext cx="17825" cy="13146"/>
            </a:xfrm>
            <a:custGeom>
              <a:avLst/>
              <a:gdLst/>
              <a:ahLst/>
              <a:cxnLst/>
              <a:rect l="l" t="t" r="r" b="b"/>
              <a:pathLst>
                <a:path w="560" h="413" extrusionOk="0">
                  <a:moveTo>
                    <a:pt x="378" y="1"/>
                  </a:moveTo>
                  <a:cubicBezTo>
                    <a:pt x="360" y="1"/>
                    <a:pt x="341" y="3"/>
                    <a:pt x="322" y="8"/>
                  </a:cubicBezTo>
                  <a:lnTo>
                    <a:pt x="119" y="103"/>
                  </a:lnTo>
                  <a:cubicBezTo>
                    <a:pt x="36" y="127"/>
                    <a:pt x="0" y="222"/>
                    <a:pt x="24" y="306"/>
                  </a:cubicBezTo>
                  <a:cubicBezTo>
                    <a:pt x="60" y="365"/>
                    <a:pt x="96" y="413"/>
                    <a:pt x="179" y="413"/>
                  </a:cubicBezTo>
                  <a:cubicBezTo>
                    <a:pt x="191" y="413"/>
                    <a:pt x="215" y="413"/>
                    <a:pt x="227" y="401"/>
                  </a:cubicBezTo>
                  <a:lnTo>
                    <a:pt x="441" y="306"/>
                  </a:lnTo>
                  <a:cubicBezTo>
                    <a:pt x="512" y="282"/>
                    <a:pt x="560" y="187"/>
                    <a:pt x="524" y="103"/>
                  </a:cubicBezTo>
                  <a:cubicBezTo>
                    <a:pt x="505" y="37"/>
                    <a:pt x="449" y="1"/>
                    <a:pt x="3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2359254" y="1709312"/>
              <a:ext cx="17825" cy="12732"/>
            </a:xfrm>
            <a:custGeom>
              <a:avLst/>
              <a:gdLst/>
              <a:ahLst/>
              <a:cxnLst/>
              <a:rect l="l" t="t" r="r" b="b"/>
              <a:pathLst>
                <a:path w="560" h="400" extrusionOk="0">
                  <a:moveTo>
                    <a:pt x="372" y="0"/>
                  </a:moveTo>
                  <a:cubicBezTo>
                    <a:pt x="356" y="0"/>
                    <a:pt x="339" y="2"/>
                    <a:pt x="322" y="6"/>
                  </a:cubicBezTo>
                  <a:lnTo>
                    <a:pt x="119" y="102"/>
                  </a:lnTo>
                  <a:cubicBezTo>
                    <a:pt x="48" y="125"/>
                    <a:pt x="0" y="221"/>
                    <a:pt x="24" y="304"/>
                  </a:cubicBezTo>
                  <a:cubicBezTo>
                    <a:pt x="60" y="364"/>
                    <a:pt x="119" y="399"/>
                    <a:pt x="179" y="399"/>
                  </a:cubicBezTo>
                  <a:cubicBezTo>
                    <a:pt x="191" y="399"/>
                    <a:pt x="227" y="399"/>
                    <a:pt x="238" y="387"/>
                  </a:cubicBezTo>
                  <a:lnTo>
                    <a:pt x="441" y="292"/>
                  </a:lnTo>
                  <a:cubicBezTo>
                    <a:pt x="512" y="268"/>
                    <a:pt x="560" y="173"/>
                    <a:pt x="536" y="90"/>
                  </a:cubicBezTo>
                  <a:cubicBezTo>
                    <a:pt x="507" y="41"/>
                    <a:pt x="445" y="0"/>
                    <a:pt x="3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29"/>
          <p:cNvGrpSpPr/>
          <p:nvPr/>
        </p:nvGrpSpPr>
        <p:grpSpPr>
          <a:xfrm>
            <a:off x="3451335" y="3298307"/>
            <a:ext cx="2241344" cy="1330656"/>
            <a:chOff x="3597785" y="3065882"/>
            <a:chExt cx="2241344" cy="1330656"/>
          </a:xfrm>
        </p:grpSpPr>
        <p:grpSp>
          <p:nvGrpSpPr>
            <p:cNvPr id="557" name="Google Shape;557;p29"/>
            <p:cNvGrpSpPr/>
            <p:nvPr/>
          </p:nvGrpSpPr>
          <p:grpSpPr>
            <a:xfrm>
              <a:off x="5296908" y="3937355"/>
              <a:ext cx="143198" cy="32380"/>
              <a:chOff x="5296908" y="3937355"/>
              <a:chExt cx="143198" cy="32380"/>
            </a:xfrm>
          </p:grpSpPr>
          <p:sp>
            <p:nvSpPr>
              <p:cNvPr id="558" name="Google Shape;558;p29"/>
              <p:cNvSpPr/>
              <p:nvPr/>
            </p:nvSpPr>
            <p:spPr>
              <a:xfrm>
                <a:off x="5319457" y="3952794"/>
                <a:ext cx="111895" cy="8"/>
              </a:xfrm>
              <a:custGeom>
                <a:avLst/>
                <a:gdLst/>
                <a:ahLst/>
                <a:cxnLst/>
                <a:rect l="l" t="t" r="r" b="b"/>
                <a:pathLst>
                  <a:path w="14227" h="1" fill="none" extrusionOk="0">
                    <a:moveTo>
                      <a:pt x="1" y="0"/>
                    </a:moveTo>
                    <a:lnTo>
                      <a:pt x="142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29"/>
              <p:cNvGrpSpPr/>
              <p:nvPr/>
            </p:nvGrpSpPr>
            <p:grpSpPr>
              <a:xfrm>
                <a:off x="5402331" y="3937355"/>
                <a:ext cx="37776" cy="32380"/>
                <a:chOff x="5402331" y="3937355"/>
                <a:chExt cx="37776" cy="32380"/>
              </a:xfrm>
            </p:grpSpPr>
            <p:sp>
              <p:nvSpPr>
                <p:cNvPr id="560" name="Google Shape;560;p29"/>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9"/>
              <p:cNvGrpSpPr/>
              <p:nvPr/>
            </p:nvGrpSpPr>
            <p:grpSpPr>
              <a:xfrm>
                <a:off x="5296908" y="3937355"/>
                <a:ext cx="37783" cy="32380"/>
                <a:chOff x="5296908" y="3937355"/>
                <a:chExt cx="37783" cy="32380"/>
              </a:xfrm>
            </p:grpSpPr>
            <p:sp>
              <p:nvSpPr>
                <p:cNvPr id="563" name="Google Shape;563;p29"/>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5" name="Google Shape;565;p29"/>
            <p:cNvGrpSpPr/>
            <p:nvPr/>
          </p:nvGrpSpPr>
          <p:grpSpPr>
            <a:xfrm>
              <a:off x="4724163" y="3119631"/>
              <a:ext cx="120838" cy="84218"/>
              <a:chOff x="4724163" y="3119631"/>
              <a:chExt cx="120838" cy="84218"/>
            </a:xfrm>
          </p:grpSpPr>
          <p:grpSp>
            <p:nvGrpSpPr>
              <p:cNvPr id="566" name="Google Shape;566;p29"/>
              <p:cNvGrpSpPr/>
              <p:nvPr/>
            </p:nvGrpSpPr>
            <p:grpSpPr>
              <a:xfrm>
                <a:off x="4746712" y="3132773"/>
                <a:ext cx="86869" cy="56424"/>
                <a:chOff x="4746712" y="3132773"/>
                <a:chExt cx="86869" cy="56424"/>
              </a:xfrm>
            </p:grpSpPr>
            <p:sp>
              <p:nvSpPr>
                <p:cNvPr id="567" name="Google Shape;567;p29"/>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4746712" y="3145334"/>
                  <a:ext cx="49479" cy="13520"/>
                </a:xfrm>
                <a:custGeom>
                  <a:avLst/>
                  <a:gdLst/>
                  <a:ahLst/>
                  <a:cxnLst/>
                  <a:rect l="l" t="t" r="r" b="b"/>
                  <a:pathLst>
                    <a:path w="6291" h="1719" fill="none" extrusionOk="0">
                      <a:moveTo>
                        <a:pt x="0" y="0"/>
                      </a:moveTo>
                      <a:lnTo>
                        <a:pt x="6290" y="171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p:cNvGrpSpPr/>
              <p:nvPr/>
            </p:nvGrpSpPr>
            <p:grpSpPr>
              <a:xfrm>
                <a:off x="4773634" y="3143336"/>
                <a:ext cx="37776" cy="32451"/>
                <a:chOff x="4773634" y="3143336"/>
                <a:chExt cx="37776" cy="32451"/>
              </a:xfrm>
            </p:grpSpPr>
            <p:sp>
              <p:nvSpPr>
                <p:cNvPr id="570" name="Google Shape;570;p29"/>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9"/>
              <p:cNvGrpSpPr/>
              <p:nvPr/>
            </p:nvGrpSpPr>
            <p:grpSpPr>
              <a:xfrm>
                <a:off x="4724163" y="3131248"/>
                <a:ext cx="37776" cy="32459"/>
                <a:chOff x="4724163" y="3131248"/>
                <a:chExt cx="37776" cy="32459"/>
              </a:xfrm>
            </p:grpSpPr>
            <p:sp>
              <p:nvSpPr>
                <p:cNvPr id="573" name="Google Shape;573;p29"/>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9"/>
              <p:cNvGrpSpPr/>
              <p:nvPr/>
            </p:nvGrpSpPr>
            <p:grpSpPr>
              <a:xfrm>
                <a:off x="4755081" y="3176054"/>
                <a:ext cx="32357" cy="27795"/>
                <a:chOff x="4755081" y="3176054"/>
                <a:chExt cx="32357" cy="27795"/>
              </a:xfrm>
            </p:grpSpPr>
            <p:sp>
              <p:nvSpPr>
                <p:cNvPr id="576" name="Google Shape;576;p29"/>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9"/>
              <p:cNvGrpSpPr/>
              <p:nvPr/>
            </p:nvGrpSpPr>
            <p:grpSpPr>
              <a:xfrm>
                <a:off x="4812550" y="3119631"/>
                <a:ext cx="32451" cy="27803"/>
                <a:chOff x="4812550" y="3119631"/>
                <a:chExt cx="32451" cy="27803"/>
              </a:xfrm>
            </p:grpSpPr>
            <p:sp>
              <p:nvSpPr>
                <p:cNvPr id="579" name="Google Shape;579;p29"/>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1" name="Google Shape;581;p29"/>
            <p:cNvGrpSpPr/>
            <p:nvPr/>
          </p:nvGrpSpPr>
          <p:grpSpPr>
            <a:xfrm>
              <a:off x="5382826" y="4027197"/>
              <a:ext cx="268967" cy="250422"/>
              <a:chOff x="5382826" y="4027197"/>
              <a:chExt cx="268967" cy="250422"/>
            </a:xfrm>
          </p:grpSpPr>
          <p:grpSp>
            <p:nvGrpSpPr>
              <p:cNvPr id="582" name="Google Shape;582;p29"/>
              <p:cNvGrpSpPr/>
              <p:nvPr/>
            </p:nvGrpSpPr>
            <p:grpSpPr>
              <a:xfrm>
                <a:off x="5405280" y="4042510"/>
                <a:ext cx="237570" cy="218647"/>
                <a:chOff x="5405280" y="4042510"/>
                <a:chExt cx="237570" cy="218647"/>
              </a:xfrm>
            </p:grpSpPr>
            <p:sp>
              <p:nvSpPr>
                <p:cNvPr id="583" name="Google Shape;583;p29"/>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5543704" y="4042990"/>
                  <a:ext cx="99146" cy="81639"/>
                </a:xfrm>
                <a:custGeom>
                  <a:avLst/>
                  <a:gdLst/>
                  <a:ahLst/>
                  <a:cxnLst/>
                  <a:rect l="l" t="t" r="r" b="b"/>
                  <a:pathLst>
                    <a:path w="12606" h="10380" fill="none" extrusionOk="0">
                      <a:moveTo>
                        <a:pt x="1" y="0"/>
                      </a:moveTo>
                      <a:lnTo>
                        <a:pt x="12606" y="1037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5501941" y="4140980"/>
                  <a:ext cx="103708" cy="51862"/>
                </a:xfrm>
                <a:custGeom>
                  <a:avLst/>
                  <a:gdLst/>
                  <a:ahLst/>
                  <a:cxnLst/>
                  <a:rect l="l" t="t" r="r" b="b"/>
                  <a:pathLst>
                    <a:path w="13186" h="6594" fill="none" extrusionOk="0">
                      <a:moveTo>
                        <a:pt x="13186" y="6594"/>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5495854" y="4211010"/>
                  <a:ext cx="105989" cy="50147"/>
                </a:xfrm>
                <a:custGeom>
                  <a:avLst/>
                  <a:gdLst/>
                  <a:ahLst/>
                  <a:cxnLst/>
                  <a:rect l="l" t="t" r="r" b="b"/>
                  <a:pathLst>
                    <a:path w="13476" h="6376" fill="none" extrusionOk="0">
                      <a:moveTo>
                        <a:pt x="0" y="0"/>
                      </a:moveTo>
                      <a:lnTo>
                        <a:pt x="13476" y="637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5405280" y="4134420"/>
                  <a:ext cx="96669" cy="6567"/>
                </a:xfrm>
                <a:custGeom>
                  <a:avLst/>
                  <a:gdLst/>
                  <a:ahLst/>
                  <a:cxnLst/>
                  <a:rect l="l" t="t" r="r" b="b"/>
                  <a:pathLst>
                    <a:path w="12291" h="835" fill="none" extrusionOk="0">
                      <a:moveTo>
                        <a:pt x="12290" y="835"/>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9"/>
              <p:cNvGrpSpPr/>
              <p:nvPr/>
            </p:nvGrpSpPr>
            <p:grpSpPr>
              <a:xfrm>
                <a:off x="5382826" y="4125549"/>
                <a:ext cx="37776" cy="32380"/>
                <a:chOff x="5382826" y="4125549"/>
                <a:chExt cx="37776" cy="32380"/>
              </a:xfrm>
            </p:grpSpPr>
            <p:sp>
              <p:nvSpPr>
                <p:cNvPr id="590" name="Google Shape;590;p29"/>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29"/>
              <p:cNvGrpSpPr/>
              <p:nvPr/>
            </p:nvGrpSpPr>
            <p:grpSpPr>
              <a:xfrm>
                <a:off x="5475680" y="4195587"/>
                <a:ext cx="37783" cy="32364"/>
                <a:chOff x="5475680" y="4195587"/>
                <a:chExt cx="37783" cy="32364"/>
              </a:xfrm>
            </p:grpSpPr>
            <p:sp>
              <p:nvSpPr>
                <p:cNvPr id="593" name="Google Shape;593;p29"/>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29"/>
              <p:cNvGrpSpPr/>
              <p:nvPr/>
            </p:nvGrpSpPr>
            <p:grpSpPr>
              <a:xfrm>
                <a:off x="5532575" y="4027197"/>
                <a:ext cx="33308" cy="32262"/>
                <a:chOff x="5532575" y="4027197"/>
                <a:chExt cx="33308" cy="32262"/>
              </a:xfrm>
            </p:grpSpPr>
            <p:sp>
              <p:nvSpPr>
                <p:cNvPr id="596" name="Google Shape;596;p29"/>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29"/>
              <p:cNvGrpSpPr/>
              <p:nvPr/>
            </p:nvGrpSpPr>
            <p:grpSpPr>
              <a:xfrm>
                <a:off x="5590706" y="4245348"/>
                <a:ext cx="33497" cy="32270"/>
                <a:chOff x="5590706" y="4245348"/>
                <a:chExt cx="33497" cy="32270"/>
              </a:xfrm>
            </p:grpSpPr>
            <p:sp>
              <p:nvSpPr>
                <p:cNvPr id="599" name="Google Shape;599;p29"/>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9"/>
              <p:cNvGrpSpPr/>
              <p:nvPr/>
            </p:nvGrpSpPr>
            <p:grpSpPr>
              <a:xfrm>
                <a:off x="5618681" y="4109677"/>
                <a:ext cx="33112" cy="32357"/>
                <a:chOff x="5618681" y="4109677"/>
                <a:chExt cx="33112" cy="32357"/>
              </a:xfrm>
            </p:grpSpPr>
            <p:sp>
              <p:nvSpPr>
                <p:cNvPr id="602" name="Google Shape;602;p29"/>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9"/>
              <p:cNvGrpSpPr/>
              <p:nvPr/>
            </p:nvGrpSpPr>
            <p:grpSpPr>
              <a:xfrm>
                <a:off x="5479298" y="4128262"/>
                <a:ext cx="31405" cy="26906"/>
                <a:chOff x="5479298" y="4128262"/>
                <a:chExt cx="31405" cy="26906"/>
              </a:xfrm>
            </p:grpSpPr>
            <p:sp>
              <p:nvSpPr>
                <p:cNvPr id="605" name="Google Shape;605;p29"/>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9"/>
              <p:cNvGrpSpPr/>
              <p:nvPr/>
            </p:nvGrpSpPr>
            <p:grpSpPr>
              <a:xfrm>
                <a:off x="5582903" y="4180116"/>
                <a:ext cx="31499" cy="26898"/>
                <a:chOff x="5582903" y="4180116"/>
                <a:chExt cx="31499" cy="26898"/>
              </a:xfrm>
            </p:grpSpPr>
            <p:sp>
              <p:nvSpPr>
                <p:cNvPr id="608" name="Google Shape;608;p29"/>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9"/>
            <p:cNvGrpSpPr/>
            <p:nvPr/>
          </p:nvGrpSpPr>
          <p:grpSpPr>
            <a:xfrm>
              <a:off x="3977681" y="3230323"/>
              <a:ext cx="94584" cy="84085"/>
              <a:chOff x="3977681" y="3230323"/>
              <a:chExt cx="94584" cy="84085"/>
            </a:xfrm>
          </p:grpSpPr>
          <p:grpSp>
            <p:nvGrpSpPr>
              <p:cNvPr id="611" name="Google Shape;611;p29"/>
              <p:cNvGrpSpPr/>
              <p:nvPr/>
            </p:nvGrpSpPr>
            <p:grpSpPr>
              <a:xfrm>
                <a:off x="4000135" y="3243041"/>
                <a:ext cx="59570" cy="57186"/>
                <a:chOff x="4000135" y="3243041"/>
                <a:chExt cx="59570" cy="57186"/>
              </a:xfrm>
            </p:grpSpPr>
            <p:sp>
              <p:nvSpPr>
                <p:cNvPr id="612" name="Google Shape;612;p29"/>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a:off x="4024210" y="3246847"/>
                  <a:ext cx="15706" cy="53380"/>
                </a:xfrm>
                <a:custGeom>
                  <a:avLst/>
                  <a:gdLst/>
                  <a:ahLst/>
                  <a:cxnLst/>
                  <a:rect l="l" t="t" r="r" b="b"/>
                  <a:pathLst>
                    <a:path w="1997" h="6787" fill="none" extrusionOk="0">
                      <a:moveTo>
                        <a:pt x="0" y="6787"/>
                      </a:moveTo>
                      <a:lnTo>
                        <a:pt x="199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a:off x="4002896" y="3261311"/>
                  <a:ext cx="56809" cy="14086"/>
                </a:xfrm>
                <a:custGeom>
                  <a:avLst/>
                  <a:gdLst/>
                  <a:ahLst/>
                  <a:cxnLst/>
                  <a:rect l="l" t="t" r="r" b="b"/>
                  <a:pathLst>
                    <a:path w="7223" h="1791" fill="none" extrusionOk="0">
                      <a:moveTo>
                        <a:pt x="7222" y="179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9"/>
              <p:cNvGrpSpPr/>
              <p:nvPr/>
            </p:nvGrpSpPr>
            <p:grpSpPr>
              <a:xfrm>
                <a:off x="3977681" y="3245872"/>
                <a:ext cx="37783" cy="32380"/>
                <a:chOff x="3977681" y="3245872"/>
                <a:chExt cx="37783" cy="32380"/>
              </a:xfrm>
            </p:grpSpPr>
            <p:sp>
              <p:nvSpPr>
                <p:cNvPr id="616" name="Google Shape;616;p29"/>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9"/>
              <p:cNvGrpSpPr/>
              <p:nvPr/>
            </p:nvGrpSpPr>
            <p:grpSpPr>
              <a:xfrm>
                <a:off x="4040860" y="3262672"/>
                <a:ext cx="31405" cy="27001"/>
                <a:chOff x="4040860" y="3262672"/>
                <a:chExt cx="31405" cy="27001"/>
              </a:xfrm>
            </p:grpSpPr>
            <p:sp>
              <p:nvSpPr>
                <p:cNvPr id="619" name="Google Shape;619;p29"/>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29"/>
              <p:cNvGrpSpPr/>
              <p:nvPr/>
            </p:nvGrpSpPr>
            <p:grpSpPr>
              <a:xfrm>
                <a:off x="4021072" y="3230323"/>
                <a:ext cx="31397" cy="26906"/>
                <a:chOff x="4021072" y="3230323"/>
                <a:chExt cx="31397" cy="26906"/>
              </a:xfrm>
            </p:grpSpPr>
            <p:sp>
              <p:nvSpPr>
                <p:cNvPr id="622" name="Google Shape;622;p29"/>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9"/>
              <p:cNvGrpSpPr/>
              <p:nvPr/>
            </p:nvGrpSpPr>
            <p:grpSpPr>
              <a:xfrm>
                <a:off x="4001472" y="3287462"/>
                <a:ext cx="31499" cy="26945"/>
                <a:chOff x="4001472" y="3287462"/>
                <a:chExt cx="31499" cy="26945"/>
              </a:xfrm>
            </p:grpSpPr>
            <p:sp>
              <p:nvSpPr>
                <p:cNvPr id="625" name="Google Shape;625;p29"/>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29"/>
            <p:cNvGrpSpPr/>
            <p:nvPr/>
          </p:nvGrpSpPr>
          <p:grpSpPr>
            <a:xfrm>
              <a:off x="4084715" y="3258865"/>
              <a:ext cx="184961" cy="137268"/>
              <a:chOff x="4084715" y="3258865"/>
              <a:chExt cx="184961" cy="137268"/>
            </a:xfrm>
          </p:grpSpPr>
          <p:grpSp>
            <p:nvGrpSpPr>
              <p:cNvPr id="628" name="Google Shape;628;p29"/>
              <p:cNvGrpSpPr/>
              <p:nvPr/>
            </p:nvGrpSpPr>
            <p:grpSpPr>
              <a:xfrm>
                <a:off x="4107453" y="3271583"/>
                <a:ext cx="153470" cy="110275"/>
                <a:chOff x="4107453" y="3271583"/>
                <a:chExt cx="153470" cy="110275"/>
              </a:xfrm>
            </p:grpSpPr>
            <p:sp>
              <p:nvSpPr>
                <p:cNvPr id="629" name="Google Shape;629;p29"/>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a:off x="4155886" y="3271968"/>
                  <a:ext cx="22171" cy="20559"/>
                </a:xfrm>
                <a:custGeom>
                  <a:avLst/>
                  <a:gdLst/>
                  <a:ahLst/>
                  <a:cxnLst/>
                  <a:rect l="l" t="t" r="r" b="b"/>
                  <a:pathLst>
                    <a:path w="2819" h="2614" fill="none" extrusionOk="0">
                      <a:moveTo>
                        <a:pt x="2819" y="2613"/>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a:off x="4178049" y="3279196"/>
                  <a:ext cx="42345" cy="13331"/>
                </a:xfrm>
                <a:custGeom>
                  <a:avLst/>
                  <a:gdLst/>
                  <a:ahLst/>
                  <a:cxnLst/>
                  <a:rect l="l" t="t" r="r" b="b"/>
                  <a:pathLst>
                    <a:path w="5384" h="1695" fill="none" extrusionOk="0">
                      <a:moveTo>
                        <a:pt x="1" y="1694"/>
                      </a:moveTo>
                      <a:lnTo>
                        <a:pt x="53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a:off x="4220387" y="3279196"/>
                  <a:ext cx="8" cy="71745"/>
                </a:xfrm>
                <a:custGeom>
                  <a:avLst/>
                  <a:gdLst/>
                  <a:ahLst/>
                  <a:cxnLst/>
                  <a:rect l="l" t="t" r="r" b="b"/>
                  <a:pathLst>
                    <a:path w="1" h="9122" fill="none" extrusionOk="0">
                      <a:moveTo>
                        <a:pt x="1" y="0"/>
                      </a:moveTo>
                      <a:lnTo>
                        <a:pt x="1" y="91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9"/>
              <p:cNvGrpSpPr/>
              <p:nvPr/>
            </p:nvGrpSpPr>
            <p:grpSpPr>
              <a:xfrm>
                <a:off x="4136947" y="3258865"/>
                <a:ext cx="31499" cy="27001"/>
                <a:chOff x="4136947" y="3258865"/>
                <a:chExt cx="31499" cy="27001"/>
              </a:xfrm>
            </p:grpSpPr>
            <p:sp>
              <p:nvSpPr>
                <p:cNvPr id="634" name="Google Shape;634;p29"/>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9"/>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9"/>
              <p:cNvGrpSpPr/>
              <p:nvPr/>
            </p:nvGrpSpPr>
            <p:grpSpPr>
              <a:xfrm>
                <a:off x="4084715" y="3266478"/>
                <a:ext cx="31468" cy="26898"/>
                <a:chOff x="4084715" y="3266478"/>
                <a:chExt cx="31468" cy="26898"/>
              </a:xfrm>
            </p:grpSpPr>
            <p:sp>
              <p:nvSpPr>
                <p:cNvPr id="637" name="Google Shape;637;p29"/>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9"/>
              <p:cNvGrpSpPr/>
              <p:nvPr/>
            </p:nvGrpSpPr>
            <p:grpSpPr>
              <a:xfrm>
                <a:off x="4159213" y="3279849"/>
                <a:ext cx="31405" cy="26945"/>
                <a:chOff x="4159213" y="3279849"/>
                <a:chExt cx="31405" cy="26945"/>
              </a:xfrm>
            </p:grpSpPr>
            <p:sp>
              <p:nvSpPr>
                <p:cNvPr id="640" name="Google Shape;640;p29"/>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9"/>
              <p:cNvGrpSpPr/>
              <p:nvPr/>
            </p:nvGrpSpPr>
            <p:grpSpPr>
              <a:xfrm>
                <a:off x="4201550" y="3266502"/>
                <a:ext cx="31405" cy="26883"/>
                <a:chOff x="4201550" y="3266502"/>
                <a:chExt cx="31405" cy="26883"/>
              </a:xfrm>
            </p:grpSpPr>
            <p:sp>
              <p:nvSpPr>
                <p:cNvPr id="643" name="Google Shape;643;p29"/>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9"/>
              <p:cNvGrpSpPr/>
              <p:nvPr/>
            </p:nvGrpSpPr>
            <p:grpSpPr>
              <a:xfrm>
                <a:off x="4201550" y="3338278"/>
                <a:ext cx="31405" cy="26930"/>
                <a:chOff x="4201550" y="3338278"/>
                <a:chExt cx="31405" cy="26930"/>
              </a:xfrm>
            </p:grpSpPr>
            <p:sp>
              <p:nvSpPr>
                <p:cNvPr id="646" name="Google Shape;646;p29"/>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9"/>
              <p:cNvGrpSpPr/>
              <p:nvPr/>
            </p:nvGrpSpPr>
            <p:grpSpPr>
              <a:xfrm>
                <a:off x="4238272" y="3369132"/>
                <a:ext cx="31405" cy="27001"/>
                <a:chOff x="4238272" y="3369132"/>
                <a:chExt cx="31405" cy="27001"/>
              </a:xfrm>
            </p:grpSpPr>
            <p:sp>
              <p:nvSpPr>
                <p:cNvPr id="649" name="Google Shape;649;p29"/>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1" name="Google Shape;651;p29"/>
            <p:cNvGrpSpPr/>
            <p:nvPr/>
          </p:nvGrpSpPr>
          <p:grpSpPr>
            <a:xfrm>
              <a:off x="4068639" y="3200169"/>
              <a:ext cx="77643" cy="37272"/>
              <a:chOff x="4068639" y="3200169"/>
              <a:chExt cx="77643" cy="37272"/>
            </a:xfrm>
          </p:grpSpPr>
          <p:sp>
            <p:nvSpPr>
              <p:cNvPr id="652" name="Google Shape;652;p29"/>
              <p:cNvSpPr/>
              <p:nvPr/>
            </p:nvSpPr>
            <p:spPr>
              <a:xfrm>
                <a:off x="4087570" y="3212886"/>
                <a:ext cx="49958" cy="10374"/>
              </a:xfrm>
              <a:custGeom>
                <a:avLst/>
                <a:gdLst/>
                <a:ahLst/>
                <a:cxnLst/>
                <a:rect l="l" t="t" r="r" b="b"/>
                <a:pathLst>
                  <a:path w="6352" h="1319" fill="none" extrusionOk="0">
                    <a:moveTo>
                      <a:pt x="1" y="1319"/>
                    </a:moveTo>
                    <a:lnTo>
                      <a:pt x="635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9"/>
              <p:cNvGrpSpPr/>
              <p:nvPr/>
            </p:nvGrpSpPr>
            <p:grpSpPr>
              <a:xfrm>
                <a:off x="4114878" y="3200169"/>
                <a:ext cx="31405" cy="26993"/>
                <a:chOff x="4114878" y="3200169"/>
                <a:chExt cx="31405" cy="26993"/>
              </a:xfrm>
            </p:grpSpPr>
            <p:sp>
              <p:nvSpPr>
                <p:cNvPr id="654" name="Google Shape;654;p29"/>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9"/>
              <p:cNvGrpSpPr/>
              <p:nvPr/>
            </p:nvGrpSpPr>
            <p:grpSpPr>
              <a:xfrm>
                <a:off x="4068639" y="3210535"/>
                <a:ext cx="31499" cy="26906"/>
                <a:chOff x="4068639" y="3210535"/>
                <a:chExt cx="31499" cy="26906"/>
              </a:xfrm>
            </p:grpSpPr>
            <p:sp>
              <p:nvSpPr>
                <p:cNvPr id="657" name="Google Shape;657;p29"/>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9"/>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9" name="Google Shape;659;p29"/>
            <p:cNvGrpSpPr/>
            <p:nvPr/>
          </p:nvGrpSpPr>
          <p:grpSpPr>
            <a:xfrm>
              <a:off x="3869702" y="3066935"/>
              <a:ext cx="382664" cy="190294"/>
              <a:chOff x="3869702" y="3066935"/>
              <a:chExt cx="382664" cy="190294"/>
            </a:xfrm>
          </p:grpSpPr>
          <p:grpSp>
            <p:nvGrpSpPr>
              <p:cNvPr id="660" name="Google Shape;660;p29"/>
              <p:cNvGrpSpPr/>
              <p:nvPr/>
            </p:nvGrpSpPr>
            <p:grpSpPr>
              <a:xfrm>
                <a:off x="3888633" y="3082351"/>
                <a:ext cx="351172" cy="160698"/>
                <a:chOff x="3888633" y="3082351"/>
                <a:chExt cx="351172" cy="160698"/>
              </a:xfrm>
            </p:grpSpPr>
            <p:sp>
              <p:nvSpPr>
                <p:cNvPr id="661" name="Google Shape;661;p29"/>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9"/>
                <p:cNvSpPr/>
                <p:nvPr/>
              </p:nvSpPr>
              <p:spPr>
                <a:xfrm>
                  <a:off x="3960370" y="3203653"/>
                  <a:ext cx="79547" cy="19607"/>
                </a:xfrm>
                <a:custGeom>
                  <a:avLst/>
                  <a:gdLst/>
                  <a:ahLst/>
                  <a:cxnLst/>
                  <a:rect l="l" t="t" r="r" b="b"/>
                  <a:pathLst>
                    <a:path w="10114" h="2493" fill="none" extrusionOk="0">
                      <a:moveTo>
                        <a:pt x="0" y="2493"/>
                      </a:moveTo>
                      <a:lnTo>
                        <a:pt x="1011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4043613" y="3161504"/>
                  <a:ext cx="108474" cy="42156"/>
                </a:xfrm>
                <a:custGeom>
                  <a:avLst/>
                  <a:gdLst/>
                  <a:ahLst/>
                  <a:cxnLst/>
                  <a:rect l="l" t="t" r="r" b="b"/>
                  <a:pathLst>
                    <a:path w="13792" h="5360" fill="none" extrusionOk="0">
                      <a:moveTo>
                        <a:pt x="1" y="5360"/>
                      </a:moveTo>
                      <a:lnTo>
                        <a:pt x="1379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4152079" y="3082351"/>
                  <a:ext cx="17224" cy="82968"/>
                </a:xfrm>
                <a:custGeom>
                  <a:avLst/>
                  <a:gdLst/>
                  <a:ahLst/>
                  <a:cxnLst/>
                  <a:rect l="l" t="t" r="r" b="b"/>
                  <a:pathLst>
                    <a:path w="2190" h="10549" fill="none" extrusionOk="0">
                      <a:moveTo>
                        <a:pt x="0" y="10549"/>
                      </a:moveTo>
                      <a:lnTo>
                        <a:pt x="219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4169296" y="3082351"/>
                  <a:ext cx="25797" cy="63557"/>
                </a:xfrm>
                <a:custGeom>
                  <a:avLst/>
                  <a:gdLst/>
                  <a:ahLst/>
                  <a:cxnLst/>
                  <a:rect l="l" t="t" r="r" b="b"/>
                  <a:pathLst>
                    <a:path w="3280" h="8081" fill="none" extrusionOk="0">
                      <a:moveTo>
                        <a:pt x="1" y="0"/>
                      </a:moveTo>
                      <a:lnTo>
                        <a:pt x="3279" y="808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9"/>
              <p:cNvGrpSpPr/>
              <p:nvPr/>
            </p:nvGrpSpPr>
            <p:grpSpPr>
              <a:xfrm>
                <a:off x="4143703" y="3066935"/>
                <a:ext cx="37783" cy="32357"/>
                <a:chOff x="4143703" y="3066935"/>
                <a:chExt cx="37783" cy="32357"/>
              </a:xfrm>
            </p:grpSpPr>
            <p:sp>
              <p:nvSpPr>
                <p:cNvPr id="668" name="Google Shape;668;p29"/>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9"/>
              <p:cNvGrpSpPr/>
              <p:nvPr/>
            </p:nvGrpSpPr>
            <p:grpSpPr>
              <a:xfrm>
                <a:off x="4044565" y="3103563"/>
                <a:ext cx="37783" cy="32451"/>
                <a:chOff x="4044565" y="3103563"/>
                <a:chExt cx="37783" cy="32451"/>
              </a:xfrm>
            </p:grpSpPr>
            <p:sp>
              <p:nvSpPr>
                <p:cNvPr id="671" name="Google Shape;671;p29"/>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9"/>
              <p:cNvGrpSpPr/>
              <p:nvPr/>
            </p:nvGrpSpPr>
            <p:grpSpPr>
              <a:xfrm>
                <a:off x="4017454" y="3188237"/>
                <a:ext cx="37776" cy="32357"/>
                <a:chOff x="4017454" y="3188237"/>
                <a:chExt cx="37776" cy="32357"/>
              </a:xfrm>
            </p:grpSpPr>
            <p:sp>
              <p:nvSpPr>
                <p:cNvPr id="674" name="Google Shape;674;p29"/>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9"/>
              <p:cNvGrpSpPr/>
              <p:nvPr/>
            </p:nvGrpSpPr>
            <p:grpSpPr>
              <a:xfrm>
                <a:off x="3921548" y="3157509"/>
                <a:ext cx="37783" cy="32357"/>
                <a:chOff x="3921548" y="3157509"/>
                <a:chExt cx="37783" cy="32357"/>
              </a:xfrm>
            </p:grpSpPr>
            <p:sp>
              <p:nvSpPr>
                <p:cNvPr id="677" name="Google Shape;677;p29"/>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a:off x="3939056" y="3211620"/>
                <a:ext cx="37783" cy="32380"/>
                <a:chOff x="3939056" y="3211620"/>
                <a:chExt cx="37783" cy="32380"/>
              </a:xfrm>
            </p:grpSpPr>
            <p:sp>
              <p:nvSpPr>
                <p:cNvPr id="680" name="Google Shape;680;p29"/>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9"/>
              <p:cNvGrpSpPr/>
              <p:nvPr/>
            </p:nvGrpSpPr>
            <p:grpSpPr>
              <a:xfrm>
                <a:off x="4176240" y="3136965"/>
                <a:ext cx="31405" cy="26930"/>
                <a:chOff x="4176240" y="3136965"/>
                <a:chExt cx="31405" cy="26930"/>
              </a:xfrm>
            </p:grpSpPr>
            <p:sp>
              <p:nvSpPr>
                <p:cNvPr id="683" name="Google Shape;683;p29"/>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133148" y="3152593"/>
                <a:ext cx="31499" cy="27001"/>
                <a:chOff x="4133148" y="3152593"/>
                <a:chExt cx="31499" cy="27001"/>
              </a:xfrm>
            </p:grpSpPr>
            <p:sp>
              <p:nvSpPr>
                <p:cNvPr id="686" name="Google Shape;686;p29"/>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29"/>
              <p:cNvGrpSpPr/>
              <p:nvPr/>
            </p:nvGrpSpPr>
            <p:grpSpPr>
              <a:xfrm>
                <a:off x="4220866" y="3073534"/>
                <a:ext cx="31499" cy="26898"/>
                <a:chOff x="4220866" y="3073534"/>
                <a:chExt cx="31499" cy="26898"/>
              </a:xfrm>
            </p:grpSpPr>
            <p:sp>
              <p:nvSpPr>
                <p:cNvPr id="689" name="Google Shape;689;p29"/>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9"/>
              <p:cNvGrpSpPr/>
              <p:nvPr/>
            </p:nvGrpSpPr>
            <p:grpSpPr>
              <a:xfrm>
                <a:off x="3869702" y="3230323"/>
                <a:ext cx="31499" cy="26906"/>
                <a:chOff x="3869702" y="3230323"/>
                <a:chExt cx="31499" cy="26906"/>
              </a:xfrm>
            </p:grpSpPr>
            <p:sp>
              <p:nvSpPr>
                <p:cNvPr id="692" name="Google Shape;692;p29"/>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4" name="Google Shape;694;p29"/>
            <p:cNvGrpSpPr/>
            <p:nvPr/>
          </p:nvGrpSpPr>
          <p:grpSpPr>
            <a:xfrm>
              <a:off x="4271383" y="3065882"/>
              <a:ext cx="304556" cy="341663"/>
              <a:chOff x="4271383" y="3065882"/>
              <a:chExt cx="304556" cy="341663"/>
            </a:xfrm>
          </p:grpSpPr>
          <p:grpSp>
            <p:nvGrpSpPr>
              <p:cNvPr id="695" name="Google Shape;695;p29"/>
              <p:cNvGrpSpPr/>
              <p:nvPr/>
            </p:nvGrpSpPr>
            <p:grpSpPr>
              <a:xfrm>
                <a:off x="4293838" y="3078639"/>
                <a:ext cx="269353" cy="311973"/>
                <a:chOff x="4293838" y="3078639"/>
                <a:chExt cx="269353" cy="311973"/>
              </a:xfrm>
            </p:grpSpPr>
            <p:sp>
              <p:nvSpPr>
                <p:cNvPr id="696" name="Google Shape;696;p29"/>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9"/>
                <p:cNvSpPr/>
                <p:nvPr/>
              </p:nvSpPr>
              <p:spPr>
                <a:xfrm>
                  <a:off x="4306965" y="3099473"/>
                  <a:ext cx="62519" cy="69652"/>
                </a:xfrm>
                <a:custGeom>
                  <a:avLst/>
                  <a:gdLst/>
                  <a:ahLst/>
                  <a:cxnLst/>
                  <a:rect l="l" t="t" r="r" b="b"/>
                  <a:pathLst>
                    <a:path w="7949" h="8856" fill="none" extrusionOk="0">
                      <a:moveTo>
                        <a:pt x="1" y="1"/>
                      </a:moveTo>
                      <a:lnTo>
                        <a:pt x="7948" y="885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9"/>
                <p:cNvSpPr/>
                <p:nvPr/>
              </p:nvSpPr>
              <p:spPr>
                <a:xfrm>
                  <a:off x="4369476" y="3169118"/>
                  <a:ext cx="26072" cy="98666"/>
                </a:xfrm>
                <a:custGeom>
                  <a:avLst/>
                  <a:gdLst/>
                  <a:ahLst/>
                  <a:cxnLst/>
                  <a:rect l="l" t="t" r="r" b="b"/>
                  <a:pathLst>
                    <a:path w="3315" h="12545" fill="none" extrusionOk="0">
                      <a:moveTo>
                        <a:pt x="0" y="1"/>
                      </a:moveTo>
                      <a:lnTo>
                        <a:pt x="3315" y="1254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9"/>
                <p:cNvSpPr/>
                <p:nvPr/>
              </p:nvSpPr>
              <p:spPr>
                <a:xfrm>
                  <a:off x="4399347" y="3078639"/>
                  <a:ext cx="60041" cy="110558"/>
                </a:xfrm>
                <a:custGeom>
                  <a:avLst/>
                  <a:gdLst/>
                  <a:ahLst/>
                  <a:cxnLst/>
                  <a:rect l="l" t="t" r="r" b="b"/>
                  <a:pathLst>
                    <a:path w="7634" h="14057" fill="none" extrusionOk="0">
                      <a:moveTo>
                        <a:pt x="7634" y="14057"/>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9"/>
                <p:cNvSpPr/>
                <p:nvPr/>
              </p:nvSpPr>
              <p:spPr>
                <a:xfrm>
                  <a:off x="4373282" y="3169118"/>
                  <a:ext cx="82299" cy="20079"/>
                </a:xfrm>
                <a:custGeom>
                  <a:avLst/>
                  <a:gdLst/>
                  <a:ahLst/>
                  <a:cxnLst/>
                  <a:rect l="l" t="t" r="r" b="b"/>
                  <a:pathLst>
                    <a:path w="10464" h="2553" fill="none" extrusionOk="0">
                      <a:moveTo>
                        <a:pt x="0" y="1"/>
                      </a:moveTo>
                      <a:lnTo>
                        <a:pt x="10464" y="2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9"/>
                <p:cNvSpPr/>
                <p:nvPr/>
              </p:nvSpPr>
              <p:spPr>
                <a:xfrm>
                  <a:off x="4369476" y="3078639"/>
                  <a:ext cx="29879" cy="90487"/>
                </a:xfrm>
                <a:custGeom>
                  <a:avLst/>
                  <a:gdLst/>
                  <a:ahLst/>
                  <a:cxnLst/>
                  <a:rect l="l" t="t" r="r" b="b"/>
                  <a:pathLst>
                    <a:path w="3799" h="11505" fill="none" extrusionOk="0">
                      <a:moveTo>
                        <a:pt x="0" y="11505"/>
                      </a:moveTo>
                      <a:lnTo>
                        <a:pt x="379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9"/>
                <p:cNvSpPr/>
                <p:nvPr/>
              </p:nvSpPr>
              <p:spPr>
                <a:xfrm>
                  <a:off x="4293932" y="3169118"/>
                  <a:ext cx="75551" cy="41110"/>
                </a:xfrm>
                <a:custGeom>
                  <a:avLst/>
                  <a:gdLst/>
                  <a:ahLst/>
                  <a:cxnLst/>
                  <a:rect l="l" t="t" r="r" b="b"/>
                  <a:pathLst>
                    <a:path w="9606" h="5227" fill="none" extrusionOk="0">
                      <a:moveTo>
                        <a:pt x="1" y="5226"/>
                      </a:moveTo>
                      <a:lnTo>
                        <a:pt x="960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9"/>
                <p:cNvSpPr/>
                <p:nvPr/>
              </p:nvSpPr>
              <p:spPr>
                <a:xfrm>
                  <a:off x="4350159" y="3267776"/>
                  <a:ext cx="45389" cy="27032"/>
                </a:xfrm>
                <a:custGeom>
                  <a:avLst/>
                  <a:gdLst/>
                  <a:ahLst/>
                  <a:cxnLst/>
                  <a:rect l="l" t="t" r="r" b="b"/>
                  <a:pathLst>
                    <a:path w="5771" h="3437" fill="none" extrusionOk="0">
                      <a:moveTo>
                        <a:pt x="1" y="3436"/>
                      </a:moveTo>
                      <a:lnTo>
                        <a:pt x="57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4395540" y="3267776"/>
                  <a:ext cx="38830" cy="76031"/>
                </a:xfrm>
                <a:custGeom>
                  <a:avLst/>
                  <a:gdLst/>
                  <a:ahLst/>
                  <a:cxnLst/>
                  <a:rect l="l" t="t" r="r" b="b"/>
                  <a:pathLst>
                    <a:path w="4937" h="9667" fill="none" extrusionOk="0">
                      <a:moveTo>
                        <a:pt x="1" y="1"/>
                      </a:moveTo>
                      <a:lnTo>
                        <a:pt x="4936" y="9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4360439" y="3267776"/>
                  <a:ext cx="35109" cy="121978"/>
                </a:xfrm>
                <a:custGeom>
                  <a:avLst/>
                  <a:gdLst/>
                  <a:ahLst/>
                  <a:cxnLst/>
                  <a:rect l="l" t="t" r="r" b="b"/>
                  <a:pathLst>
                    <a:path w="4464" h="15509" fill="none" extrusionOk="0">
                      <a:moveTo>
                        <a:pt x="0" y="15509"/>
                      </a:moveTo>
                      <a:lnTo>
                        <a:pt x="446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4293932" y="3210220"/>
                  <a:ext cx="101616" cy="57564"/>
                </a:xfrm>
                <a:custGeom>
                  <a:avLst/>
                  <a:gdLst/>
                  <a:ahLst/>
                  <a:cxnLst/>
                  <a:rect l="l" t="t" r="r" b="b"/>
                  <a:pathLst>
                    <a:path w="12920" h="7319" fill="none" extrusionOk="0">
                      <a:moveTo>
                        <a:pt x="1" y="0"/>
                      </a:moveTo>
                      <a:lnTo>
                        <a:pt x="12920" y="73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4395540" y="3186436"/>
                  <a:ext cx="66420" cy="79735"/>
                </a:xfrm>
                <a:custGeom>
                  <a:avLst/>
                  <a:gdLst/>
                  <a:ahLst/>
                  <a:cxnLst/>
                  <a:rect l="l" t="t" r="r" b="b"/>
                  <a:pathLst>
                    <a:path w="8445" h="10138" fill="none" extrusionOk="0">
                      <a:moveTo>
                        <a:pt x="8444" y="0"/>
                      </a:moveTo>
                      <a:lnTo>
                        <a:pt x="1" y="1013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4459380" y="3189669"/>
                  <a:ext cx="41873" cy="123402"/>
                </a:xfrm>
                <a:custGeom>
                  <a:avLst/>
                  <a:gdLst/>
                  <a:ahLst/>
                  <a:cxnLst/>
                  <a:rect l="l" t="t" r="r" b="b"/>
                  <a:pathLst>
                    <a:path w="5324" h="15690" fill="none" extrusionOk="0">
                      <a:moveTo>
                        <a:pt x="1" y="0"/>
                      </a:moveTo>
                      <a:lnTo>
                        <a:pt x="5323" y="15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4395540" y="3267776"/>
                  <a:ext cx="105713" cy="45295"/>
                </a:xfrm>
                <a:custGeom>
                  <a:avLst/>
                  <a:gdLst/>
                  <a:ahLst/>
                  <a:cxnLst/>
                  <a:rect l="l" t="t" r="r" b="b"/>
                  <a:pathLst>
                    <a:path w="13441" h="5759" fill="none" extrusionOk="0">
                      <a:moveTo>
                        <a:pt x="1" y="1"/>
                      </a:moveTo>
                      <a:lnTo>
                        <a:pt x="13440" y="575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p:nvPr/>
              </p:nvSpPr>
              <p:spPr>
                <a:xfrm>
                  <a:off x="4501246" y="3223252"/>
                  <a:ext cx="46435" cy="89818"/>
                </a:xfrm>
                <a:custGeom>
                  <a:avLst/>
                  <a:gdLst/>
                  <a:ahLst/>
                  <a:cxnLst/>
                  <a:rect l="l" t="t" r="r" b="b"/>
                  <a:pathLst>
                    <a:path w="5904" h="11420" fill="none" extrusionOk="0">
                      <a:moveTo>
                        <a:pt x="0" y="11420"/>
                      </a:moveTo>
                      <a:lnTo>
                        <a:pt x="590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9"/>
                <p:cNvSpPr/>
                <p:nvPr/>
              </p:nvSpPr>
              <p:spPr>
                <a:xfrm>
                  <a:off x="4459671" y="3104231"/>
                  <a:ext cx="58421" cy="84966"/>
                </a:xfrm>
                <a:custGeom>
                  <a:avLst/>
                  <a:gdLst/>
                  <a:ahLst/>
                  <a:cxnLst/>
                  <a:rect l="l" t="t" r="r" b="b"/>
                  <a:pathLst>
                    <a:path w="7428" h="10803" fill="none" extrusionOk="0">
                      <a:moveTo>
                        <a:pt x="0" y="10803"/>
                      </a:moveTo>
                      <a:lnTo>
                        <a:pt x="7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9"/>
                <p:cNvSpPr/>
                <p:nvPr/>
              </p:nvSpPr>
              <p:spPr>
                <a:xfrm>
                  <a:off x="4459671" y="3189189"/>
                  <a:ext cx="86586" cy="36737"/>
                </a:xfrm>
                <a:custGeom>
                  <a:avLst/>
                  <a:gdLst/>
                  <a:ahLst/>
                  <a:cxnLst/>
                  <a:rect l="l" t="t" r="r" b="b"/>
                  <a:pathLst>
                    <a:path w="11009" h="4671" fill="none" extrusionOk="0">
                      <a:moveTo>
                        <a:pt x="0" y="1"/>
                      </a:moveTo>
                      <a:lnTo>
                        <a:pt x="11008" y="4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9"/>
              <p:cNvGrpSpPr/>
              <p:nvPr/>
            </p:nvGrpSpPr>
            <p:grpSpPr>
              <a:xfrm>
                <a:off x="4538164" y="3342061"/>
                <a:ext cx="37776" cy="32380"/>
                <a:chOff x="4538164" y="3342061"/>
                <a:chExt cx="37776" cy="32380"/>
              </a:xfrm>
            </p:grpSpPr>
            <p:sp>
              <p:nvSpPr>
                <p:cNvPr id="714" name="Google Shape;714;p29"/>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9"/>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9"/>
              <p:cNvGrpSpPr/>
              <p:nvPr/>
            </p:nvGrpSpPr>
            <p:grpSpPr>
              <a:xfrm>
                <a:off x="4271383" y="3194742"/>
                <a:ext cx="37783" cy="32420"/>
                <a:chOff x="4271383" y="3194742"/>
                <a:chExt cx="37783" cy="32420"/>
              </a:xfrm>
            </p:grpSpPr>
            <p:sp>
              <p:nvSpPr>
                <p:cNvPr id="717" name="Google Shape;717;p29"/>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9"/>
              <p:cNvGrpSpPr/>
              <p:nvPr/>
            </p:nvGrpSpPr>
            <p:grpSpPr>
              <a:xfrm>
                <a:off x="4284416" y="3084058"/>
                <a:ext cx="37783" cy="32357"/>
                <a:chOff x="4284416" y="3084058"/>
                <a:chExt cx="37783" cy="32357"/>
              </a:xfrm>
            </p:grpSpPr>
            <p:sp>
              <p:nvSpPr>
                <p:cNvPr id="720" name="Google Shape;720;p29"/>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9"/>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29"/>
              <p:cNvGrpSpPr/>
              <p:nvPr/>
            </p:nvGrpSpPr>
            <p:grpSpPr>
              <a:xfrm>
                <a:off x="4478697" y="3297561"/>
                <a:ext cx="37776" cy="32451"/>
                <a:chOff x="4478697" y="3297561"/>
                <a:chExt cx="37776" cy="32451"/>
              </a:xfrm>
            </p:grpSpPr>
            <p:sp>
              <p:nvSpPr>
                <p:cNvPr id="723" name="Google Shape;723;p29"/>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9"/>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9"/>
              <p:cNvGrpSpPr/>
              <p:nvPr/>
            </p:nvGrpSpPr>
            <p:grpSpPr>
              <a:xfrm>
                <a:off x="4411813" y="3331711"/>
                <a:ext cx="37776" cy="32451"/>
                <a:chOff x="4411813" y="3331711"/>
                <a:chExt cx="37776" cy="32451"/>
              </a:xfrm>
            </p:grpSpPr>
            <p:sp>
              <p:nvSpPr>
                <p:cNvPr id="726" name="Google Shape;726;p29"/>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9"/>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9"/>
              <p:cNvGrpSpPr/>
              <p:nvPr/>
            </p:nvGrpSpPr>
            <p:grpSpPr>
              <a:xfrm>
                <a:off x="4337984" y="3375188"/>
                <a:ext cx="37776" cy="32357"/>
                <a:chOff x="4337984" y="3375188"/>
                <a:chExt cx="37776" cy="32357"/>
              </a:xfrm>
            </p:grpSpPr>
            <p:sp>
              <p:nvSpPr>
                <p:cNvPr id="729" name="Google Shape;729;p29"/>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9"/>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29"/>
              <p:cNvGrpSpPr/>
              <p:nvPr/>
            </p:nvGrpSpPr>
            <p:grpSpPr>
              <a:xfrm>
                <a:off x="4494867" y="3090530"/>
                <a:ext cx="37878" cy="32451"/>
                <a:chOff x="4494867" y="3090530"/>
                <a:chExt cx="37878" cy="32451"/>
              </a:xfrm>
            </p:grpSpPr>
            <p:sp>
              <p:nvSpPr>
                <p:cNvPr id="732" name="Google Shape;732;p29"/>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29"/>
              <p:cNvGrpSpPr/>
              <p:nvPr/>
            </p:nvGrpSpPr>
            <p:grpSpPr>
              <a:xfrm>
                <a:off x="4525124" y="3207774"/>
                <a:ext cx="37783" cy="32420"/>
                <a:chOff x="4525124" y="3207774"/>
                <a:chExt cx="37783" cy="32420"/>
              </a:xfrm>
            </p:grpSpPr>
            <p:sp>
              <p:nvSpPr>
                <p:cNvPr id="735" name="Google Shape;735;p29"/>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29"/>
              <p:cNvGrpSpPr/>
              <p:nvPr/>
            </p:nvGrpSpPr>
            <p:grpSpPr>
              <a:xfrm>
                <a:off x="4440544" y="3176479"/>
                <a:ext cx="31499" cy="26898"/>
                <a:chOff x="4440544" y="3176479"/>
                <a:chExt cx="31499" cy="26898"/>
              </a:xfrm>
            </p:grpSpPr>
            <p:sp>
              <p:nvSpPr>
                <p:cNvPr id="738" name="Google Shape;738;p29"/>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9"/>
              <p:cNvGrpSpPr/>
              <p:nvPr/>
            </p:nvGrpSpPr>
            <p:grpSpPr>
              <a:xfrm>
                <a:off x="4350545" y="3156400"/>
                <a:ext cx="31405" cy="27001"/>
                <a:chOff x="4350545" y="3156400"/>
                <a:chExt cx="31405" cy="27001"/>
              </a:xfrm>
            </p:grpSpPr>
            <p:sp>
              <p:nvSpPr>
                <p:cNvPr id="741" name="Google Shape;741;p29"/>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9"/>
              <p:cNvGrpSpPr/>
              <p:nvPr/>
            </p:nvGrpSpPr>
            <p:grpSpPr>
              <a:xfrm>
                <a:off x="4376703" y="3255058"/>
                <a:ext cx="31405" cy="27001"/>
                <a:chOff x="4376703" y="3255058"/>
                <a:chExt cx="31405" cy="27001"/>
              </a:xfrm>
            </p:grpSpPr>
            <p:sp>
              <p:nvSpPr>
                <p:cNvPr id="744" name="Google Shape;744;p29"/>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29"/>
              <p:cNvGrpSpPr/>
              <p:nvPr/>
            </p:nvGrpSpPr>
            <p:grpSpPr>
              <a:xfrm>
                <a:off x="4331322" y="3283656"/>
                <a:ext cx="31405" cy="26945"/>
                <a:chOff x="4331322" y="3283656"/>
                <a:chExt cx="31405" cy="26945"/>
              </a:xfrm>
            </p:grpSpPr>
            <p:sp>
              <p:nvSpPr>
                <p:cNvPr id="747" name="Google Shape;747;p29"/>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9"/>
              <p:cNvGrpSpPr/>
              <p:nvPr/>
            </p:nvGrpSpPr>
            <p:grpSpPr>
              <a:xfrm>
                <a:off x="4380510" y="3065882"/>
                <a:ext cx="31405" cy="26938"/>
                <a:chOff x="4380510" y="3065882"/>
                <a:chExt cx="31405" cy="26938"/>
              </a:xfrm>
            </p:grpSpPr>
            <p:sp>
              <p:nvSpPr>
                <p:cNvPr id="750" name="Google Shape;750;p29"/>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2" name="Google Shape;752;p29"/>
            <p:cNvGrpSpPr/>
            <p:nvPr/>
          </p:nvGrpSpPr>
          <p:grpSpPr>
            <a:xfrm>
              <a:off x="4558998" y="3188237"/>
              <a:ext cx="1280131" cy="1052746"/>
              <a:chOff x="4558998" y="3188237"/>
              <a:chExt cx="1280131" cy="1052746"/>
            </a:xfrm>
          </p:grpSpPr>
          <p:sp>
            <p:nvSpPr>
              <p:cNvPr id="753" name="Google Shape;753;p29"/>
              <p:cNvSpPr/>
              <p:nvPr/>
            </p:nvSpPr>
            <p:spPr>
              <a:xfrm>
                <a:off x="4916156" y="3750813"/>
                <a:ext cx="8" cy="8"/>
              </a:xfrm>
              <a:custGeom>
                <a:avLst/>
                <a:gdLst/>
                <a:ahLst/>
                <a:cxnLst/>
                <a:rect l="l" t="t" r="r" b="b"/>
                <a:pathLst>
                  <a:path w="1" h="1" fill="none" extrusionOk="0">
                    <a:moveTo>
                      <a:pt x="0" y="0"/>
                    </a:move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29"/>
              <p:cNvGrpSpPr/>
              <p:nvPr/>
            </p:nvGrpSpPr>
            <p:grpSpPr>
              <a:xfrm>
                <a:off x="4579164" y="3203653"/>
                <a:ext cx="1244833" cy="1020397"/>
                <a:chOff x="4579164" y="3203653"/>
                <a:chExt cx="1244833" cy="1020397"/>
              </a:xfrm>
            </p:grpSpPr>
            <p:sp>
              <p:nvSpPr>
                <p:cNvPr id="755" name="Google Shape;755;p29"/>
                <p:cNvSpPr/>
                <p:nvPr/>
              </p:nvSpPr>
              <p:spPr>
                <a:xfrm>
                  <a:off x="5490144" y="3482892"/>
                  <a:ext cx="58995" cy="4955"/>
                </a:xfrm>
                <a:custGeom>
                  <a:avLst/>
                  <a:gdLst/>
                  <a:ahLst/>
                  <a:cxnLst/>
                  <a:rect l="l" t="t" r="r" b="b"/>
                  <a:pathLst>
                    <a:path w="7501" h="630" fill="none" extrusionOk="0">
                      <a:moveTo>
                        <a:pt x="0" y="630"/>
                      </a:moveTo>
                      <a:lnTo>
                        <a:pt x="750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490616" y="3482892"/>
                  <a:ext cx="66137" cy="77360"/>
                </a:xfrm>
                <a:custGeom>
                  <a:avLst/>
                  <a:gdLst/>
                  <a:ahLst/>
                  <a:cxnLst/>
                  <a:rect l="l" t="t" r="r" b="b"/>
                  <a:pathLst>
                    <a:path w="8409" h="9836" fill="none" extrusionOk="0">
                      <a:moveTo>
                        <a:pt x="1" y="1"/>
                      </a:moveTo>
                      <a:lnTo>
                        <a:pt x="8408" y="98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29"/>
                <p:cNvGrpSpPr/>
                <p:nvPr/>
              </p:nvGrpSpPr>
              <p:grpSpPr>
                <a:xfrm>
                  <a:off x="4579164" y="3203653"/>
                  <a:ext cx="1244833" cy="1020397"/>
                  <a:chOff x="4579164" y="3203653"/>
                  <a:chExt cx="1244833" cy="1020397"/>
                </a:xfrm>
              </p:grpSpPr>
              <p:sp>
                <p:nvSpPr>
                  <p:cNvPr id="758" name="Google Shape;758;p29"/>
                  <p:cNvSpPr/>
                  <p:nvPr/>
                </p:nvSpPr>
                <p:spPr>
                  <a:xfrm>
                    <a:off x="4787909" y="3833395"/>
                    <a:ext cx="69267" cy="22266"/>
                  </a:xfrm>
                  <a:custGeom>
                    <a:avLst/>
                    <a:gdLst/>
                    <a:ahLst/>
                    <a:cxnLst/>
                    <a:rect l="l" t="t" r="r" b="b"/>
                    <a:pathLst>
                      <a:path w="8807" h="2831" fill="none" extrusionOk="0">
                        <a:moveTo>
                          <a:pt x="8806" y="0"/>
                        </a:moveTo>
                        <a:lnTo>
                          <a:pt x="0" y="283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857263" y="3819695"/>
                    <a:ext cx="69936" cy="14181"/>
                  </a:xfrm>
                  <a:custGeom>
                    <a:avLst/>
                    <a:gdLst/>
                    <a:ahLst/>
                    <a:cxnLst/>
                    <a:rect l="l" t="t" r="r" b="b"/>
                    <a:pathLst>
                      <a:path w="8892" h="1803" fill="none" extrusionOk="0">
                        <a:moveTo>
                          <a:pt x="1" y="1803"/>
                        </a:moveTo>
                        <a:lnTo>
                          <a:pt x="889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9"/>
                  <p:cNvGrpSpPr/>
                  <p:nvPr/>
                </p:nvGrpSpPr>
                <p:grpSpPr>
                  <a:xfrm>
                    <a:off x="4579164" y="3203653"/>
                    <a:ext cx="1244833" cy="1020397"/>
                    <a:chOff x="4579164" y="3203653"/>
                    <a:chExt cx="1244833" cy="1020397"/>
                  </a:xfrm>
                </p:grpSpPr>
                <p:sp>
                  <p:nvSpPr>
                    <p:cNvPr id="761" name="Google Shape;761;p29"/>
                    <p:cNvSpPr/>
                    <p:nvPr/>
                  </p:nvSpPr>
                  <p:spPr>
                    <a:xfrm>
                      <a:off x="4930329" y="3363965"/>
                      <a:ext cx="23894" cy="102764"/>
                    </a:xfrm>
                    <a:custGeom>
                      <a:avLst/>
                      <a:gdLst/>
                      <a:ahLst/>
                      <a:cxnLst/>
                      <a:rect l="l" t="t" r="r" b="b"/>
                      <a:pathLst>
                        <a:path w="3038" h="13066" fill="none" extrusionOk="0">
                          <a:moveTo>
                            <a:pt x="3037" y="13065"/>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4849846" y="3385948"/>
                      <a:ext cx="104085" cy="79256"/>
                    </a:xfrm>
                    <a:custGeom>
                      <a:avLst/>
                      <a:gdLst/>
                      <a:ahLst/>
                      <a:cxnLst/>
                      <a:rect l="l" t="t" r="r" b="b"/>
                      <a:pathLst>
                        <a:path w="13234" h="10077" fill="none" extrusionOk="0">
                          <a:moveTo>
                            <a:pt x="0" y="0"/>
                          </a:moveTo>
                          <a:lnTo>
                            <a:pt x="13234"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4849650" y="3306598"/>
                      <a:ext cx="45869" cy="79358"/>
                    </a:xfrm>
                    <a:custGeom>
                      <a:avLst/>
                      <a:gdLst/>
                      <a:ahLst/>
                      <a:cxnLst/>
                      <a:rect l="l" t="t" r="r" b="b"/>
                      <a:pathLst>
                        <a:path w="5832" h="10090" fill="none" extrusionOk="0">
                          <a:moveTo>
                            <a:pt x="5831" y="0"/>
                          </a:moveTo>
                          <a:lnTo>
                            <a:pt x="1"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849650" y="3361299"/>
                      <a:ext cx="84305" cy="24657"/>
                    </a:xfrm>
                    <a:custGeom>
                      <a:avLst/>
                      <a:gdLst/>
                      <a:ahLst/>
                      <a:cxnLst/>
                      <a:rect l="l" t="t" r="r" b="b"/>
                      <a:pathLst>
                        <a:path w="10719" h="3135" fill="none" extrusionOk="0">
                          <a:moveTo>
                            <a:pt x="1" y="3134"/>
                          </a:moveTo>
                          <a:lnTo>
                            <a:pt x="107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789616" y="3306598"/>
                      <a:ext cx="19702" cy="54709"/>
                    </a:xfrm>
                    <a:custGeom>
                      <a:avLst/>
                      <a:gdLst/>
                      <a:ahLst/>
                      <a:cxnLst/>
                      <a:rect l="l" t="t" r="r" b="b"/>
                      <a:pathLst>
                        <a:path w="2505" h="6956" fill="none" extrusionOk="0">
                          <a:moveTo>
                            <a:pt x="2505" y="6956"/>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4738242" y="3357500"/>
                      <a:ext cx="74883" cy="10280"/>
                    </a:xfrm>
                    <a:custGeom>
                      <a:avLst/>
                      <a:gdLst/>
                      <a:ahLst/>
                      <a:cxnLst/>
                      <a:rect l="l" t="t" r="r" b="b"/>
                      <a:pathLst>
                        <a:path w="9521" h="1307" fill="none" extrusionOk="0">
                          <a:moveTo>
                            <a:pt x="1" y="1307"/>
                          </a:moveTo>
                          <a:lnTo>
                            <a:pt x="952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4710274" y="3357500"/>
                      <a:ext cx="99044" cy="63557"/>
                    </a:xfrm>
                    <a:custGeom>
                      <a:avLst/>
                      <a:gdLst/>
                      <a:ahLst/>
                      <a:cxnLst/>
                      <a:rect l="l" t="t" r="r" b="b"/>
                      <a:pathLst>
                        <a:path w="12593" h="8081" fill="none" extrusionOk="0">
                          <a:moveTo>
                            <a:pt x="0" y="8081"/>
                          </a:moveTo>
                          <a:lnTo>
                            <a:pt x="1259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4809310" y="3306598"/>
                      <a:ext cx="87443" cy="50910"/>
                    </a:xfrm>
                    <a:custGeom>
                      <a:avLst/>
                      <a:gdLst/>
                      <a:ahLst/>
                      <a:cxnLst/>
                      <a:rect l="l" t="t" r="r" b="b"/>
                      <a:pathLst>
                        <a:path w="11118" h="6473" fill="none" extrusionOk="0">
                          <a:moveTo>
                            <a:pt x="1" y="6472"/>
                          </a:moveTo>
                          <a:lnTo>
                            <a:pt x="1111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9"/>
                    <p:cNvGrpSpPr/>
                    <p:nvPr/>
                  </p:nvGrpSpPr>
                  <p:grpSpPr>
                    <a:xfrm>
                      <a:off x="4579164" y="3203653"/>
                      <a:ext cx="1244833" cy="1020397"/>
                      <a:chOff x="4579164" y="3203653"/>
                      <a:chExt cx="1244833" cy="1020397"/>
                    </a:xfrm>
                  </p:grpSpPr>
                  <p:sp>
                    <p:nvSpPr>
                      <p:cNvPr id="770" name="Google Shape;770;p29"/>
                      <p:cNvSpPr/>
                      <p:nvPr/>
                    </p:nvSpPr>
                    <p:spPr>
                      <a:xfrm>
                        <a:off x="4617986" y="3614284"/>
                        <a:ext cx="53002" cy="21031"/>
                      </a:xfrm>
                      <a:custGeom>
                        <a:avLst/>
                        <a:gdLst/>
                        <a:ahLst/>
                        <a:cxnLst/>
                        <a:rect l="l" t="t" r="r" b="b"/>
                        <a:pathLst>
                          <a:path w="6739" h="2674" fill="none" extrusionOk="0">
                            <a:moveTo>
                              <a:pt x="0" y="0"/>
                            </a:moveTo>
                            <a:lnTo>
                              <a:pt x="6738" y="267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4624545" y="3589069"/>
                        <a:ext cx="43682" cy="63180"/>
                      </a:xfrm>
                      <a:custGeom>
                        <a:avLst/>
                        <a:gdLst/>
                        <a:ahLst/>
                        <a:cxnLst/>
                        <a:rect l="l" t="t" r="r" b="b"/>
                        <a:pathLst>
                          <a:path w="5554" h="8033" fill="none" extrusionOk="0">
                            <a:moveTo>
                              <a:pt x="1" y="8033"/>
                            </a:moveTo>
                            <a:lnTo>
                              <a:pt x="555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4668220" y="3517907"/>
                        <a:ext cx="112178" cy="71170"/>
                      </a:xfrm>
                      <a:custGeom>
                        <a:avLst/>
                        <a:gdLst/>
                        <a:ahLst/>
                        <a:cxnLst/>
                        <a:rect l="l" t="t" r="r" b="b"/>
                        <a:pathLst>
                          <a:path w="14263" h="9049" fill="none" extrusionOk="0">
                            <a:moveTo>
                              <a:pt x="0" y="9049"/>
                            </a:moveTo>
                            <a:lnTo>
                              <a:pt x="1426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4706562" y="3516766"/>
                        <a:ext cx="77455" cy="79924"/>
                      </a:xfrm>
                      <a:custGeom>
                        <a:avLst/>
                        <a:gdLst/>
                        <a:ahLst/>
                        <a:cxnLst/>
                        <a:rect l="l" t="t" r="r" b="b"/>
                        <a:pathLst>
                          <a:path w="9848" h="10162" fill="none" extrusionOk="0">
                            <a:moveTo>
                              <a:pt x="0" y="10161"/>
                            </a:moveTo>
                            <a:lnTo>
                              <a:pt x="98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4763646" y="3516766"/>
                        <a:ext cx="20370" cy="52806"/>
                      </a:xfrm>
                      <a:custGeom>
                        <a:avLst/>
                        <a:gdLst/>
                        <a:ahLst/>
                        <a:cxnLst/>
                        <a:rect l="l" t="t" r="r" b="b"/>
                        <a:pathLst>
                          <a:path w="2590" h="6714" fill="none" extrusionOk="0">
                            <a:moveTo>
                              <a:pt x="0" y="6714"/>
                            </a:moveTo>
                            <a:lnTo>
                              <a:pt x="25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783151" y="3520565"/>
                        <a:ext cx="45861" cy="97432"/>
                      </a:xfrm>
                      <a:custGeom>
                        <a:avLst/>
                        <a:gdLst/>
                        <a:ahLst/>
                        <a:cxnLst/>
                        <a:rect l="l" t="t" r="r" b="b"/>
                        <a:pathLst>
                          <a:path w="5831" h="12388" fill="none" extrusionOk="0">
                            <a:moveTo>
                              <a:pt x="5831" y="1238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9"/>
                      <p:cNvSpPr/>
                      <p:nvPr/>
                    </p:nvSpPr>
                    <p:spPr>
                      <a:xfrm>
                        <a:off x="4738242" y="3483175"/>
                        <a:ext cx="44917" cy="37398"/>
                      </a:xfrm>
                      <a:custGeom>
                        <a:avLst/>
                        <a:gdLst/>
                        <a:ahLst/>
                        <a:cxnLst/>
                        <a:rect l="l" t="t" r="r" b="b"/>
                        <a:pathLst>
                          <a:path w="5711" h="4755" fill="none" extrusionOk="0">
                            <a:moveTo>
                              <a:pt x="1" y="1"/>
                            </a:moveTo>
                            <a:lnTo>
                              <a:pt x="5710" y="475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4704941" y="3501823"/>
                        <a:ext cx="78217" cy="18750"/>
                      </a:xfrm>
                      <a:custGeom>
                        <a:avLst/>
                        <a:gdLst/>
                        <a:ahLst/>
                        <a:cxnLst/>
                        <a:rect l="l" t="t" r="r" b="b"/>
                        <a:pathLst>
                          <a:path w="9945" h="2384" fill="none" extrusionOk="0">
                            <a:moveTo>
                              <a:pt x="1" y="1"/>
                            </a:moveTo>
                            <a:lnTo>
                              <a:pt x="9944" y="238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4668220" y="3520565"/>
                        <a:ext cx="115796" cy="19324"/>
                      </a:xfrm>
                      <a:custGeom>
                        <a:avLst/>
                        <a:gdLst/>
                        <a:ahLst/>
                        <a:cxnLst/>
                        <a:rect l="l" t="t" r="r" b="b"/>
                        <a:pathLst>
                          <a:path w="14723" h="2457" fill="none" extrusionOk="0">
                            <a:moveTo>
                              <a:pt x="0" y="2457"/>
                            </a:moveTo>
                            <a:lnTo>
                              <a:pt x="1472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4813117" y="3462915"/>
                        <a:ext cx="40347" cy="51193"/>
                      </a:xfrm>
                      <a:custGeom>
                        <a:avLst/>
                        <a:gdLst/>
                        <a:ahLst/>
                        <a:cxnLst/>
                        <a:rect l="l" t="t" r="r" b="b"/>
                        <a:pathLst>
                          <a:path w="5130" h="6509" fill="none" extrusionOk="0">
                            <a:moveTo>
                              <a:pt x="5130" y="6508"/>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4787807" y="3462915"/>
                        <a:ext cx="25317" cy="55000"/>
                      </a:xfrm>
                      <a:custGeom>
                        <a:avLst/>
                        <a:gdLst/>
                        <a:ahLst/>
                        <a:cxnLst/>
                        <a:rect l="l" t="t" r="r" b="b"/>
                        <a:pathLst>
                          <a:path w="3219" h="6993" fill="none" extrusionOk="0">
                            <a:moveTo>
                              <a:pt x="1" y="6992"/>
                            </a:moveTo>
                            <a:lnTo>
                              <a:pt x="321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4781342" y="3514100"/>
                        <a:ext cx="72311" cy="6953"/>
                      </a:xfrm>
                      <a:custGeom>
                        <a:avLst/>
                        <a:gdLst/>
                        <a:ahLst/>
                        <a:cxnLst/>
                        <a:rect l="l" t="t" r="r" b="b"/>
                        <a:pathLst>
                          <a:path w="9194" h="884" fill="none" extrusionOk="0">
                            <a:moveTo>
                              <a:pt x="0" y="883"/>
                            </a:moveTo>
                            <a:lnTo>
                              <a:pt x="91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4853645" y="3514100"/>
                        <a:ext cx="26175" cy="59184"/>
                      </a:xfrm>
                      <a:custGeom>
                        <a:avLst/>
                        <a:gdLst/>
                        <a:ahLst/>
                        <a:cxnLst/>
                        <a:rect l="l" t="t" r="r" b="b"/>
                        <a:pathLst>
                          <a:path w="3328" h="7525" fill="none" extrusionOk="0">
                            <a:moveTo>
                              <a:pt x="1" y="0"/>
                            </a:moveTo>
                            <a:lnTo>
                              <a:pt x="3328" y="75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4827392" y="3514100"/>
                        <a:ext cx="26261" cy="100381"/>
                      </a:xfrm>
                      <a:custGeom>
                        <a:avLst/>
                        <a:gdLst/>
                        <a:ahLst/>
                        <a:cxnLst/>
                        <a:rect l="l" t="t" r="r" b="b"/>
                        <a:pathLst>
                          <a:path w="3339" h="12763" fill="none" extrusionOk="0">
                            <a:moveTo>
                              <a:pt x="3339" y="0"/>
                            </a:moveTo>
                            <a:lnTo>
                              <a:pt x="0" y="127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29"/>
                      <p:cNvGrpSpPr/>
                      <p:nvPr/>
                    </p:nvGrpSpPr>
                    <p:grpSpPr>
                      <a:xfrm>
                        <a:off x="4579164" y="3203653"/>
                        <a:ext cx="1244833" cy="1020397"/>
                        <a:chOff x="4579164" y="3203653"/>
                        <a:chExt cx="1244833" cy="1020397"/>
                      </a:xfrm>
                    </p:grpSpPr>
                    <p:sp>
                      <p:nvSpPr>
                        <p:cNvPr id="785" name="Google Shape;785;p29"/>
                        <p:cNvSpPr/>
                        <p:nvPr/>
                      </p:nvSpPr>
                      <p:spPr>
                        <a:xfrm>
                          <a:off x="4879812" y="3466721"/>
                          <a:ext cx="74411" cy="106563"/>
                        </a:xfrm>
                        <a:custGeom>
                          <a:avLst/>
                          <a:gdLst/>
                          <a:ahLst/>
                          <a:cxnLst/>
                          <a:rect l="l" t="t" r="r" b="b"/>
                          <a:pathLst>
                            <a:path w="9461" h="13549" fill="none" extrusionOk="0">
                              <a:moveTo>
                                <a:pt x="1" y="13549"/>
                              </a:moveTo>
                              <a:lnTo>
                                <a:pt x="946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4954215" y="3408017"/>
                          <a:ext cx="105989" cy="58712"/>
                        </a:xfrm>
                        <a:custGeom>
                          <a:avLst/>
                          <a:gdLst/>
                          <a:ahLst/>
                          <a:cxnLst/>
                          <a:rect l="l" t="t" r="r" b="b"/>
                          <a:pathLst>
                            <a:path w="13476" h="7465" fill="none" extrusionOk="0">
                              <a:moveTo>
                                <a:pt x="0" y="7464"/>
                              </a:moveTo>
                              <a:lnTo>
                                <a:pt x="1347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4953924" y="3465195"/>
                          <a:ext cx="119792" cy="54811"/>
                        </a:xfrm>
                        <a:custGeom>
                          <a:avLst/>
                          <a:gdLst/>
                          <a:ahLst/>
                          <a:cxnLst/>
                          <a:rect l="l" t="t" r="r" b="b"/>
                          <a:pathLst>
                            <a:path w="15231" h="6969" fill="none" extrusionOk="0">
                              <a:moveTo>
                                <a:pt x="1" y="1"/>
                              </a:moveTo>
                              <a:lnTo>
                                <a:pt x="15231" y="696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5073708" y="3521045"/>
                          <a:ext cx="26938" cy="71839"/>
                        </a:xfrm>
                        <a:custGeom>
                          <a:avLst/>
                          <a:gdLst/>
                          <a:ahLst/>
                          <a:cxnLst/>
                          <a:rect l="l" t="t" r="r" b="b"/>
                          <a:pathLst>
                            <a:path w="3425" h="9134" fill="none" extrusionOk="0">
                              <a:moveTo>
                                <a:pt x="1" y="0"/>
                              </a:moveTo>
                              <a:lnTo>
                                <a:pt x="3424" y="913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5100637" y="3586309"/>
                          <a:ext cx="26741" cy="81167"/>
                        </a:xfrm>
                        <a:custGeom>
                          <a:avLst/>
                          <a:gdLst/>
                          <a:ahLst/>
                          <a:cxnLst/>
                          <a:rect l="l" t="t" r="r" b="b"/>
                          <a:pathLst>
                            <a:path w="3400" h="10320" fill="none" extrusionOk="0">
                              <a:moveTo>
                                <a:pt x="3399" y="1031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5100637" y="3507533"/>
                          <a:ext cx="99618" cy="78784"/>
                        </a:xfrm>
                        <a:custGeom>
                          <a:avLst/>
                          <a:gdLst/>
                          <a:ahLst/>
                          <a:cxnLst/>
                          <a:rect l="l" t="t" r="r" b="b"/>
                          <a:pathLst>
                            <a:path w="12666" h="10017" fill="none" extrusionOk="0">
                              <a:moveTo>
                                <a:pt x="0" y="10017"/>
                              </a:moveTo>
                              <a:lnTo>
                                <a:pt x="12665"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5200248" y="3501068"/>
                          <a:ext cx="156514" cy="6473"/>
                        </a:xfrm>
                        <a:custGeom>
                          <a:avLst/>
                          <a:gdLst/>
                          <a:ahLst/>
                          <a:cxnLst/>
                          <a:rect l="l" t="t" r="r" b="b"/>
                          <a:pathLst>
                            <a:path w="19900" h="823" fill="none" extrusionOk="0">
                              <a:moveTo>
                                <a:pt x="0" y="823"/>
                              </a:moveTo>
                              <a:lnTo>
                                <a:pt x="19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5127371" y="3507533"/>
                          <a:ext cx="72885" cy="155853"/>
                        </a:xfrm>
                        <a:custGeom>
                          <a:avLst/>
                          <a:gdLst/>
                          <a:ahLst/>
                          <a:cxnLst/>
                          <a:rect l="l" t="t" r="r" b="b"/>
                          <a:pathLst>
                            <a:path w="9267" h="19816" fill="none" extrusionOk="0">
                              <a:moveTo>
                                <a:pt x="9266" y="1"/>
                              </a:moveTo>
                              <a:lnTo>
                                <a:pt x="0" y="1981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352947" y="3384139"/>
                          <a:ext cx="126265" cy="117692"/>
                        </a:xfrm>
                        <a:custGeom>
                          <a:avLst/>
                          <a:gdLst/>
                          <a:ahLst/>
                          <a:cxnLst/>
                          <a:rect l="l" t="t" r="r" b="b"/>
                          <a:pathLst>
                            <a:path w="16054" h="14964" fill="none" extrusionOk="0">
                              <a:moveTo>
                                <a:pt x="1" y="14964"/>
                              </a:moveTo>
                              <a:lnTo>
                                <a:pt x="1605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5356753" y="3246375"/>
                          <a:ext cx="61567" cy="254700"/>
                        </a:xfrm>
                        <a:custGeom>
                          <a:avLst/>
                          <a:gdLst/>
                          <a:ahLst/>
                          <a:cxnLst/>
                          <a:rect l="l" t="t" r="r" b="b"/>
                          <a:pathLst>
                            <a:path w="7828" h="32384" fill="none" extrusionOk="0">
                              <a:moveTo>
                                <a:pt x="1" y="32383"/>
                              </a:moveTo>
                              <a:lnTo>
                                <a:pt x="78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5352947" y="3486698"/>
                          <a:ext cx="141483" cy="10571"/>
                        </a:xfrm>
                        <a:custGeom>
                          <a:avLst/>
                          <a:gdLst/>
                          <a:ahLst/>
                          <a:cxnLst/>
                          <a:rect l="l" t="t" r="r" b="b"/>
                          <a:pathLst>
                            <a:path w="17989" h="1344" fill="none" extrusionOk="0">
                              <a:moveTo>
                                <a:pt x="1" y="1343"/>
                              </a:moveTo>
                              <a:lnTo>
                                <a:pt x="1798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5353898" y="3501068"/>
                          <a:ext cx="18089" cy="136725"/>
                        </a:xfrm>
                        <a:custGeom>
                          <a:avLst/>
                          <a:gdLst/>
                          <a:ahLst/>
                          <a:cxnLst/>
                          <a:rect l="l" t="t" r="r" b="b"/>
                          <a:pathLst>
                            <a:path w="2300" h="17384" fill="none" extrusionOk="0">
                              <a:moveTo>
                                <a:pt x="1" y="0"/>
                              </a:moveTo>
                              <a:lnTo>
                                <a:pt x="2299" y="1738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5206721" y="3620749"/>
                          <a:ext cx="102379" cy="98863"/>
                        </a:xfrm>
                        <a:custGeom>
                          <a:avLst/>
                          <a:gdLst/>
                          <a:ahLst/>
                          <a:cxnLst/>
                          <a:rect l="l" t="t" r="r" b="b"/>
                          <a:pathLst>
                            <a:path w="13017" h="12570" fill="none" extrusionOk="0">
                              <a:moveTo>
                                <a:pt x="0" y="1"/>
                              </a:moveTo>
                              <a:lnTo>
                                <a:pt x="13016" y="125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5293102" y="3715798"/>
                          <a:ext cx="15997" cy="101238"/>
                        </a:xfrm>
                        <a:custGeom>
                          <a:avLst/>
                          <a:gdLst/>
                          <a:ahLst/>
                          <a:cxnLst/>
                          <a:rect l="l" t="t" r="r" b="b"/>
                          <a:pathLst>
                            <a:path w="2034" h="12872" fill="none" extrusionOk="0">
                              <a:moveTo>
                                <a:pt x="2033" y="0"/>
                              </a:moveTo>
                              <a:lnTo>
                                <a:pt x="1" y="1287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5127371" y="3659854"/>
                          <a:ext cx="92862" cy="134539"/>
                        </a:xfrm>
                        <a:custGeom>
                          <a:avLst/>
                          <a:gdLst/>
                          <a:ahLst/>
                          <a:cxnLst/>
                          <a:rect l="l" t="t" r="r" b="b"/>
                          <a:pathLst>
                            <a:path w="11807" h="17106" fill="none" extrusionOk="0">
                              <a:moveTo>
                                <a:pt x="11807" y="17105"/>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5479203" y="3327149"/>
                          <a:ext cx="150615" cy="56998"/>
                        </a:xfrm>
                        <a:custGeom>
                          <a:avLst/>
                          <a:gdLst/>
                          <a:ahLst/>
                          <a:cxnLst/>
                          <a:rect l="l" t="t" r="r" b="b"/>
                          <a:pathLst>
                            <a:path w="19150" h="7247" fill="none" extrusionOk="0">
                              <a:moveTo>
                                <a:pt x="19149" y="0"/>
                              </a:moveTo>
                              <a:lnTo>
                                <a:pt x="0" y="72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5371980" y="3633790"/>
                          <a:ext cx="59373" cy="4003"/>
                        </a:xfrm>
                        <a:custGeom>
                          <a:avLst/>
                          <a:gdLst/>
                          <a:ahLst/>
                          <a:cxnLst/>
                          <a:rect l="l" t="t" r="r" b="b"/>
                          <a:pathLst>
                            <a:path w="7549" h="509" fill="none" extrusionOk="0">
                              <a:moveTo>
                                <a:pt x="0" y="508"/>
                              </a:moveTo>
                              <a:lnTo>
                                <a:pt x="754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5352947" y="3497261"/>
                          <a:ext cx="78406" cy="136536"/>
                        </a:xfrm>
                        <a:custGeom>
                          <a:avLst/>
                          <a:gdLst/>
                          <a:ahLst/>
                          <a:cxnLst/>
                          <a:rect l="l" t="t" r="r" b="b"/>
                          <a:pathLst>
                            <a:path w="9969" h="17360" fill="none" extrusionOk="0">
                              <a:moveTo>
                                <a:pt x="9969" y="17359"/>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4917296" y="3466721"/>
                          <a:ext cx="40733" cy="122356"/>
                        </a:xfrm>
                        <a:custGeom>
                          <a:avLst/>
                          <a:gdLst/>
                          <a:ahLst/>
                          <a:cxnLst/>
                          <a:rect l="l" t="t" r="r" b="b"/>
                          <a:pathLst>
                            <a:path w="5179" h="15557" fill="none" extrusionOk="0">
                              <a:moveTo>
                                <a:pt x="1" y="15557"/>
                              </a:moveTo>
                              <a:lnTo>
                                <a:pt x="517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5060203" y="3408017"/>
                          <a:ext cx="111416" cy="19513"/>
                        </a:xfrm>
                        <a:custGeom>
                          <a:avLst/>
                          <a:gdLst/>
                          <a:ahLst/>
                          <a:cxnLst/>
                          <a:rect l="l" t="t" r="r" b="b"/>
                          <a:pathLst>
                            <a:path w="14166" h="2481" fill="none" extrusionOk="0">
                              <a:moveTo>
                                <a:pt x="0" y="0"/>
                              </a:moveTo>
                              <a:lnTo>
                                <a:pt x="14165" y="248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5127371" y="3620749"/>
                          <a:ext cx="79358" cy="42636"/>
                        </a:xfrm>
                        <a:custGeom>
                          <a:avLst/>
                          <a:gdLst/>
                          <a:ahLst/>
                          <a:cxnLst/>
                          <a:rect l="l" t="t" r="r" b="b"/>
                          <a:pathLst>
                            <a:path w="10090" h="5421" fill="none" extrusionOk="0">
                              <a:moveTo>
                                <a:pt x="0" y="5420"/>
                              </a:moveTo>
                              <a:lnTo>
                                <a:pt x="1008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29"/>
                        <p:cNvGrpSpPr/>
                        <p:nvPr/>
                      </p:nvGrpSpPr>
                      <p:grpSpPr>
                        <a:xfrm>
                          <a:off x="4579164" y="3203653"/>
                          <a:ext cx="1244833" cy="1020397"/>
                          <a:chOff x="4579164" y="3203653"/>
                          <a:chExt cx="1244833" cy="1020397"/>
                        </a:xfrm>
                      </p:grpSpPr>
                      <p:sp>
                        <p:nvSpPr>
                          <p:cNvPr id="810" name="Google Shape;810;p29"/>
                          <p:cNvSpPr/>
                          <p:nvPr/>
                        </p:nvSpPr>
                        <p:spPr>
                          <a:xfrm>
                            <a:off x="4949551" y="3708185"/>
                            <a:ext cx="37972" cy="3815"/>
                          </a:xfrm>
                          <a:custGeom>
                            <a:avLst/>
                            <a:gdLst/>
                            <a:ahLst/>
                            <a:cxnLst/>
                            <a:rect l="l" t="t" r="r" b="b"/>
                            <a:pathLst>
                              <a:path w="4828" h="485" fill="none" extrusionOk="0">
                                <a:moveTo>
                                  <a:pt x="0" y="1"/>
                                </a:moveTo>
                                <a:lnTo>
                                  <a:pt x="4827" y="48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9"/>
                          <p:cNvGrpSpPr/>
                          <p:nvPr/>
                        </p:nvGrpSpPr>
                        <p:grpSpPr>
                          <a:xfrm>
                            <a:off x="4579164" y="3203653"/>
                            <a:ext cx="1244833" cy="1020397"/>
                            <a:chOff x="4579164" y="3203653"/>
                            <a:chExt cx="1244833" cy="1020397"/>
                          </a:xfrm>
                        </p:grpSpPr>
                        <p:sp>
                          <p:nvSpPr>
                            <p:cNvPr id="812" name="Google Shape;812;p29"/>
                            <p:cNvSpPr/>
                            <p:nvPr/>
                          </p:nvSpPr>
                          <p:spPr>
                            <a:xfrm>
                              <a:off x="4953357" y="3586309"/>
                              <a:ext cx="147288" cy="121884"/>
                            </a:xfrm>
                            <a:custGeom>
                              <a:avLst/>
                              <a:gdLst/>
                              <a:ahLst/>
                              <a:cxnLst/>
                              <a:rect l="l" t="t" r="r" b="b"/>
                              <a:pathLst>
                                <a:path w="18727" h="15497" fill="none" extrusionOk="0">
                                  <a:moveTo>
                                    <a:pt x="18726" y="1"/>
                                  </a:moveTo>
                                  <a:lnTo>
                                    <a:pt x="0" y="1549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4987515" y="3592876"/>
                              <a:ext cx="113130" cy="119123"/>
                            </a:xfrm>
                            <a:custGeom>
                              <a:avLst/>
                              <a:gdLst/>
                              <a:ahLst/>
                              <a:cxnLst/>
                              <a:rect l="l" t="t" r="r" b="b"/>
                              <a:pathLst>
                                <a:path w="14384" h="15146" fill="none" extrusionOk="0">
                                  <a:moveTo>
                                    <a:pt x="0" y="15146"/>
                                  </a:moveTo>
                                  <a:lnTo>
                                    <a:pt x="14383"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4913395" y="3708185"/>
                              <a:ext cx="39970" cy="45389"/>
                            </a:xfrm>
                            <a:custGeom>
                              <a:avLst/>
                              <a:gdLst/>
                              <a:ahLst/>
                              <a:cxnLst/>
                              <a:rect l="l" t="t" r="r" b="b"/>
                              <a:pathLst>
                                <a:path w="5082" h="5771" fill="none" extrusionOk="0">
                                  <a:moveTo>
                                    <a:pt x="1" y="5771"/>
                                  </a:moveTo>
                                  <a:lnTo>
                                    <a:pt x="508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4888943" y="3704378"/>
                              <a:ext cx="60616" cy="26080"/>
                            </a:xfrm>
                            <a:custGeom>
                              <a:avLst/>
                              <a:gdLst/>
                              <a:ahLst/>
                              <a:cxnLst/>
                              <a:rect l="l" t="t" r="r" b="b"/>
                              <a:pathLst>
                                <a:path w="7707" h="3316" fill="none" extrusionOk="0">
                                  <a:moveTo>
                                    <a:pt x="1" y="3315"/>
                                  </a:moveTo>
                                  <a:lnTo>
                                    <a:pt x="77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4917296" y="3589069"/>
                              <a:ext cx="32262" cy="119123"/>
                            </a:xfrm>
                            <a:custGeom>
                              <a:avLst/>
                              <a:gdLst/>
                              <a:ahLst/>
                              <a:cxnLst/>
                              <a:rect l="l" t="t" r="r" b="b"/>
                              <a:pathLst>
                                <a:path w="4102" h="15146" fill="none" extrusionOk="0">
                                  <a:moveTo>
                                    <a:pt x="1" y="1"/>
                                  </a:moveTo>
                                  <a:lnTo>
                                    <a:pt x="4101" y="15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4949551" y="3708185"/>
                              <a:ext cx="22840" cy="72885"/>
                            </a:xfrm>
                            <a:custGeom>
                              <a:avLst/>
                              <a:gdLst/>
                              <a:ahLst/>
                              <a:cxnLst/>
                              <a:rect l="l" t="t" r="r" b="b"/>
                              <a:pathLst>
                                <a:path w="2904" h="9267" fill="none" extrusionOk="0">
                                  <a:moveTo>
                                    <a:pt x="0" y="1"/>
                                  </a:moveTo>
                                  <a:lnTo>
                                    <a:pt x="2904" y="926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4912066" y="3752237"/>
                              <a:ext cx="60325" cy="28833"/>
                            </a:xfrm>
                            <a:custGeom>
                              <a:avLst/>
                              <a:gdLst/>
                              <a:ahLst/>
                              <a:cxnLst/>
                              <a:rect l="l" t="t" r="r" b="b"/>
                              <a:pathLst>
                                <a:path w="7670" h="3666" fill="none" extrusionOk="0">
                                  <a:moveTo>
                                    <a:pt x="0" y="1"/>
                                  </a:moveTo>
                                  <a:lnTo>
                                    <a:pt x="7670" y="36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29"/>
                            <p:cNvGrpSpPr/>
                            <p:nvPr/>
                          </p:nvGrpSpPr>
                          <p:grpSpPr>
                            <a:xfrm>
                              <a:off x="4579164" y="3203653"/>
                              <a:ext cx="1244833" cy="1020397"/>
                              <a:chOff x="4579164" y="3203653"/>
                              <a:chExt cx="1244833" cy="1020397"/>
                            </a:xfrm>
                          </p:grpSpPr>
                          <p:sp>
                            <p:nvSpPr>
                              <p:cNvPr id="820" name="Google Shape;820;p29"/>
                              <p:cNvSpPr/>
                              <p:nvPr/>
                            </p:nvSpPr>
                            <p:spPr>
                              <a:xfrm>
                                <a:off x="4590301" y="3738347"/>
                                <a:ext cx="92956" cy="91722"/>
                              </a:xfrm>
                              <a:custGeom>
                                <a:avLst/>
                                <a:gdLst/>
                                <a:ahLst/>
                                <a:cxnLst/>
                                <a:rect l="l" t="t" r="r" b="b"/>
                                <a:pathLst>
                                  <a:path w="11819" h="11662" fill="none" extrusionOk="0">
                                    <a:moveTo>
                                      <a:pt x="0" y="0"/>
                                    </a:moveTo>
                                    <a:lnTo>
                                      <a:pt x="11819" y="1166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4683250" y="3652241"/>
                                <a:ext cx="33591" cy="177828"/>
                              </a:xfrm>
                              <a:custGeom>
                                <a:avLst/>
                                <a:gdLst/>
                                <a:ahLst/>
                                <a:cxnLst/>
                                <a:rect l="l" t="t" r="r" b="b"/>
                                <a:pathLst>
                                  <a:path w="4271" h="22610" fill="none" extrusionOk="0">
                                    <a:moveTo>
                                      <a:pt x="1" y="22610"/>
                                    </a:moveTo>
                                    <a:lnTo>
                                      <a:pt x="427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4716833" y="3652241"/>
                                <a:ext cx="70982" cy="207707"/>
                              </a:xfrm>
                              <a:custGeom>
                                <a:avLst/>
                                <a:gdLst/>
                                <a:ahLst/>
                                <a:cxnLst/>
                                <a:rect l="l" t="t" r="r" b="b"/>
                                <a:pathLst>
                                  <a:path w="9025" h="26409" fill="none" extrusionOk="0">
                                    <a:moveTo>
                                      <a:pt x="1" y="1"/>
                                    </a:moveTo>
                                    <a:lnTo>
                                      <a:pt x="9025" y="2640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4813117" y="3694578"/>
                                <a:ext cx="44154" cy="139297"/>
                              </a:xfrm>
                              <a:custGeom>
                                <a:avLst/>
                                <a:gdLst/>
                                <a:ahLst/>
                                <a:cxnLst/>
                                <a:rect l="l" t="t" r="r" b="b"/>
                                <a:pathLst>
                                  <a:path w="5614" h="17711" fill="none" extrusionOk="0">
                                    <a:moveTo>
                                      <a:pt x="5614" y="1771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4787807" y="3694578"/>
                                <a:ext cx="25317" cy="165369"/>
                              </a:xfrm>
                              <a:custGeom>
                                <a:avLst/>
                                <a:gdLst/>
                                <a:ahLst/>
                                <a:cxnLst/>
                                <a:rect l="l" t="t" r="r" b="b"/>
                                <a:pathLst>
                                  <a:path w="3219" h="21026" fill="none" extrusionOk="0">
                                    <a:moveTo>
                                      <a:pt x="3219" y="1"/>
                                    </a:moveTo>
                                    <a:lnTo>
                                      <a:pt x="1" y="2102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4683250" y="3830061"/>
                                <a:ext cx="106374" cy="25223"/>
                              </a:xfrm>
                              <a:custGeom>
                                <a:avLst/>
                                <a:gdLst/>
                                <a:ahLst/>
                                <a:cxnLst/>
                                <a:rect l="l" t="t" r="r" b="b"/>
                                <a:pathLst>
                                  <a:path w="13525" h="3207" fill="none" extrusionOk="0">
                                    <a:moveTo>
                                      <a:pt x="1" y="1"/>
                                    </a:moveTo>
                                    <a:lnTo>
                                      <a:pt x="13525" y="320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4670980" y="3830061"/>
                                <a:ext cx="12277" cy="79263"/>
                              </a:xfrm>
                              <a:custGeom>
                                <a:avLst/>
                                <a:gdLst/>
                                <a:ahLst/>
                                <a:cxnLst/>
                                <a:rect l="l" t="t" r="r" b="b"/>
                                <a:pathLst>
                                  <a:path w="1561" h="10078" fill="none" extrusionOk="0">
                                    <a:moveTo>
                                      <a:pt x="1561" y="1"/>
                                    </a:moveTo>
                                    <a:lnTo>
                                      <a:pt x="0" y="1007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4583828" y="3830061"/>
                                <a:ext cx="99429" cy="34543"/>
                              </a:xfrm>
                              <a:custGeom>
                                <a:avLst/>
                                <a:gdLst/>
                                <a:ahLst/>
                                <a:cxnLst/>
                                <a:rect l="l" t="t" r="r" b="b"/>
                                <a:pathLst>
                                  <a:path w="12642" h="4392" fill="none" extrusionOk="0">
                                    <a:moveTo>
                                      <a:pt x="0" y="4392"/>
                                    </a:moveTo>
                                    <a:lnTo>
                                      <a:pt x="12642"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4683250" y="3830061"/>
                                <a:ext cx="50336" cy="117983"/>
                              </a:xfrm>
                              <a:custGeom>
                                <a:avLst/>
                                <a:gdLst/>
                                <a:ahLst/>
                                <a:cxnLst/>
                                <a:rect l="l" t="t" r="r" b="b"/>
                                <a:pathLst>
                                  <a:path w="6400" h="15001" fill="none" extrusionOk="0">
                                    <a:moveTo>
                                      <a:pt x="1" y="1"/>
                                    </a:moveTo>
                                    <a:lnTo>
                                      <a:pt x="6400" y="1500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4733578" y="3855276"/>
                                <a:ext cx="56046" cy="92768"/>
                              </a:xfrm>
                              <a:custGeom>
                                <a:avLst/>
                                <a:gdLst/>
                                <a:ahLst/>
                                <a:cxnLst/>
                                <a:rect l="l" t="t" r="r" b="b"/>
                                <a:pathLst>
                                  <a:path w="7126" h="11795" fill="none" extrusionOk="0">
                                    <a:moveTo>
                                      <a:pt x="1" y="11795"/>
                                    </a:moveTo>
                                    <a:lnTo>
                                      <a:pt x="712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4888943" y="3730450"/>
                                <a:ext cx="34928" cy="89252"/>
                              </a:xfrm>
                              <a:custGeom>
                                <a:avLst/>
                                <a:gdLst/>
                                <a:ahLst/>
                                <a:cxnLst/>
                                <a:rect l="l" t="t" r="r" b="b"/>
                                <a:pathLst>
                                  <a:path w="4441" h="11348" fill="none" extrusionOk="0">
                                    <a:moveTo>
                                      <a:pt x="4440" y="11347"/>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4590301" y="3667468"/>
                                <a:ext cx="49762" cy="70887"/>
                              </a:xfrm>
                              <a:custGeom>
                                <a:avLst/>
                                <a:gdLst/>
                                <a:ahLst/>
                                <a:cxnLst/>
                                <a:rect l="l" t="t" r="r" b="b"/>
                                <a:pathLst>
                                  <a:path w="6327" h="9013" fill="none" extrusionOk="0">
                                    <a:moveTo>
                                      <a:pt x="0" y="9012"/>
                                    </a:moveTo>
                                    <a:lnTo>
                                      <a:pt x="632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4640338" y="3648536"/>
                                <a:ext cx="80593" cy="20268"/>
                              </a:xfrm>
                              <a:custGeom>
                                <a:avLst/>
                                <a:gdLst/>
                                <a:ahLst/>
                                <a:cxnLst/>
                                <a:rect l="l" t="t" r="r" b="b"/>
                                <a:pathLst>
                                  <a:path w="10247" h="2577" fill="none" extrusionOk="0">
                                    <a:moveTo>
                                      <a:pt x="1" y="2577"/>
                                    </a:moveTo>
                                    <a:lnTo>
                                      <a:pt x="1024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29"/>
                              <p:cNvGrpSpPr/>
                              <p:nvPr/>
                            </p:nvGrpSpPr>
                            <p:grpSpPr>
                              <a:xfrm>
                                <a:off x="4579164" y="3203653"/>
                                <a:ext cx="1244833" cy="1020397"/>
                                <a:chOff x="4579164" y="3203653"/>
                                <a:chExt cx="1244833" cy="1020397"/>
                              </a:xfrm>
                            </p:grpSpPr>
                            <p:sp>
                              <p:nvSpPr>
                                <p:cNvPr id="834" name="Google Shape;834;p29"/>
                                <p:cNvSpPr/>
                                <p:nvPr/>
                              </p:nvSpPr>
                              <p:spPr>
                                <a:xfrm>
                                  <a:off x="4753083" y="3966015"/>
                                  <a:ext cx="92964" cy="53765"/>
                                </a:xfrm>
                                <a:custGeom>
                                  <a:avLst/>
                                  <a:gdLst/>
                                  <a:ahLst/>
                                  <a:cxnLst/>
                                  <a:rect l="l" t="t" r="r" b="b"/>
                                  <a:pathLst>
                                    <a:path w="11820" h="6836" fill="none" extrusionOk="0">
                                      <a:moveTo>
                                        <a:pt x="1" y="6836"/>
                                      </a:moveTo>
                                      <a:lnTo>
                                        <a:pt x="1181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4846040" y="3952794"/>
                                  <a:ext cx="103519" cy="13135"/>
                                </a:xfrm>
                                <a:custGeom>
                                  <a:avLst/>
                                  <a:gdLst/>
                                  <a:ahLst/>
                                  <a:cxnLst/>
                                  <a:rect l="l" t="t" r="r" b="b"/>
                                  <a:pathLst>
                                    <a:path w="13162" h="1670" fill="none" extrusionOk="0">
                                      <a:moveTo>
                                        <a:pt x="13161" y="0"/>
                                      </a:moveTo>
                                      <a:lnTo>
                                        <a:pt x="0" y="167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4846040" y="3962216"/>
                                  <a:ext cx="64800" cy="128066"/>
                                </a:xfrm>
                                <a:custGeom>
                                  <a:avLst/>
                                  <a:gdLst/>
                                  <a:ahLst/>
                                  <a:cxnLst/>
                                  <a:rect l="l" t="t" r="r" b="b"/>
                                  <a:pathLst>
                                    <a:path w="8239" h="16283" fill="none" extrusionOk="0">
                                      <a:moveTo>
                                        <a:pt x="0" y="0"/>
                                      </a:moveTo>
                                      <a:lnTo>
                                        <a:pt x="8238" y="1628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4842233" y="3962216"/>
                                  <a:ext cx="3815" cy="164787"/>
                                </a:xfrm>
                                <a:custGeom>
                                  <a:avLst/>
                                  <a:gdLst/>
                                  <a:ahLst/>
                                  <a:cxnLst/>
                                  <a:rect l="l" t="t" r="r" b="b"/>
                                  <a:pathLst>
                                    <a:path w="485" h="20952" fill="none" extrusionOk="0">
                                      <a:moveTo>
                                        <a:pt x="0" y="20952"/>
                                      </a:moveTo>
                                      <a:lnTo>
                                        <a:pt x="48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4842233" y="4123189"/>
                                  <a:ext cx="37587" cy="53002"/>
                                </a:xfrm>
                                <a:custGeom>
                                  <a:avLst/>
                                  <a:gdLst/>
                                  <a:ahLst/>
                                  <a:cxnLst/>
                                  <a:rect l="l" t="t" r="r" b="b"/>
                                  <a:pathLst>
                                    <a:path w="4779" h="6739" fill="none" extrusionOk="0">
                                      <a:moveTo>
                                        <a:pt x="4779" y="6739"/>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4770779" y="4118525"/>
                                  <a:ext cx="71461" cy="4672"/>
                                </a:xfrm>
                                <a:custGeom>
                                  <a:avLst/>
                                  <a:gdLst/>
                                  <a:ahLst/>
                                  <a:cxnLst/>
                                  <a:rect l="l" t="t" r="r" b="b"/>
                                  <a:pathLst>
                                    <a:path w="9086" h="594" fill="none" extrusionOk="0">
                                      <a:moveTo>
                                        <a:pt x="9085" y="594"/>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4842233" y="4090274"/>
                                  <a:ext cx="68606" cy="32923"/>
                                </a:xfrm>
                                <a:custGeom>
                                  <a:avLst/>
                                  <a:gdLst/>
                                  <a:ahLst/>
                                  <a:cxnLst/>
                                  <a:rect l="l" t="t" r="r" b="b"/>
                                  <a:pathLst>
                                    <a:path w="8723" h="4186" fill="none" extrusionOk="0">
                                      <a:moveTo>
                                        <a:pt x="0" y="4186"/>
                                      </a:moveTo>
                                      <a:lnTo>
                                        <a:pt x="872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9"/>
                                <p:cNvGrpSpPr/>
                                <p:nvPr/>
                              </p:nvGrpSpPr>
                              <p:grpSpPr>
                                <a:xfrm>
                                  <a:off x="4579164" y="3203653"/>
                                  <a:ext cx="1244833" cy="1020397"/>
                                  <a:chOff x="4579164" y="3203653"/>
                                  <a:chExt cx="1244833" cy="1020397"/>
                                </a:xfrm>
                              </p:grpSpPr>
                              <p:sp>
                                <p:nvSpPr>
                                  <p:cNvPr id="842" name="Google Shape;842;p29"/>
                                  <p:cNvSpPr/>
                                  <p:nvPr/>
                                </p:nvSpPr>
                                <p:spPr>
                                  <a:xfrm>
                                    <a:off x="4788476" y="3855276"/>
                                    <a:ext cx="57572" cy="110747"/>
                                  </a:xfrm>
                                  <a:custGeom>
                                    <a:avLst/>
                                    <a:gdLst/>
                                    <a:ahLst/>
                                    <a:cxnLst/>
                                    <a:rect l="l" t="t" r="r" b="b"/>
                                    <a:pathLst>
                                      <a:path w="7320" h="14081" fill="none" extrusionOk="0">
                                        <a:moveTo>
                                          <a:pt x="7319" y="14081"/>
                                        </a:moveTo>
                                        <a:lnTo>
                                          <a:pt x="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4846040" y="3833867"/>
                                    <a:ext cx="11231" cy="132156"/>
                                  </a:xfrm>
                                  <a:custGeom>
                                    <a:avLst/>
                                    <a:gdLst/>
                                    <a:ahLst/>
                                    <a:cxnLst/>
                                    <a:rect l="l" t="t" r="r" b="b"/>
                                    <a:pathLst>
                                      <a:path w="1428" h="16803" fill="none" extrusionOk="0">
                                        <a:moveTo>
                                          <a:pt x="0" y="16803"/>
                                        </a:moveTo>
                                        <a:lnTo>
                                          <a:pt x="1428"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4761554" y="3854796"/>
                                    <a:ext cx="26261" cy="164984"/>
                                  </a:xfrm>
                                  <a:custGeom>
                                    <a:avLst/>
                                    <a:gdLst/>
                                    <a:ahLst/>
                                    <a:cxnLst/>
                                    <a:rect l="l" t="t" r="r" b="b"/>
                                    <a:pathLst>
                                      <a:path w="3339" h="20977" fill="none" extrusionOk="0">
                                        <a:moveTo>
                                          <a:pt x="0" y="20977"/>
                                        </a:moveTo>
                                        <a:lnTo>
                                          <a:pt x="33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4846991" y="3818263"/>
                                    <a:ext cx="74025" cy="146242"/>
                                  </a:xfrm>
                                  <a:custGeom>
                                    <a:avLst/>
                                    <a:gdLst/>
                                    <a:ahLst/>
                                    <a:cxnLst/>
                                    <a:rect l="l" t="t" r="r" b="b"/>
                                    <a:pathLst>
                                      <a:path w="9412" h="18594" fill="none" extrusionOk="0">
                                        <a:moveTo>
                                          <a:pt x="0" y="18593"/>
                                        </a:moveTo>
                                        <a:lnTo>
                                          <a:pt x="941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4927191" y="3823305"/>
                                    <a:ext cx="22368" cy="129497"/>
                                  </a:xfrm>
                                  <a:custGeom>
                                    <a:avLst/>
                                    <a:gdLst/>
                                    <a:ahLst/>
                                    <a:cxnLst/>
                                    <a:rect l="l" t="t" r="r" b="b"/>
                                    <a:pathLst>
                                      <a:path w="2844" h="16465" fill="none" extrusionOk="0">
                                        <a:moveTo>
                                          <a:pt x="1" y="1"/>
                                        </a:moveTo>
                                        <a:lnTo>
                                          <a:pt x="2843" y="1646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29"/>
                                  <p:cNvGrpSpPr/>
                                  <p:nvPr/>
                                </p:nvGrpSpPr>
                                <p:grpSpPr>
                                  <a:xfrm>
                                    <a:off x="4579164" y="3203653"/>
                                    <a:ext cx="1244833" cy="1020397"/>
                                    <a:chOff x="4579164" y="3203653"/>
                                    <a:chExt cx="1244833" cy="1020397"/>
                                  </a:xfrm>
                                </p:grpSpPr>
                                <p:sp>
                                  <p:nvSpPr>
                                    <p:cNvPr id="848" name="Google Shape;848;p29"/>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4972383" y="3756043"/>
                                      <a:ext cx="25412" cy="25026"/>
                                    </a:xfrm>
                                    <a:custGeom>
                                      <a:avLst/>
                                      <a:gdLst/>
                                      <a:ahLst/>
                                      <a:cxnLst/>
                                      <a:rect l="l" t="t" r="r" b="b"/>
                                      <a:pathLst>
                                        <a:path w="3231" h="3182" fill="none" extrusionOk="0">
                                          <a:moveTo>
                                            <a:pt x="1" y="3182"/>
                                          </a:moveTo>
                                          <a:lnTo>
                                            <a:pt x="3231"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852" name="Google Shape;852;p29"/>
                            <p:cNvSpPr/>
                            <p:nvPr/>
                          </p:nvSpPr>
                          <p:spPr>
                            <a:xfrm>
                              <a:off x="4890375" y="3688019"/>
                              <a:ext cx="5144" cy="43769"/>
                            </a:xfrm>
                            <a:custGeom>
                              <a:avLst/>
                              <a:gdLst/>
                              <a:ahLst/>
                              <a:cxnLst/>
                              <a:rect l="l" t="t" r="r" b="b"/>
                              <a:pathLst>
                                <a:path w="654" h="5565" fill="none" extrusionOk="0">
                                  <a:moveTo>
                                    <a:pt x="653" y="0"/>
                                  </a:moveTo>
                                  <a:lnTo>
                                    <a:pt x="0" y="5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4899317" y="3688019"/>
                              <a:ext cx="54048" cy="20174"/>
                            </a:xfrm>
                            <a:custGeom>
                              <a:avLst/>
                              <a:gdLst/>
                              <a:ahLst/>
                              <a:cxnLst/>
                              <a:rect l="l" t="t" r="r" b="b"/>
                              <a:pathLst>
                                <a:path w="6872" h="2565" fill="none" extrusionOk="0">
                                  <a:moveTo>
                                    <a:pt x="0" y="0"/>
                                  </a:moveTo>
                                  <a:lnTo>
                                    <a:pt x="6871" y="256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4862690" y="3700571"/>
                              <a:ext cx="27693" cy="31216"/>
                            </a:xfrm>
                            <a:custGeom>
                              <a:avLst/>
                              <a:gdLst/>
                              <a:ahLst/>
                              <a:cxnLst/>
                              <a:rect l="l" t="t" r="r" b="b"/>
                              <a:pathLst>
                                <a:path w="3521" h="3969" fill="none" extrusionOk="0">
                                  <a:moveTo>
                                    <a:pt x="0" y="1"/>
                                  </a:moveTo>
                                  <a:lnTo>
                                    <a:pt x="3520" y="396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5" name="Google Shape;855;p29"/>
                        <p:cNvSpPr/>
                        <p:nvPr/>
                      </p:nvSpPr>
                      <p:spPr>
                        <a:xfrm>
                          <a:off x="4953924" y="3297081"/>
                          <a:ext cx="146053" cy="168122"/>
                        </a:xfrm>
                        <a:custGeom>
                          <a:avLst/>
                          <a:gdLst/>
                          <a:ahLst/>
                          <a:cxnLst/>
                          <a:rect l="l" t="t" r="r" b="b"/>
                          <a:pathLst>
                            <a:path w="18570" h="21376" fill="none" extrusionOk="0">
                              <a:moveTo>
                                <a:pt x="1" y="21376"/>
                              </a:moveTo>
                              <a:lnTo>
                                <a:pt x="18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856" name="Google Shape;856;p29"/>
              <p:cNvGrpSpPr/>
              <p:nvPr/>
            </p:nvGrpSpPr>
            <p:grpSpPr>
              <a:xfrm>
                <a:off x="4595437" y="3598775"/>
                <a:ext cx="37776" cy="32451"/>
                <a:chOff x="4595437" y="3598775"/>
                <a:chExt cx="37776" cy="32451"/>
              </a:xfrm>
            </p:grpSpPr>
            <p:sp>
              <p:nvSpPr>
                <p:cNvPr id="857" name="Google Shape;857;p29"/>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9"/>
              <p:cNvGrpSpPr/>
              <p:nvPr/>
            </p:nvGrpSpPr>
            <p:grpSpPr>
              <a:xfrm>
                <a:off x="4641864" y="3524443"/>
                <a:ext cx="37776" cy="32380"/>
                <a:chOff x="4641864" y="3524443"/>
                <a:chExt cx="37776" cy="32380"/>
              </a:xfrm>
            </p:grpSpPr>
            <p:sp>
              <p:nvSpPr>
                <p:cNvPr id="860" name="Google Shape;860;p29"/>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9"/>
              <p:cNvGrpSpPr/>
              <p:nvPr/>
            </p:nvGrpSpPr>
            <p:grpSpPr>
              <a:xfrm>
                <a:off x="4648431" y="3893901"/>
                <a:ext cx="37776" cy="32357"/>
                <a:chOff x="4648431" y="3893901"/>
                <a:chExt cx="37776" cy="32357"/>
              </a:xfrm>
            </p:grpSpPr>
            <p:sp>
              <p:nvSpPr>
                <p:cNvPr id="863" name="Google Shape;863;p29"/>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9"/>
              <p:cNvGrpSpPr/>
              <p:nvPr/>
            </p:nvGrpSpPr>
            <p:grpSpPr>
              <a:xfrm>
                <a:off x="4567752" y="3722908"/>
                <a:ext cx="37870" cy="32380"/>
                <a:chOff x="4567752" y="3722908"/>
                <a:chExt cx="37870" cy="32380"/>
              </a:xfrm>
            </p:grpSpPr>
            <p:sp>
              <p:nvSpPr>
                <p:cNvPr id="866" name="Google Shape;866;p29"/>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9"/>
              <p:cNvGrpSpPr/>
              <p:nvPr/>
            </p:nvGrpSpPr>
            <p:grpSpPr>
              <a:xfrm>
                <a:off x="4617506" y="3652052"/>
                <a:ext cx="37783" cy="32357"/>
                <a:chOff x="4617506" y="3652052"/>
                <a:chExt cx="37783" cy="32357"/>
              </a:xfrm>
            </p:grpSpPr>
            <p:sp>
              <p:nvSpPr>
                <p:cNvPr id="869" name="Google Shape;869;p29"/>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9"/>
              <p:cNvGrpSpPr/>
              <p:nvPr/>
            </p:nvGrpSpPr>
            <p:grpSpPr>
              <a:xfrm>
                <a:off x="4739005" y="3554149"/>
                <a:ext cx="37870" cy="32357"/>
                <a:chOff x="4739005" y="3554149"/>
                <a:chExt cx="37870" cy="32357"/>
              </a:xfrm>
            </p:grpSpPr>
            <p:sp>
              <p:nvSpPr>
                <p:cNvPr id="872" name="Google Shape;872;p29"/>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9"/>
              <p:cNvGrpSpPr/>
              <p:nvPr/>
            </p:nvGrpSpPr>
            <p:grpSpPr>
              <a:xfrm>
                <a:off x="4806557" y="3630258"/>
                <a:ext cx="37776" cy="32364"/>
                <a:chOff x="4806557" y="3630258"/>
                <a:chExt cx="37776" cy="32364"/>
              </a:xfrm>
            </p:grpSpPr>
            <p:sp>
              <p:nvSpPr>
                <p:cNvPr id="875" name="Google Shape;875;p29"/>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9"/>
              <p:cNvGrpSpPr/>
              <p:nvPr/>
            </p:nvGrpSpPr>
            <p:grpSpPr>
              <a:xfrm>
                <a:off x="4737007" y="4004357"/>
                <a:ext cx="37870" cy="32357"/>
                <a:chOff x="4737007" y="4004357"/>
                <a:chExt cx="37870" cy="32357"/>
              </a:xfrm>
            </p:grpSpPr>
            <p:sp>
              <p:nvSpPr>
                <p:cNvPr id="878" name="Google Shape;878;p29"/>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29"/>
              <p:cNvGrpSpPr/>
              <p:nvPr/>
            </p:nvGrpSpPr>
            <p:grpSpPr>
              <a:xfrm>
                <a:off x="4773634" y="4208627"/>
                <a:ext cx="37776" cy="32357"/>
                <a:chOff x="4773634" y="4208627"/>
                <a:chExt cx="37776" cy="32357"/>
              </a:xfrm>
            </p:grpSpPr>
            <p:sp>
              <p:nvSpPr>
                <p:cNvPr id="881" name="Google Shape;881;p29"/>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9"/>
              <p:cNvGrpSpPr/>
              <p:nvPr/>
            </p:nvGrpSpPr>
            <p:grpSpPr>
              <a:xfrm>
                <a:off x="4888282" y="4074764"/>
                <a:ext cx="37776" cy="32451"/>
                <a:chOff x="4888282" y="4074764"/>
                <a:chExt cx="37776" cy="32451"/>
              </a:xfrm>
            </p:grpSpPr>
            <p:sp>
              <p:nvSpPr>
                <p:cNvPr id="884" name="Google Shape;884;p29"/>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29"/>
              <p:cNvGrpSpPr/>
              <p:nvPr/>
            </p:nvGrpSpPr>
            <p:grpSpPr>
              <a:xfrm>
                <a:off x="4901315" y="3804271"/>
                <a:ext cx="37776" cy="32364"/>
                <a:chOff x="4901315" y="3804271"/>
                <a:chExt cx="37776" cy="32364"/>
              </a:xfrm>
            </p:grpSpPr>
            <p:sp>
              <p:nvSpPr>
                <p:cNvPr id="887" name="Google Shape;887;p29"/>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9"/>
              <p:cNvGrpSpPr/>
              <p:nvPr/>
            </p:nvGrpSpPr>
            <p:grpSpPr>
              <a:xfrm>
                <a:off x="4866394" y="3715035"/>
                <a:ext cx="37846" cy="32357"/>
                <a:chOff x="4866394" y="3715035"/>
                <a:chExt cx="37846" cy="32357"/>
              </a:xfrm>
            </p:grpSpPr>
            <p:sp>
              <p:nvSpPr>
                <p:cNvPr id="890" name="Google Shape;890;p29"/>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29"/>
              <p:cNvGrpSpPr/>
              <p:nvPr/>
            </p:nvGrpSpPr>
            <p:grpSpPr>
              <a:xfrm>
                <a:off x="4979233" y="3839798"/>
                <a:ext cx="37878" cy="32420"/>
                <a:chOff x="4979233" y="3839798"/>
                <a:chExt cx="37878" cy="32420"/>
              </a:xfrm>
            </p:grpSpPr>
            <p:sp>
              <p:nvSpPr>
                <p:cNvPr id="893" name="Google Shape;893;p29"/>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9"/>
              <p:cNvGrpSpPr/>
              <p:nvPr/>
            </p:nvGrpSpPr>
            <p:grpSpPr>
              <a:xfrm>
                <a:off x="4790662" y="3679147"/>
                <a:ext cx="37783" cy="32380"/>
                <a:chOff x="4790662" y="3679147"/>
                <a:chExt cx="37783" cy="32380"/>
              </a:xfrm>
            </p:grpSpPr>
            <p:sp>
              <p:nvSpPr>
                <p:cNvPr id="896" name="Google Shape;896;p29"/>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29"/>
              <p:cNvGrpSpPr/>
              <p:nvPr/>
            </p:nvGrpSpPr>
            <p:grpSpPr>
              <a:xfrm>
                <a:off x="4857263" y="3557861"/>
                <a:ext cx="37776" cy="32357"/>
                <a:chOff x="4857263" y="3557861"/>
                <a:chExt cx="37776" cy="32357"/>
              </a:xfrm>
            </p:grpSpPr>
            <p:sp>
              <p:nvSpPr>
                <p:cNvPr id="899" name="Google Shape;899;p29"/>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29"/>
              <p:cNvGrpSpPr/>
              <p:nvPr/>
            </p:nvGrpSpPr>
            <p:grpSpPr>
              <a:xfrm>
                <a:off x="4883902" y="3648033"/>
                <a:ext cx="37783" cy="32380"/>
                <a:chOff x="4883902" y="3648033"/>
                <a:chExt cx="37783" cy="32380"/>
              </a:xfrm>
            </p:grpSpPr>
            <p:sp>
              <p:nvSpPr>
                <p:cNvPr id="902" name="Google Shape;902;p29"/>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9"/>
              <p:cNvGrpSpPr/>
              <p:nvPr/>
            </p:nvGrpSpPr>
            <p:grpSpPr>
              <a:xfrm>
                <a:off x="4907780" y="3347220"/>
                <a:ext cx="37878" cy="32357"/>
                <a:chOff x="4907780" y="3347220"/>
                <a:chExt cx="37878" cy="32357"/>
              </a:xfrm>
            </p:grpSpPr>
            <p:sp>
              <p:nvSpPr>
                <p:cNvPr id="905" name="Google Shape;905;p29"/>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9"/>
              <p:cNvGrpSpPr/>
              <p:nvPr/>
            </p:nvGrpSpPr>
            <p:grpSpPr>
              <a:xfrm>
                <a:off x="5065048" y="3738150"/>
                <a:ext cx="37783" cy="32364"/>
                <a:chOff x="5065048" y="3738150"/>
                <a:chExt cx="37783" cy="32364"/>
              </a:xfrm>
            </p:grpSpPr>
            <p:sp>
              <p:nvSpPr>
                <p:cNvPr id="908" name="Google Shape;908;p29"/>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29"/>
              <p:cNvGrpSpPr/>
              <p:nvPr/>
            </p:nvGrpSpPr>
            <p:grpSpPr>
              <a:xfrm>
                <a:off x="5071616" y="3284615"/>
                <a:ext cx="37783" cy="32357"/>
                <a:chOff x="5071616" y="3284615"/>
                <a:chExt cx="37783" cy="32357"/>
              </a:xfrm>
            </p:grpSpPr>
            <p:sp>
              <p:nvSpPr>
                <p:cNvPr id="911" name="Google Shape;911;p29"/>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29"/>
              <p:cNvGrpSpPr/>
              <p:nvPr/>
            </p:nvGrpSpPr>
            <p:grpSpPr>
              <a:xfrm>
                <a:off x="5389291" y="3759921"/>
                <a:ext cx="37783" cy="32380"/>
                <a:chOff x="5389291" y="3759921"/>
                <a:chExt cx="37783" cy="32380"/>
              </a:xfrm>
            </p:grpSpPr>
            <p:sp>
              <p:nvSpPr>
                <p:cNvPr id="914" name="Google Shape;914;p29"/>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29"/>
              <p:cNvGrpSpPr/>
              <p:nvPr/>
            </p:nvGrpSpPr>
            <p:grpSpPr>
              <a:xfrm>
                <a:off x="5431534" y="3632932"/>
                <a:ext cx="37878" cy="32451"/>
                <a:chOff x="5431534" y="3632932"/>
                <a:chExt cx="37878" cy="32451"/>
              </a:xfrm>
            </p:grpSpPr>
            <p:sp>
              <p:nvSpPr>
                <p:cNvPr id="917" name="Google Shape;917;p29"/>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29"/>
              <p:cNvGrpSpPr/>
              <p:nvPr/>
            </p:nvGrpSpPr>
            <p:grpSpPr>
              <a:xfrm>
                <a:off x="5540755" y="3544829"/>
                <a:ext cx="37783" cy="32357"/>
                <a:chOff x="5540755" y="3544829"/>
                <a:chExt cx="37783" cy="32357"/>
              </a:xfrm>
            </p:grpSpPr>
            <p:sp>
              <p:nvSpPr>
                <p:cNvPr id="920" name="Google Shape;920;p29"/>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9"/>
              <p:cNvGrpSpPr/>
              <p:nvPr/>
            </p:nvGrpSpPr>
            <p:grpSpPr>
              <a:xfrm>
                <a:off x="5579293" y="3412107"/>
                <a:ext cx="37776" cy="32357"/>
                <a:chOff x="5579293" y="3412107"/>
                <a:chExt cx="37776" cy="32357"/>
              </a:xfrm>
            </p:grpSpPr>
            <p:sp>
              <p:nvSpPr>
                <p:cNvPr id="923" name="Google Shape;923;p29"/>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9"/>
              <p:cNvGrpSpPr/>
              <p:nvPr/>
            </p:nvGrpSpPr>
            <p:grpSpPr>
              <a:xfrm>
                <a:off x="5801346" y="3284615"/>
                <a:ext cx="37783" cy="32357"/>
                <a:chOff x="5801346" y="3284615"/>
                <a:chExt cx="37783" cy="32357"/>
              </a:xfrm>
            </p:grpSpPr>
            <p:sp>
              <p:nvSpPr>
                <p:cNvPr id="926" name="Google Shape;926;p29"/>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29"/>
              <p:cNvGrpSpPr/>
              <p:nvPr/>
            </p:nvGrpSpPr>
            <p:grpSpPr>
              <a:xfrm>
                <a:off x="5763578" y="3399067"/>
                <a:ext cx="37776" cy="32364"/>
                <a:chOff x="5763578" y="3399067"/>
                <a:chExt cx="37776" cy="32364"/>
              </a:xfrm>
            </p:grpSpPr>
            <p:sp>
              <p:nvSpPr>
                <p:cNvPr id="929" name="Google Shape;929;p29"/>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29"/>
              <p:cNvGrpSpPr/>
              <p:nvPr/>
            </p:nvGrpSpPr>
            <p:grpSpPr>
              <a:xfrm>
                <a:off x="5395858" y="3230952"/>
                <a:ext cx="37776" cy="32364"/>
                <a:chOff x="5395858" y="3230952"/>
                <a:chExt cx="37776" cy="32364"/>
              </a:xfrm>
            </p:grpSpPr>
            <p:sp>
              <p:nvSpPr>
                <p:cNvPr id="932" name="Google Shape;932;p29"/>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9"/>
              <p:cNvGrpSpPr/>
              <p:nvPr/>
            </p:nvGrpSpPr>
            <p:grpSpPr>
              <a:xfrm>
                <a:off x="5264088" y="3188237"/>
                <a:ext cx="37776" cy="32357"/>
                <a:chOff x="5264088" y="3188237"/>
                <a:chExt cx="37776" cy="32357"/>
              </a:xfrm>
            </p:grpSpPr>
            <p:sp>
              <p:nvSpPr>
                <p:cNvPr id="935" name="Google Shape;935;p29"/>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29"/>
              <p:cNvGrpSpPr/>
              <p:nvPr/>
            </p:nvGrpSpPr>
            <p:grpSpPr>
              <a:xfrm>
                <a:off x="5585758" y="3237425"/>
                <a:ext cx="37878" cy="32357"/>
                <a:chOff x="5585758" y="3237425"/>
                <a:chExt cx="37878" cy="32357"/>
              </a:xfrm>
            </p:grpSpPr>
            <p:sp>
              <p:nvSpPr>
                <p:cNvPr id="938" name="Google Shape;938;p29"/>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29"/>
              <p:cNvGrpSpPr/>
              <p:nvPr/>
            </p:nvGrpSpPr>
            <p:grpSpPr>
              <a:xfrm>
                <a:off x="4874196" y="3291088"/>
                <a:ext cx="37878" cy="32451"/>
                <a:chOff x="4874196" y="3291088"/>
                <a:chExt cx="37878" cy="32451"/>
              </a:xfrm>
            </p:grpSpPr>
            <p:sp>
              <p:nvSpPr>
                <p:cNvPr id="941" name="Google Shape;941;p29"/>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29"/>
              <p:cNvGrpSpPr/>
              <p:nvPr/>
            </p:nvGrpSpPr>
            <p:grpSpPr>
              <a:xfrm>
                <a:off x="5197770" y="3785466"/>
                <a:ext cx="37783" cy="32427"/>
                <a:chOff x="5197770" y="3785466"/>
                <a:chExt cx="37783" cy="32427"/>
              </a:xfrm>
            </p:grpSpPr>
            <p:sp>
              <p:nvSpPr>
                <p:cNvPr id="944" name="Google Shape;944;p29"/>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29"/>
              <p:cNvGrpSpPr/>
              <p:nvPr/>
            </p:nvGrpSpPr>
            <p:grpSpPr>
              <a:xfrm>
                <a:off x="5177699" y="3492117"/>
                <a:ext cx="37776" cy="32357"/>
                <a:chOff x="5177699" y="3492117"/>
                <a:chExt cx="37776" cy="32357"/>
              </a:xfrm>
            </p:grpSpPr>
            <p:sp>
              <p:nvSpPr>
                <p:cNvPr id="947" name="Google Shape;947;p29"/>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29"/>
              <p:cNvGrpSpPr/>
              <p:nvPr/>
            </p:nvGrpSpPr>
            <p:grpSpPr>
              <a:xfrm>
                <a:off x="5349431" y="3622346"/>
                <a:ext cx="37870" cy="32380"/>
                <a:chOff x="5349431" y="3622346"/>
                <a:chExt cx="37870" cy="32380"/>
              </a:xfrm>
            </p:grpSpPr>
            <p:sp>
              <p:nvSpPr>
                <p:cNvPr id="950" name="Google Shape;950;p29"/>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9"/>
              <p:cNvGrpSpPr/>
              <p:nvPr/>
            </p:nvGrpSpPr>
            <p:grpSpPr>
              <a:xfrm>
                <a:off x="5068855" y="3563980"/>
                <a:ext cx="53954" cy="46223"/>
                <a:chOff x="5068855" y="3563980"/>
                <a:chExt cx="53954" cy="46223"/>
              </a:xfrm>
            </p:grpSpPr>
            <p:sp>
              <p:nvSpPr>
                <p:cNvPr id="953" name="Google Shape;953;p29"/>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29"/>
              <p:cNvGrpSpPr/>
              <p:nvPr/>
            </p:nvGrpSpPr>
            <p:grpSpPr>
              <a:xfrm>
                <a:off x="5037654" y="3392507"/>
                <a:ext cx="37870" cy="32451"/>
                <a:chOff x="5037654" y="3392507"/>
                <a:chExt cx="37870" cy="32451"/>
              </a:xfrm>
            </p:grpSpPr>
            <p:sp>
              <p:nvSpPr>
                <p:cNvPr id="956" name="Google Shape;956;p29"/>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9"/>
              <p:cNvGrpSpPr/>
              <p:nvPr/>
            </p:nvGrpSpPr>
            <p:grpSpPr>
              <a:xfrm>
                <a:off x="5456560" y="3368629"/>
                <a:ext cx="37870" cy="32451"/>
                <a:chOff x="5456560" y="3368629"/>
                <a:chExt cx="37870" cy="32451"/>
              </a:xfrm>
            </p:grpSpPr>
            <p:sp>
              <p:nvSpPr>
                <p:cNvPr id="959" name="Google Shape;959;p29"/>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9"/>
              <p:cNvGrpSpPr/>
              <p:nvPr/>
            </p:nvGrpSpPr>
            <p:grpSpPr>
              <a:xfrm>
                <a:off x="4755749" y="3501516"/>
                <a:ext cx="46246" cy="39608"/>
                <a:chOff x="4755749" y="3501516"/>
                <a:chExt cx="46246" cy="39608"/>
              </a:xfrm>
            </p:grpSpPr>
            <p:sp>
              <p:nvSpPr>
                <p:cNvPr id="962" name="Google Shape;962;p29"/>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29"/>
              <p:cNvGrpSpPr/>
              <p:nvPr/>
            </p:nvGrpSpPr>
            <p:grpSpPr>
              <a:xfrm>
                <a:off x="4681346" y="3485582"/>
                <a:ext cx="37783" cy="32427"/>
                <a:chOff x="4681346" y="3485582"/>
                <a:chExt cx="37783" cy="32427"/>
              </a:xfrm>
            </p:grpSpPr>
            <p:sp>
              <p:nvSpPr>
                <p:cNvPr id="965" name="Google Shape;965;p29"/>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29"/>
              <p:cNvGrpSpPr/>
              <p:nvPr/>
            </p:nvGrpSpPr>
            <p:grpSpPr>
              <a:xfrm>
                <a:off x="4767067" y="3291088"/>
                <a:ext cx="37878" cy="32451"/>
                <a:chOff x="4767067" y="3291088"/>
                <a:chExt cx="37878" cy="32451"/>
              </a:xfrm>
            </p:grpSpPr>
            <p:sp>
              <p:nvSpPr>
                <p:cNvPr id="968" name="Google Shape;968;p29"/>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9"/>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29"/>
              <p:cNvGrpSpPr/>
              <p:nvPr/>
            </p:nvGrpSpPr>
            <p:grpSpPr>
              <a:xfrm>
                <a:off x="4687819" y="3405539"/>
                <a:ext cx="37776" cy="32451"/>
                <a:chOff x="4687819" y="3405539"/>
                <a:chExt cx="37776" cy="32451"/>
              </a:xfrm>
            </p:grpSpPr>
            <p:sp>
              <p:nvSpPr>
                <p:cNvPr id="971" name="Google Shape;971;p29"/>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9"/>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29"/>
              <p:cNvGrpSpPr/>
              <p:nvPr/>
            </p:nvGrpSpPr>
            <p:grpSpPr>
              <a:xfrm>
                <a:off x="4923101" y="3444809"/>
                <a:ext cx="52813" cy="45318"/>
                <a:chOff x="4923101" y="3444809"/>
                <a:chExt cx="52813" cy="45318"/>
              </a:xfrm>
            </p:grpSpPr>
            <p:sp>
              <p:nvSpPr>
                <p:cNvPr id="974" name="Google Shape;974;p29"/>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29"/>
              <p:cNvGrpSpPr/>
              <p:nvPr/>
            </p:nvGrpSpPr>
            <p:grpSpPr>
              <a:xfrm>
                <a:off x="4846040" y="3654750"/>
                <a:ext cx="31405" cy="26993"/>
                <a:chOff x="4846040" y="3654750"/>
                <a:chExt cx="31405" cy="26993"/>
              </a:xfrm>
            </p:grpSpPr>
            <p:sp>
              <p:nvSpPr>
                <p:cNvPr id="977" name="Google Shape;977;p29"/>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29"/>
              <p:cNvGrpSpPr/>
              <p:nvPr/>
            </p:nvGrpSpPr>
            <p:grpSpPr>
              <a:xfrm>
                <a:off x="4925673" y="3691700"/>
                <a:ext cx="40253" cy="34472"/>
                <a:chOff x="4925673" y="3691700"/>
                <a:chExt cx="40253" cy="34472"/>
              </a:xfrm>
            </p:grpSpPr>
            <p:sp>
              <p:nvSpPr>
                <p:cNvPr id="980" name="Google Shape;980;p29"/>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29"/>
              <p:cNvGrpSpPr/>
              <p:nvPr/>
            </p:nvGrpSpPr>
            <p:grpSpPr>
              <a:xfrm>
                <a:off x="4894653" y="3740848"/>
                <a:ext cx="31405" cy="26906"/>
                <a:chOff x="4894653" y="3740848"/>
                <a:chExt cx="31405" cy="26906"/>
              </a:xfrm>
            </p:grpSpPr>
            <p:sp>
              <p:nvSpPr>
                <p:cNvPr id="983" name="Google Shape;983;p29"/>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9"/>
              <p:cNvGrpSpPr/>
              <p:nvPr/>
            </p:nvGrpSpPr>
            <p:grpSpPr>
              <a:xfrm>
                <a:off x="4962300" y="3696348"/>
                <a:ext cx="38255" cy="32773"/>
                <a:chOff x="4962300" y="3696348"/>
                <a:chExt cx="38255" cy="32773"/>
              </a:xfrm>
            </p:grpSpPr>
            <p:sp>
              <p:nvSpPr>
                <p:cNvPr id="986" name="Google Shape;986;p29"/>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9"/>
              <p:cNvGrpSpPr/>
              <p:nvPr/>
            </p:nvGrpSpPr>
            <p:grpSpPr>
              <a:xfrm>
                <a:off x="4980185" y="3743349"/>
                <a:ext cx="31499" cy="26969"/>
                <a:chOff x="4980185" y="3743349"/>
                <a:chExt cx="31499" cy="26969"/>
              </a:xfrm>
            </p:grpSpPr>
            <p:sp>
              <p:nvSpPr>
                <p:cNvPr id="989" name="Google Shape;989;p29"/>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29"/>
              <p:cNvGrpSpPr/>
              <p:nvPr/>
            </p:nvGrpSpPr>
            <p:grpSpPr>
              <a:xfrm>
                <a:off x="5013768" y="3734312"/>
                <a:ext cx="31499" cy="26969"/>
                <a:chOff x="5013768" y="3734312"/>
                <a:chExt cx="31499" cy="26969"/>
              </a:xfrm>
            </p:grpSpPr>
            <p:sp>
              <p:nvSpPr>
                <p:cNvPr id="992" name="Google Shape;992;p29"/>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9"/>
              <p:cNvGrpSpPr/>
              <p:nvPr/>
            </p:nvGrpSpPr>
            <p:grpSpPr>
              <a:xfrm>
                <a:off x="5036703" y="3764545"/>
                <a:ext cx="31499" cy="26898"/>
                <a:chOff x="5036703" y="3764545"/>
                <a:chExt cx="31499" cy="26898"/>
              </a:xfrm>
            </p:grpSpPr>
            <p:sp>
              <p:nvSpPr>
                <p:cNvPr id="995" name="Google Shape;995;p29"/>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29"/>
              <p:cNvGrpSpPr/>
              <p:nvPr/>
            </p:nvGrpSpPr>
            <p:grpSpPr>
              <a:xfrm>
                <a:off x="4953546" y="3768352"/>
                <a:ext cx="31405" cy="26898"/>
                <a:chOff x="4953546" y="3768352"/>
                <a:chExt cx="31405" cy="26898"/>
              </a:xfrm>
            </p:grpSpPr>
            <p:sp>
              <p:nvSpPr>
                <p:cNvPr id="998" name="Google Shape;998;p29"/>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29"/>
              <p:cNvGrpSpPr/>
              <p:nvPr/>
            </p:nvGrpSpPr>
            <p:grpSpPr>
              <a:xfrm>
                <a:off x="4964770" y="3814016"/>
                <a:ext cx="31499" cy="26993"/>
                <a:chOff x="4964770" y="3814016"/>
                <a:chExt cx="31499" cy="26993"/>
              </a:xfrm>
            </p:grpSpPr>
            <p:sp>
              <p:nvSpPr>
                <p:cNvPr id="1001" name="Google Shape;1001;p29"/>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9"/>
              <p:cNvGrpSpPr/>
              <p:nvPr/>
            </p:nvGrpSpPr>
            <p:grpSpPr>
              <a:xfrm>
                <a:off x="4923290" y="3800504"/>
                <a:ext cx="31468" cy="26898"/>
                <a:chOff x="4923290" y="3800504"/>
                <a:chExt cx="31468" cy="26898"/>
              </a:xfrm>
            </p:grpSpPr>
            <p:sp>
              <p:nvSpPr>
                <p:cNvPr id="1004" name="Google Shape;1004;p29"/>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29"/>
              <p:cNvGrpSpPr/>
              <p:nvPr/>
            </p:nvGrpSpPr>
            <p:grpSpPr>
              <a:xfrm>
                <a:off x="5108534" y="3650943"/>
                <a:ext cx="31405" cy="26993"/>
                <a:chOff x="5108534" y="3650943"/>
                <a:chExt cx="31405" cy="26993"/>
              </a:xfrm>
            </p:grpSpPr>
            <p:sp>
              <p:nvSpPr>
                <p:cNvPr id="1007" name="Google Shape;1007;p29"/>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5119380" y="3760739"/>
                <a:ext cx="31499" cy="26993"/>
                <a:chOff x="5119380" y="3760739"/>
                <a:chExt cx="31499" cy="26993"/>
              </a:xfrm>
            </p:grpSpPr>
            <p:sp>
              <p:nvSpPr>
                <p:cNvPr id="1010" name="Google Shape;1010;p29"/>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9"/>
              <p:cNvGrpSpPr/>
              <p:nvPr/>
            </p:nvGrpSpPr>
            <p:grpSpPr>
              <a:xfrm>
                <a:off x="5119380" y="3788235"/>
                <a:ext cx="31499" cy="26993"/>
                <a:chOff x="5119380" y="3788235"/>
                <a:chExt cx="31499" cy="26993"/>
              </a:xfrm>
            </p:grpSpPr>
            <p:sp>
              <p:nvSpPr>
                <p:cNvPr id="1013" name="Google Shape;1013;p29"/>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29"/>
              <p:cNvGrpSpPr/>
              <p:nvPr/>
            </p:nvGrpSpPr>
            <p:grpSpPr>
              <a:xfrm>
                <a:off x="5158005" y="3875284"/>
                <a:ext cx="31405" cy="27001"/>
                <a:chOff x="5158005" y="3875284"/>
                <a:chExt cx="31405" cy="27001"/>
              </a:xfrm>
            </p:grpSpPr>
            <p:sp>
              <p:nvSpPr>
                <p:cNvPr id="1016" name="Google Shape;1016;p29"/>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29"/>
              <p:cNvGrpSpPr/>
              <p:nvPr/>
            </p:nvGrpSpPr>
            <p:grpSpPr>
              <a:xfrm>
                <a:off x="5233163" y="3764545"/>
                <a:ext cx="31499" cy="26898"/>
                <a:chOff x="5233163" y="3764545"/>
                <a:chExt cx="31499" cy="26898"/>
              </a:xfrm>
            </p:grpSpPr>
            <p:sp>
              <p:nvSpPr>
                <p:cNvPr id="1019" name="Google Shape;1019;p29"/>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29"/>
              <p:cNvGrpSpPr/>
              <p:nvPr/>
            </p:nvGrpSpPr>
            <p:grpSpPr>
              <a:xfrm>
                <a:off x="5276168" y="3805545"/>
                <a:ext cx="31499" cy="26906"/>
                <a:chOff x="5276168" y="3805545"/>
                <a:chExt cx="31499" cy="26906"/>
              </a:xfrm>
            </p:grpSpPr>
            <p:sp>
              <p:nvSpPr>
                <p:cNvPr id="1022" name="Google Shape;1022;p29"/>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29"/>
              <p:cNvGrpSpPr/>
              <p:nvPr/>
            </p:nvGrpSpPr>
            <p:grpSpPr>
              <a:xfrm>
                <a:off x="5294053" y="3851933"/>
                <a:ext cx="31405" cy="26945"/>
                <a:chOff x="5294053" y="3851933"/>
                <a:chExt cx="31405" cy="26945"/>
              </a:xfrm>
            </p:grpSpPr>
            <p:sp>
              <p:nvSpPr>
                <p:cNvPr id="1025" name="Google Shape;1025;p29"/>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29"/>
              <p:cNvGrpSpPr/>
              <p:nvPr/>
            </p:nvGrpSpPr>
            <p:grpSpPr>
              <a:xfrm>
                <a:off x="5341723" y="3851902"/>
                <a:ext cx="31405" cy="26977"/>
                <a:chOff x="5341723" y="3851902"/>
                <a:chExt cx="31405" cy="26977"/>
              </a:xfrm>
            </p:grpSpPr>
            <p:sp>
              <p:nvSpPr>
                <p:cNvPr id="1028" name="Google Shape;1028;p29"/>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9"/>
              <p:cNvGrpSpPr/>
              <p:nvPr/>
            </p:nvGrpSpPr>
            <p:grpSpPr>
              <a:xfrm>
                <a:off x="5054871" y="3507855"/>
                <a:ext cx="31405" cy="26993"/>
                <a:chOff x="5054871" y="3507855"/>
                <a:chExt cx="31405" cy="26993"/>
              </a:xfrm>
            </p:grpSpPr>
            <p:sp>
              <p:nvSpPr>
                <p:cNvPr id="1031" name="Google Shape;1031;p29"/>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9"/>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9"/>
              <p:cNvGrpSpPr/>
              <p:nvPr/>
            </p:nvGrpSpPr>
            <p:grpSpPr>
              <a:xfrm>
                <a:off x="4876579" y="3675325"/>
                <a:ext cx="31405" cy="26969"/>
                <a:chOff x="4876579" y="3675325"/>
                <a:chExt cx="31405" cy="26969"/>
              </a:xfrm>
            </p:grpSpPr>
            <p:sp>
              <p:nvSpPr>
                <p:cNvPr id="1034" name="Google Shape;1034;p29"/>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9"/>
              <p:cNvGrpSpPr/>
              <p:nvPr/>
            </p:nvGrpSpPr>
            <p:grpSpPr>
              <a:xfrm>
                <a:off x="4842233" y="3688333"/>
                <a:ext cx="31405" cy="26993"/>
                <a:chOff x="4842233" y="3688333"/>
                <a:chExt cx="31405" cy="26993"/>
              </a:xfrm>
            </p:grpSpPr>
            <p:sp>
              <p:nvSpPr>
                <p:cNvPr id="1037" name="Google Shape;1037;p29"/>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9"/>
              <p:cNvGrpSpPr/>
              <p:nvPr/>
            </p:nvGrpSpPr>
            <p:grpSpPr>
              <a:xfrm>
                <a:off x="5187876" y="3608032"/>
                <a:ext cx="31405" cy="27001"/>
                <a:chOff x="5187876" y="3608032"/>
                <a:chExt cx="31405" cy="27001"/>
              </a:xfrm>
            </p:grpSpPr>
            <p:sp>
              <p:nvSpPr>
                <p:cNvPr id="1040" name="Google Shape;1040;p29"/>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9"/>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9"/>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29"/>
              <p:cNvGrpSpPr/>
              <p:nvPr/>
            </p:nvGrpSpPr>
            <p:grpSpPr>
              <a:xfrm>
                <a:off x="5269224" y="3304167"/>
                <a:ext cx="40253" cy="34402"/>
                <a:chOff x="5269224" y="3304167"/>
                <a:chExt cx="40253" cy="34402"/>
              </a:xfrm>
            </p:grpSpPr>
            <p:sp>
              <p:nvSpPr>
                <p:cNvPr id="1045" name="Google Shape;1045;p29"/>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9"/>
              <p:cNvGrpSpPr/>
              <p:nvPr/>
            </p:nvGrpSpPr>
            <p:grpSpPr>
              <a:xfrm>
                <a:off x="5327354" y="3476615"/>
                <a:ext cx="49864" cy="42723"/>
                <a:chOff x="5327354" y="3476615"/>
                <a:chExt cx="49864" cy="42723"/>
              </a:xfrm>
            </p:grpSpPr>
            <p:sp>
              <p:nvSpPr>
                <p:cNvPr id="1048" name="Google Shape;1048;p29"/>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29"/>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29"/>
              <p:cNvGrpSpPr/>
              <p:nvPr/>
            </p:nvGrpSpPr>
            <p:grpSpPr>
              <a:xfrm>
                <a:off x="5341723" y="3775957"/>
                <a:ext cx="31405" cy="26898"/>
                <a:chOff x="5341723" y="3775957"/>
                <a:chExt cx="31405" cy="26898"/>
              </a:xfrm>
            </p:grpSpPr>
            <p:sp>
              <p:nvSpPr>
                <p:cNvPr id="1053" name="Google Shape;1053;p29"/>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9"/>
              <p:cNvGrpSpPr/>
              <p:nvPr/>
            </p:nvGrpSpPr>
            <p:grpSpPr>
              <a:xfrm>
                <a:off x="5439053" y="3699274"/>
                <a:ext cx="31405" cy="26898"/>
                <a:chOff x="5439053" y="3699274"/>
                <a:chExt cx="31405" cy="26898"/>
              </a:xfrm>
            </p:grpSpPr>
            <p:sp>
              <p:nvSpPr>
                <p:cNvPr id="1056" name="Google Shape;1056;p29"/>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9"/>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9"/>
              <p:cNvGrpSpPr/>
              <p:nvPr/>
            </p:nvGrpSpPr>
            <p:grpSpPr>
              <a:xfrm>
                <a:off x="5412414" y="3622307"/>
                <a:ext cx="31499" cy="26993"/>
                <a:chOff x="5412414" y="3622307"/>
                <a:chExt cx="31499" cy="26993"/>
              </a:xfrm>
            </p:grpSpPr>
            <p:sp>
              <p:nvSpPr>
                <p:cNvPr id="1059" name="Google Shape;1059;p29"/>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29"/>
              <p:cNvGrpSpPr/>
              <p:nvPr/>
            </p:nvGrpSpPr>
            <p:grpSpPr>
              <a:xfrm>
                <a:off x="5476254" y="3473949"/>
                <a:ext cx="26835" cy="26930"/>
                <a:chOff x="5476254" y="3473949"/>
                <a:chExt cx="26835" cy="26930"/>
              </a:xfrm>
            </p:grpSpPr>
            <p:sp>
              <p:nvSpPr>
                <p:cNvPr id="1062" name="Google Shape;1062;p29"/>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29"/>
              <p:cNvGrpSpPr/>
              <p:nvPr/>
            </p:nvGrpSpPr>
            <p:grpSpPr>
              <a:xfrm>
                <a:off x="5564547" y="3481594"/>
                <a:ext cx="31397" cy="26898"/>
                <a:chOff x="5564547" y="3481594"/>
                <a:chExt cx="31397" cy="26898"/>
              </a:xfrm>
            </p:grpSpPr>
            <p:sp>
              <p:nvSpPr>
                <p:cNvPr id="1065" name="Google Shape;1065;p29"/>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9"/>
              <p:cNvGrpSpPr/>
              <p:nvPr/>
            </p:nvGrpSpPr>
            <p:grpSpPr>
              <a:xfrm>
                <a:off x="5534101" y="3470174"/>
                <a:ext cx="31397" cy="26906"/>
                <a:chOff x="5534101" y="3470174"/>
                <a:chExt cx="31397" cy="26906"/>
              </a:xfrm>
            </p:grpSpPr>
            <p:sp>
              <p:nvSpPr>
                <p:cNvPr id="1068" name="Google Shape;1068;p29"/>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9"/>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29"/>
              <p:cNvGrpSpPr/>
              <p:nvPr/>
            </p:nvGrpSpPr>
            <p:grpSpPr>
              <a:xfrm>
                <a:off x="5610879" y="3314486"/>
                <a:ext cx="31499" cy="26938"/>
                <a:chOff x="5610879" y="3314486"/>
                <a:chExt cx="31499" cy="26938"/>
              </a:xfrm>
            </p:grpSpPr>
            <p:sp>
              <p:nvSpPr>
                <p:cNvPr id="1071" name="Google Shape;1071;p29"/>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9"/>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9"/>
              <p:cNvGrpSpPr/>
              <p:nvPr/>
            </p:nvGrpSpPr>
            <p:grpSpPr>
              <a:xfrm>
                <a:off x="4834525" y="3501382"/>
                <a:ext cx="31499" cy="26898"/>
                <a:chOff x="4834525" y="3501382"/>
                <a:chExt cx="31499" cy="26898"/>
              </a:xfrm>
            </p:grpSpPr>
            <p:sp>
              <p:nvSpPr>
                <p:cNvPr id="1074" name="Google Shape;1074;p29"/>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9"/>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9"/>
              <p:cNvGrpSpPr/>
              <p:nvPr/>
            </p:nvGrpSpPr>
            <p:grpSpPr>
              <a:xfrm>
                <a:off x="4898460" y="3580158"/>
                <a:ext cx="31405" cy="26898"/>
                <a:chOff x="4898460" y="3580158"/>
                <a:chExt cx="31405" cy="26898"/>
              </a:xfrm>
            </p:grpSpPr>
            <p:sp>
              <p:nvSpPr>
                <p:cNvPr id="1077" name="Google Shape;1077;p29"/>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9"/>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29"/>
              <p:cNvGrpSpPr/>
              <p:nvPr/>
            </p:nvGrpSpPr>
            <p:grpSpPr>
              <a:xfrm>
                <a:off x="4882667" y="3608032"/>
                <a:ext cx="31499" cy="27001"/>
                <a:chOff x="4882667" y="3608032"/>
                <a:chExt cx="31499" cy="27001"/>
              </a:xfrm>
            </p:grpSpPr>
            <p:sp>
              <p:nvSpPr>
                <p:cNvPr id="1080" name="Google Shape;1080;p29"/>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9"/>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9"/>
              <p:cNvGrpSpPr/>
              <p:nvPr/>
            </p:nvGrpSpPr>
            <p:grpSpPr>
              <a:xfrm>
                <a:off x="4843373" y="3631407"/>
                <a:ext cx="16273" cy="16186"/>
                <a:chOff x="4843373" y="3631407"/>
                <a:chExt cx="16273" cy="16186"/>
              </a:xfrm>
            </p:grpSpPr>
            <p:sp>
              <p:nvSpPr>
                <p:cNvPr id="1083" name="Google Shape;1083;p29"/>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9"/>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29"/>
              <p:cNvGrpSpPr/>
              <p:nvPr/>
            </p:nvGrpSpPr>
            <p:grpSpPr>
              <a:xfrm>
                <a:off x="4727773" y="3591578"/>
                <a:ext cx="31499" cy="26898"/>
                <a:chOff x="4727773" y="3591578"/>
                <a:chExt cx="31499" cy="26898"/>
              </a:xfrm>
            </p:grpSpPr>
            <p:sp>
              <p:nvSpPr>
                <p:cNvPr id="1086" name="Google Shape;1086;p29"/>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9"/>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29"/>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9"/>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29"/>
              <p:cNvGrpSpPr/>
              <p:nvPr/>
            </p:nvGrpSpPr>
            <p:grpSpPr>
              <a:xfrm>
                <a:off x="4609421" y="3577398"/>
                <a:ext cx="31499" cy="27001"/>
                <a:chOff x="4609421" y="3577398"/>
                <a:chExt cx="31499" cy="27001"/>
              </a:xfrm>
            </p:grpSpPr>
            <p:sp>
              <p:nvSpPr>
                <p:cNvPr id="1091" name="Google Shape;1091;p29"/>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9"/>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9"/>
              <p:cNvGrpSpPr/>
              <p:nvPr/>
            </p:nvGrpSpPr>
            <p:grpSpPr>
              <a:xfrm>
                <a:off x="4649289" y="3577398"/>
                <a:ext cx="31499" cy="27001"/>
                <a:chOff x="4649289" y="3577398"/>
                <a:chExt cx="31499" cy="27001"/>
              </a:xfrm>
            </p:grpSpPr>
            <p:sp>
              <p:nvSpPr>
                <p:cNvPr id="1094" name="Google Shape;1094;p29"/>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9"/>
              <p:cNvGrpSpPr/>
              <p:nvPr/>
            </p:nvGrpSpPr>
            <p:grpSpPr>
              <a:xfrm>
                <a:off x="4605614" y="3639523"/>
                <a:ext cx="31499" cy="26906"/>
                <a:chOff x="4605614" y="3639523"/>
                <a:chExt cx="31499" cy="26906"/>
              </a:xfrm>
            </p:grpSpPr>
            <p:sp>
              <p:nvSpPr>
                <p:cNvPr id="1097" name="Google Shape;1097;p29"/>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9"/>
              <p:cNvGrpSpPr/>
              <p:nvPr/>
            </p:nvGrpSpPr>
            <p:grpSpPr>
              <a:xfrm>
                <a:off x="4785149" y="3618846"/>
                <a:ext cx="26930" cy="26843"/>
                <a:chOff x="4785149" y="3618846"/>
                <a:chExt cx="26930" cy="26843"/>
              </a:xfrm>
            </p:grpSpPr>
            <p:sp>
              <p:nvSpPr>
                <p:cNvPr id="1100" name="Google Shape;1100;p29"/>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29"/>
              <p:cNvGrpSpPr/>
              <p:nvPr/>
            </p:nvGrpSpPr>
            <p:grpSpPr>
              <a:xfrm>
                <a:off x="4810167" y="3601567"/>
                <a:ext cx="31405" cy="26898"/>
                <a:chOff x="4810167" y="3601567"/>
                <a:chExt cx="31405" cy="26898"/>
              </a:xfrm>
            </p:grpSpPr>
            <p:sp>
              <p:nvSpPr>
                <p:cNvPr id="1103" name="Google Shape;1103;p29"/>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9"/>
              <p:cNvGrpSpPr/>
              <p:nvPr/>
            </p:nvGrpSpPr>
            <p:grpSpPr>
              <a:xfrm>
                <a:off x="4831002" y="3373230"/>
                <a:ext cx="31405" cy="26898"/>
                <a:chOff x="4831002" y="3373230"/>
                <a:chExt cx="31405" cy="26898"/>
              </a:xfrm>
            </p:grpSpPr>
            <p:sp>
              <p:nvSpPr>
                <p:cNvPr id="1106" name="Google Shape;1106;p29"/>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29"/>
              <p:cNvGrpSpPr/>
              <p:nvPr/>
            </p:nvGrpSpPr>
            <p:grpSpPr>
              <a:xfrm>
                <a:off x="4719311" y="3355054"/>
                <a:ext cx="31499" cy="27001"/>
                <a:chOff x="4719311" y="3355054"/>
                <a:chExt cx="31499" cy="27001"/>
              </a:xfrm>
            </p:grpSpPr>
            <p:sp>
              <p:nvSpPr>
                <p:cNvPr id="1109" name="Google Shape;1109;p29"/>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29"/>
              <p:cNvGrpSpPr/>
              <p:nvPr/>
            </p:nvGrpSpPr>
            <p:grpSpPr>
              <a:xfrm>
                <a:off x="4798755" y="3450260"/>
                <a:ext cx="26930" cy="26930"/>
                <a:chOff x="4798755" y="3450260"/>
                <a:chExt cx="26930" cy="26930"/>
              </a:xfrm>
            </p:grpSpPr>
            <p:sp>
              <p:nvSpPr>
                <p:cNvPr id="1112" name="Google Shape;1112;p29"/>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29"/>
              <p:cNvGrpSpPr/>
              <p:nvPr/>
            </p:nvGrpSpPr>
            <p:grpSpPr>
              <a:xfrm>
                <a:off x="4645576" y="3467555"/>
                <a:ext cx="31405" cy="26953"/>
                <a:chOff x="4645576" y="3467555"/>
                <a:chExt cx="31405" cy="26953"/>
              </a:xfrm>
            </p:grpSpPr>
            <p:sp>
              <p:nvSpPr>
                <p:cNvPr id="1115" name="Google Shape;1115;p29"/>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7" name="Google Shape;1117;p29"/>
              <p:cNvGrpSpPr/>
              <p:nvPr/>
            </p:nvGrpSpPr>
            <p:grpSpPr>
              <a:xfrm>
                <a:off x="4687631" y="3583965"/>
                <a:ext cx="31499" cy="26898"/>
                <a:chOff x="4687631" y="3583965"/>
                <a:chExt cx="31499" cy="26898"/>
              </a:xfrm>
            </p:grpSpPr>
            <p:sp>
              <p:nvSpPr>
                <p:cNvPr id="1118" name="Google Shape;1118;p29"/>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9"/>
              <p:cNvGrpSpPr/>
              <p:nvPr/>
            </p:nvGrpSpPr>
            <p:grpSpPr>
              <a:xfrm>
                <a:off x="4719311" y="3471314"/>
                <a:ext cx="31499" cy="27001"/>
                <a:chOff x="4719311" y="3471314"/>
                <a:chExt cx="31499" cy="27001"/>
              </a:xfrm>
            </p:grpSpPr>
            <p:sp>
              <p:nvSpPr>
                <p:cNvPr id="1121" name="Google Shape;1121;p29"/>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29"/>
              <p:cNvGrpSpPr/>
              <p:nvPr/>
            </p:nvGrpSpPr>
            <p:grpSpPr>
              <a:xfrm>
                <a:off x="4719311" y="3434404"/>
                <a:ext cx="31499" cy="26898"/>
                <a:chOff x="4719311" y="3434404"/>
                <a:chExt cx="31499" cy="26898"/>
              </a:xfrm>
            </p:grpSpPr>
            <p:sp>
              <p:nvSpPr>
                <p:cNvPr id="1124" name="Google Shape;1124;p29"/>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768876" y="3401772"/>
                <a:ext cx="31499" cy="26898"/>
                <a:chOff x="4768876" y="3401772"/>
                <a:chExt cx="31499" cy="26898"/>
              </a:xfrm>
            </p:grpSpPr>
            <p:sp>
              <p:nvSpPr>
                <p:cNvPr id="1127" name="Google Shape;1127;p29"/>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9"/>
              <p:cNvGrpSpPr/>
              <p:nvPr/>
            </p:nvGrpSpPr>
            <p:grpSpPr>
              <a:xfrm>
                <a:off x="4762214" y="3471377"/>
                <a:ext cx="26938" cy="26938"/>
                <a:chOff x="4762214" y="3471377"/>
                <a:chExt cx="26938" cy="26938"/>
              </a:xfrm>
            </p:grpSpPr>
            <p:sp>
              <p:nvSpPr>
                <p:cNvPr id="1130" name="Google Shape;1130;p29"/>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29"/>
              <p:cNvGrpSpPr/>
              <p:nvPr/>
            </p:nvGrpSpPr>
            <p:grpSpPr>
              <a:xfrm>
                <a:off x="4790473" y="3344782"/>
                <a:ext cx="31405" cy="26898"/>
                <a:chOff x="4790473" y="3344782"/>
                <a:chExt cx="31405" cy="26898"/>
              </a:xfrm>
            </p:grpSpPr>
            <p:sp>
              <p:nvSpPr>
                <p:cNvPr id="1133" name="Google Shape;1133;p29"/>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29"/>
              <p:cNvGrpSpPr/>
              <p:nvPr/>
            </p:nvGrpSpPr>
            <p:grpSpPr>
              <a:xfrm>
                <a:off x="4823774" y="3950733"/>
                <a:ext cx="37398" cy="32034"/>
                <a:chOff x="4823774" y="3950733"/>
                <a:chExt cx="37398" cy="32034"/>
              </a:xfrm>
            </p:grpSpPr>
            <p:sp>
              <p:nvSpPr>
                <p:cNvPr id="1136" name="Google Shape;1136;p29"/>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29"/>
              <p:cNvGrpSpPr/>
              <p:nvPr/>
            </p:nvGrpSpPr>
            <p:grpSpPr>
              <a:xfrm>
                <a:off x="4823396" y="4110566"/>
                <a:ext cx="31405" cy="26906"/>
                <a:chOff x="4823396" y="4110566"/>
                <a:chExt cx="31405" cy="26906"/>
              </a:xfrm>
            </p:grpSpPr>
            <p:sp>
              <p:nvSpPr>
                <p:cNvPr id="1139" name="Google Shape;1139;p29"/>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29"/>
              <p:cNvGrpSpPr/>
              <p:nvPr/>
            </p:nvGrpSpPr>
            <p:grpSpPr>
              <a:xfrm>
                <a:off x="4838332" y="3821150"/>
                <a:ext cx="31499" cy="26898"/>
                <a:chOff x="4838332" y="3821150"/>
                <a:chExt cx="31499" cy="26898"/>
              </a:xfrm>
            </p:grpSpPr>
            <p:sp>
              <p:nvSpPr>
                <p:cNvPr id="1142" name="Google Shape;1142;p29"/>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29"/>
              <p:cNvGrpSpPr/>
              <p:nvPr/>
            </p:nvGrpSpPr>
            <p:grpSpPr>
              <a:xfrm>
                <a:off x="4661275" y="3815007"/>
                <a:ext cx="36824" cy="31523"/>
                <a:chOff x="4661275" y="3815007"/>
                <a:chExt cx="36824" cy="31523"/>
              </a:xfrm>
            </p:grpSpPr>
            <p:sp>
              <p:nvSpPr>
                <p:cNvPr id="1145" name="Google Shape;1145;p29"/>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29"/>
              <p:cNvGrpSpPr/>
              <p:nvPr/>
            </p:nvGrpSpPr>
            <p:grpSpPr>
              <a:xfrm>
                <a:off x="4558998" y="3851037"/>
                <a:ext cx="33591" cy="28699"/>
                <a:chOff x="4558998" y="3851037"/>
                <a:chExt cx="33591" cy="28699"/>
              </a:xfrm>
            </p:grpSpPr>
            <p:sp>
              <p:nvSpPr>
                <p:cNvPr id="1148" name="Google Shape;1148;p29"/>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29"/>
              <p:cNvGrpSpPr/>
              <p:nvPr/>
            </p:nvGrpSpPr>
            <p:grpSpPr>
              <a:xfrm>
                <a:off x="4696762" y="3638587"/>
                <a:ext cx="33591" cy="28794"/>
                <a:chOff x="4696762" y="3638587"/>
                <a:chExt cx="33591" cy="28794"/>
              </a:xfrm>
            </p:grpSpPr>
            <p:sp>
              <p:nvSpPr>
                <p:cNvPr id="1151" name="Google Shape;1151;p29"/>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9"/>
              <p:cNvGrpSpPr/>
              <p:nvPr/>
            </p:nvGrpSpPr>
            <p:grpSpPr>
              <a:xfrm>
                <a:off x="4929479" y="3939140"/>
                <a:ext cx="33497" cy="28692"/>
                <a:chOff x="4929479" y="3939140"/>
                <a:chExt cx="33497" cy="28692"/>
              </a:xfrm>
            </p:grpSpPr>
            <p:sp>
              <p:nvSpPr>
                <p:cNvPr id="1154" name="Google Shape;1154;p29"/>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6" name="Google Shape;1156;p29"/>
              <p:cNvGrpSpPr/>
              <p:nvPr/>
            </p:nvGrpSpPr>
            <p:grpSpPr>
              <a:xfrm>
                <a:off x="4907119" y="3986039"/>
                <a:ext cx="33497" cy="28699"/>
                <a:chOff x="4907119" y="3986039"/>
                <a:chExt cx="33497" cy="28699"/>
              </a:xfrm>
            </p:grpSpPr>
            <p:sp>
              <p:nvSpPr>
                <p:cNvPr id="1157" name="Google Shape;1157;p29"/>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29"/>
              <p:cNvGrpSpPr/>
              <p:nvPr/>
            </p:nvGrpSpPr>
            <p:grpSpPr>
              <a:xfrm>
                <a:off x="4911783" y="4048102"/>
                <a:ext cx="33591" cy="28762"/>
                <a:chOff x="4911783" y="4048102"/>
                <a:chExt cx="33591" cy="28762"/>
              </a:xfrm>
            </p:grpSpPr>
            <p:sp>
              <p:nvSpPr>
                <p:cNvPr id="1160" name="Google Shape;1160;p29"/>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9"/>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29"/>
              <p:cNvGrpSpPr/>
              <p:nvPr/>
            </p:nvGrpSpPr>
            <p:grpSpPr>
              <a:xfrm>
                <a:off x="4762623" y="3837847"/>
                <a:ext cx="42416" cy="36273"/>
                <a:chOff x="4762623" y="3837847"/>
                <a:chExt cx="42416" cy="36273"/>
              </a:xfrm>
            </p:grpSpPr>
            <p:sp>
              <p:nvSpPr>
                <p:cNvPr id="1165" name="Google Shape;1165;p29"/>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9"/>
              <p:cNvGrpSpPr/>
              <p:nvPr/>
            </p:nvGrpSpPr>
            <p:grpSpPr>
              <a:xfrm>
                <a:off x="4746044" y="4104966"/>
                <a:ext cx="33497" cy="28699"/>
                <a:chOff x="4746044" y="4104966"/>
                <a:chExt cx="33497" cy="28699"/>
              </a:xfrm>
            </p:grpSpPr>
            <p:sp>
              <p:nvSpPr>
                <p:cNvPr id="1168" name="Google Shape;1168;p29"/>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9"/>
              <p:cNvGrpSpPr/>
              <p:nvPr/>
            </p:nvGrpSpPr>
            <p:grpSpPr>
              <a:xfrm>
                <a:off x="4859646" y="4162554"/>
                <a:ext cx="33591" cy="28762"/>
                <a:chOff x="4859646" y="4162554"/>
                <a:chExt cx="33591" cy="28762"/>
              </a:xfrm>
            </p:grpSpPr>
            <p:sp>
              <p:nvSpPr>
                <p:cNvPr id="1171" name="Google Shape;1171;p29"/>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3" name="Google Shape;1173;p29"/>
            <p:cNvGrpSpPr/>
            <p:nvPr/>
          </p:nvGrpSpPr>
          <p:grpSpPr>
            <a:xfrm>
              <a:off x="3597785" y="3274438"/>
              <a:ext cx="855610" cy="1122100"/>
              <a:chOff x="3597785" y="3274438"/>
              <a:chExt cx="855610" cy="1122100"/>
            </a:xfrm>
          </p:grpSpPr>
          <p:grpSp>
            <p:nvGrpSpPr>
              <p:cNvPr id="1174" name="Google Shape;1174;p29"/>
              <p:cNvGrpSpPr/>
              <p:nvPr/>
            </p:nvGrpSpPr>
            <p:grpSpPr>
              <a:xfrm>
                <a:off x="3617857" y="3284717"/>
                <a:ext cx="826785" cy="1099165"/>
                <a:chOff x="3617857" y="3284717"/>
                <a:chExt cx="826785" cy="1099165"/>
              </a:xfrm>
            </p:grpSpPr>
            <p:sp>
              <p:nvSpPr>
                <p:cNvPr id="1175" name="Google Shape;1175;p29"/>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4230666" y="3943372"/>
                  <a:ext cx="15612" cy="77934"/>
                </a:xfrm>
                <a:custGeom>
                  <a:avLst/>
                  <a:gdLst/>
                  <a:ahLst/>
                  <a:cxnLst/>
                  <a:rect l="l" t="t" r="r" b="b"/>
                  <a:pathLst>
                    <a:path w="1985" h="9909" fill="none" extrusionOk="0">
                      <a:moveTo>
                        <a:pt x="1984" y="9908"/>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234473" y="3939573"/>
                  <a:ext cx="143953" cy="22171"/>
                </a:xfrm>
                <a:custGeom>
                  <a:avLst/>
                  <a:gdLst/>
                  <a:ahLst/>
                  <a:cxnLst/>
                  <a:rect l="l" t="t" r="r" b="b"/>
                  <a:pathLst>
                    <a:path w="18303" h="2819" fill="none" extrusionOk="0">
                      <a:moveTo>
                        <a:pt x="0" y="0"/>
                      </a:moveTo>
                      <a:lnTo>
                        <a:pt x="18303" y="2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4300405" y="4023579"/>
                  <a:ext cx="24264" cy="112650"/>
                </a:xfrm>
                <a:custGeom>
                  <a:avLst/>
                  <a:gdLst/>
                  <a:ahLst/>
                  <a:cxnLst/>
                  <a:rect l="l" t="t" r="r" b="b"/>
                  <a:pathLst>
                    <a:path w="3085" h="14323" fill="none" extrusionOk="0">
                      <a:moveTo>
                        <a:pt x="0" y="14323"/>
                      </a:moveTo>
                      <a:lnTo>
                        <a:pt x="308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4324661" y="4019772"/>
                  <a:ext cx="40544" cy="140154"/>
                </a:xfrm>
                <a:custGeom>
                  <a:avLst/>
                  <a:gdLst/>
                  <a:ahLst/>
                  <a:cxnLst/>
                  <a:rect l="l" t="t" r="r" b="b"/>
                  <a:pathLst>
                    <a:path w="5155" h="17820" fill="none" extrusionOk="0">
                      <a:moveTo>
                        <a:pt x="1" y="1"/>
                      </a:moveTo>
                      <a:lnTo>
                        <a:pt x="5154" y="1781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4324661" y="4019772"/>
                  <a:ext cx="104282" cy="52522"/>
                </a:xfrm>
                <a:custGeom>
                  <a:avLst/>
                  <a:gdLst/>
                  <a:ahLst/>
                  <a:cxnLst/>
                  <a:rect l="l" t="t" r="r" b="b"/>
                  <a:pathLst>
                    <a:path w="13259" h="6678" fill="none" extrusionOk="0">
                      <a:moveTo>
                        <a:pt x="1" y="1"/>
                      </a:moveTo>
                      <a:lnTo>
                        <a:pt x="13259" y="667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4328467" y="3989901"/>
                  <a:ext cx="113421" cy="29879"/>
                </a:xfrm>
                <a:custGeom>
                  <a:avLst/>
                  <a:gdLst/>
                  <a:ahLst/>
                  <a:cxnLst/>
                  <a:rect l="l" t="t" r="r" b="b"/>
                  <a:pathLst>
                    <a:path w="14421" h="3799" fill="none" extrusionOk="0">
                      <a:moveTo>
                        <a:pt x="14420" y="0"/>
                      </a:moveTo>
                      <a:lnTo>
                        <a:pt x="1" y="379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4224193" y="4019772"/>
                  <a:ext cx="23886" cy="76975"/>
                </a:xfrm>
                <a:custGeom>
                  <a:avLst/>
                  <a:gdLst/>
                  <a:ahLst/>
                  <a:cxnLst/>
                  <a:rect l="l" t="t" r="r" b="b"/>
                  <a:pathLst>
                    <a:path w="3037" h="9787" fill="none" extrusionOk="0">
                      <a:moveTo>
                        <a:pt x="1" y="9787"/>
                      </a:moveTo>
                      <a:lnTo>
                        <a:pt x="303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4248071" y="4019772"/>
                  <a:ext cx="52342" cy="116457"/>
                </a:xfrm>
                <a:custGeom>
                  <a:avLst/>
                  <a:gdLst/>
                  <a:ahLst/>
                  <a:cxnLst/>
                  <a:rect l="l" t="t" r="r" b="b"/>
                  <a:pathLst>
                    <a:path w="6655" h="14807" fill="none" extrusionOk="0">
                      <a:moveTo>
                        <a:pt x="1" y="1"/>
                      </a:moveTo>
                      <a:lnTo>
                        <a:pt x="6654" y="1480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4300405" y="4138982"/>
                  <a:ext cx="6567" cy="119029"/>
                </a:xfrm>
                <a:custGeom>
                  <a:avLst/>
                  <a:gdLst/>
                  <a:ahLst/>
                  <a:cxnLst/>
                  <a:rect l="l" t="t" r="r" b="b"/>
                  <a:pathLst>
                    <a:path w="835" h="15134" fill="none" extrusionOk="0">
                      <a:moveTo>
                        <a:pt x="0" y="1"/>
                      </a:moveTo>
                      <a:lnTo>
                        <a:pt x="835" y="151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4219726" y="4200164"/>
                  <a:ext cx="85343" cy="60513"/>
                </a:xfrm>
                <a:custGeom>
                  <a:avLst/>
                  <a:gdLst/>
                  <a:ahLst/>
                  <a:cxnLst/>
                  <a:rect l="l" t="t" r="r" b="b"/>
                  <a:pathLst>
                    <a:path w="10851" h="7694" fill="none" extrusionOk="0">
                      <a:moveTo>
                        <a:pt x="0" y="0"/>
                      </a:moveTo>
                      <a:lnTo>
                        <a:pt x="10851" y="76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4223430" y="4137275"/>
                  <a:ext cx="81930" cy="15132"/>
                </a:xfrm>
                <a:custGeom>
                  <a:avLst/>
                  <a:gdLst/>
                  <a:ahLst/>
                  <a:cxnLst/>
                  <a:rect l="l" t="t" r="r" b="b"/>
                  <a:pathLst>
                    <a:path w="10417" h="1924" fill="none" extrusionOk="0">
                      <a:moveTo>
                        <a:pt x="1" y="1923"/>
                      </a:moveTo>
                      <a:lnTo>
                        <a:pt x="10416"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4303638" y="4138982"/>
                  <a:ext cx="59947" cy="23894"/>
                </a:xfrm>
                <a:custGeom>
                  <a:avLst/>
                  <a:gdLst/>
                  <a:ahLst/>
                  <a:cxnLst/>
                  <a:rect l="l" t="t" r="r" b="b"/>
                  <a:pathLst>
                    <a:path w="7622" h="3038" fill="none" extrusionOk="0">
                      <a:moveTo>
                        <a:pt x="7621" y="3037"/>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4201644" y="4267237"/>
                  <a:ext cx="39970" cy="77164"/>
                </a:xfrm>
                <a:custGeom>
                  <a:avLst/>
                  <a:gdLst/>
                  <a:ahLst/>
                  <a:cxnLst/>
                  <a:rect l="l" t="t" r="r" b="b"/>
                  <a:pathLst>
                    <a:path w="5082" h="9811" fill="none" extrusionOk="0">
                      <a:moveTo>
                        <a:pt x="1" y="0"/>
                      </a:moveTo>
                      <a:lnTo>
                        <a:pt x="5081" y="981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4203831" y="4258003"/>
                  <a:ext cx="103142" cy="9241"/>
                </a:xfrm>
                <a:custGeom>
                  <a:avLst/>
                  <a:gdLst/>
                  <a:ahLst/>
                  <a:cxnLst/>
                  <a:rect l="l" t="t" r="r" b="b"/>
                  <a:pathLst>
                    <a:path w="13114" h="1175" fill="none" extrusionOk="0">
                      <a:moveTo>
                        <a:pt x="1" y="1174"/>
                      </a:moveTo>
                      <a:lnTo>
                        <a:pt x="1311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4179001" y="3943372"/>
                  <a:ext cx="51673" cy="104951"/>
                </a:xfrm>
                <a:custGeom>
                  <a:avLst/>
                  <a:gdLst/>
                  <a:ahLst/>
                  <a:cxnLst/>
                  <a:rect l="l" t="t" r="r" b="b"/>
                  <a:pathLst>
                    <a:path w="6570" h="13344" fill="none" extrusionOk="0">
                      <a:moveTo>
                        <a:pt x="1" y="13344"/>
                      </a:moveTo>
                      <a:lnTo>
                        <a:pt x="656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4248071" y="4019772"/>
                  <a:ext cx="76597" cy="8"/>
                </a:xfrm>
                <a:custGeom>
                  <a:avLst/>
                  <a:gdLst/>
                  <a:ahLst/>
                  <a:cxnLst/>
                  <a:rect l="l" t="t" r="r" b="b"/>
                  <a:pathLst>
                    <a:path w="9739" h="1" fill="none" extrusionOk="0">
                      <a:moveTo>
                        <a:pt x="1" y="1"/>
                      </a:moveTo>
                      <a:lnTo>
                        <a:pt x="9739"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4219529" y="4138982"/>
                  <a:ext cx="84116" cy="63282"/>
                </a:xfrm>
                <a:custGeom>
                  <a:avLst/>
                  <a:gdLst/>
                  <a:ahLst/>
                  <a:cxnLst/>
                  <a:rect l="l" t="t" r="r" b="b"/>
                  <a:pathLst>
                    <a:path w="10695" h="8046" fill="none" extrusionOk="0">
                      <a:moveTo>
                        <a:pt x="1" y="8045"/>
                      </a:moveTo>
                      <a:lnTo>
                        <a:pt x="10694"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3654964" y="3289853"/>
                  <a:ext cx="46820" cy="63848"/>
                </a:xfrm>
                <a:custGeom>
                  <a:avLst/>
                  <a:gdLst/>
                  <a:ahLst/>
                  <a:cxnLst/>
                  <a:rect l="l" t="t" r="r" b="b"/>
                  <a:pathLst>
                    <a:path w="5953" h="8118" fill="none" extrusionOk="0">
                      <a:moveTo>
                        <a:pt x="1" y="0"/>
                      </a:moveTo>
                      <a:lnTo>
                        <a:pt x="5952" y="8117"/>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3619760" y="3353693"/>
                  <a:ext cx="85736" cy="36730"/>
                </a:xfrm>
                <a:custGeom>
                  <a:avLst/>
                  <a:gdLst/>
                  <a:ahLst/>
                  <a:cxnLst/>
                  <a:rect l="l" t="t" r="r" b="b"/>
                  <a:pathLst>
                    <a:path w="10901" h="4670" fill="none" extrusionOk="0">
                      <a:moveTo>
                        <a:pt x="1" y="4670"/>
                      </a:moveTo>
                      <a:lnTo>
                        <a:pt x="1090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3703011" y="3354739"/>
                  <a:ext cx="70415" cy="79350"/>
                </a:xfrm>
                <a:custGeom>
                  <a:avLst/>
                  <a:gdLst/>
                  <a:ahLst/>
                  <a:cxnLst/>
                  <a:rect l="l" t="t" r="r" b="b"/>
                  <a:pathLst>
                    <a:path w="8953" h="10089" fill="none" extrusionOk="0">
                      <a:moveTo>
                        <a:pt x="1" y="0"/>
                      </a:moveTo>
                      <a:lnTo>
                        <a:pt x="8952" y="10089"/>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3779884" y="3366443"/>
                  <a:ext cx="34449" cy="67647"/>
                </a:xfrm>
                <a:custGeom>
                  <a:avLst/>
                  <a:gdLst/>
                  <a:ahLst/>
                  <a:cxnLst/>
                  <a:rect l="l" t="t" r="r" b="b"/>
                  <a:pathLst>
                    <a:path w="4380" h="8601" fill="none" extrusionOk="0">
                      <a:moveTo>
                        <a:pt x="1" y="8601"/>
                      </a:moveTo>
                      <a:lnTo>
                        <a:pt x="438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3701776" y="3353693"/>
                  <a:ext cx="116363" cy="12757"/>
                </a:xfrm>
                <a:custGeom>
                  <a:avLst/>
                  <a:gdLst/>
                  <a:ahLst/>
                  <a:cxnLst/>
                  <a:rect l="l" t="t" r="r" b="b"/>
                  <a:pathLst>
                    <a:path w="14795" h="1622" fill="none" extrusionOk="0">
                      <a:moveTo>
                        <a:pt x="14795" y="1621"/>
                      </a:moveTo>
                      <a:lnTo>
                        <a:pt x="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3701776" y="3313063"/>
                  <a:ext cx="227204" cy="40638"/>
                </a:xfrm>
                <a:custGeom>
                  <a:avLst/>
                  <a:gdLst/>
                  <a:ahLst/>
                  <a:cxnLst/>
                  <a:rect l="l" t="t" r="r" b="b"/>
                  <a:pathLst>
                    <a:path w="28888" h="5167" fill="none" extrusionOk="0">
                      <a:moveTo>
                        <a:pt x="28887" y="1"/>
                      </a:moveTo>
                      <a:lnTo>
                        <a:pt x="0" y="51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3888633" y="3313063"/>
                  <a:ext cx="40347" cy="114467"/>
                </a:xfrm>
                <a:custGeom>
                  <a:avLst/>
                  <a:gdLst/>
                  <a:ahLst/>
                  <a:cxnLst/>
                  <a:rect l="l" t="t" r="r" b="b"/>
                  <a:pathLst>
                    <a:path w="5130" h="14554" fill="none" extrusionOk="0">
                      <a:moveTo>
                        <a:pt x="5129" y="1"/>
                      </a:moveTo>
                      <a:lnTo>
                        <a:pt x="0" y="1455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3814325" y="3366443"/>
                  <a:ext cx="74316" cy="61087"/>
                </a:xfrm>
                <a:custGeom>
                  <a:avLst/>
                  <a:gdLst/>
                  <a:ahLst/>
                  <a:cxnLst/>
                  <a:rect l="l" t="t" r="r" b="b"/>
                  <a:pathLst>
                    <a:path w="9449" h="7767" fill="none" extrusionOk="0">
                      <a:moveTo>
                        <a:pt x="1" y="0"/>
                      </a:moveTo>
                      <a:lnTo>
                        <a:pt x="9448" y="776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3838399" y="3427522"/>
                  <a:ext cx="50242" cy="67749"/>
                </a:xfrm>
                <a:custGeom>
                  <a:avLst/>
                  <a:gdLst/>
                  <a:ahLst/>
                  <a:cxnLst/>
                  <a:rect l="l" t="t" r="r" b="b"/>
                  <a:pathLst>
                    <a:path w="6388" h="8614" fill="none" extrusionOk="0">
                      <a:moveTo>
                        <a:pt x="0" y="8613"/>
                      </a:moveTo>
                      <a:lnTo>
                        <a:pt x="638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814325" y="3313063"/>
                  <a:ext cx="114656" cy="53388"/>
                </a:xfrm>
                <a:custGeom>
                  <a:avLst/>
                  <a:gdLst/>
                  <a:ahLst/>
                  <a:cxnLst/>
                  <a:rect l="l" t="t" r="r" b="b"/>
                  <a:pathLst>
                    <a:path w="14578" h="6788" fill="none" extrusionOk="0">
                      <a:moveTo>
                        <a:pt x="1" y="6787"/>
                      </a:moveTo>
                      <a:lnTo>
                        <a:pt x="14577"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888633" y="3427522"/>
                  <a:ext cx="55377" cy="76212"/>
                </a:xfrm>
                <a:custGeom>
                  <a:avLst/>
                  <a:gdLst/>
                  <a:ahLst/>
                  <a:cxnLst/>
                  <a:rect l="l" t="t" r="r" b="b"/>
                  <a:pathLst>
                    <a:path w="7041" h="9690" fill="none" extrusionOk="0">
                      <a:moveTo>
                        <a:pt x="0" y="0"/>
                      </a:moveTo>
                      <a:lnTo>
                        <a:pt x="7041" y="969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3944003" y="3406208"/>
                  <a:ext cx="40631" cy="97526"/>
                </a:xfrm>
                <a:custGeom>
                  <a:avLst/>
                  <a:gdLst/>
                  <a:ahLst/>
                  <a:cxnLst/>
                  <a:rect l="l" t="t" r="r" b="b"/>
                  <a:pathLst>
                    <a:path w="5166" h="12400" fill="none" extrusionOk="0">
                      <a:moveTo>
                        <a:pt x="1" y="12400"/>
                      </a:moveTo>
                      <a:lnTo>
                        <a:pt x="516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3984625" y="3357500"/>
                  <a:ext cx="55291" cy="48716"/>
                </a:xfrm>
                <a:custGeom>
                  <a:avLst/>
                  <a:gdLst/>
                  <a:ahLst/>
                  <a:cxnLst/>
                  <a:rect l="l" t="t" r="r" b="b"/>
                  <a:pathLst>
                    <a:path w="7030" h="6194" fill="none" extrusionOk="0">
                      <a:moveTo>
                        <a:pt x="1" y="6194"/>
                      </a:moveTo>
                      <a:lnTo>
                        <a:pt x="7029"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3888633" y="3406208"/>
                  <a:ext cx="96000" cy="21322"/>
                </a:xfrm>
                <a:custGeom>
                  <a:avLst/>
                  <a:gdLst/>
                  <a:ahLst/>
                  <a:cxnLst/>
                  <a:rect l="l" t="t" r="r" b="b"/>
                  <a:pathLst>
                    <a:path w="12206" h="2711" fill="none" extrusionOk="0">
                      <a:moveTo>
                        <a:pt x="0" y="2710"/>
                      </a:moveTo>
                      <a:lnTo>
                        <a:pt x="1220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3984625" y="3406208"/>
                  <a:ext cx="42251" cy="136348"/>
                </a:xfrm>
                <a:custGeom>
                  <a:avLst/>
                  <a:gdLst/>
                  <a:ahLst/>
                  <a:cxnLst/>
                  <a:rect l="l" t="t" r="r" b="b"/>
                  <a:pathLst>
                    <a:path w="5372" h="17336" fill="none" extrusionOk="0">
                      <a:moveTo>
                        <a:pt x="1" y="1"/>
                      </a:moveTo>
                      <a:lnTo>
                        <a:pt x="5372" y="17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4026868" y="3427522"/>
                  <a:ext cx="35597" cy="115033"/>
                </a:xfrm>
                <a:custGeom>
                  <a:avLst/>
                  <a:gdLst/>
                  <a:ahLst/>
                  <a:cxnLst/>
                  <a:rect l="l" t="t" r="r" b="b"/>
                  <a:pathLst>
                    <a:path w="4526" h="14626" fill="none" extrusionOk="0">
                      <a:moveTo>
                        <a:pt x="1" y="14625"/>
                      </a:moveTo>
                      <a:lnTo>
                        <a:pt x="4525"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76261" y="3542548"/>
                  <a:ext cx="150615" cy="52051"/>
                </a:xfrm>
                <a:custGeom>
                  <a:avLst/>
                  <a:gdLst/>
                  <a:ahLst/>
                  <a:cxnLst/>
                  <a:rect l="l" t="t" r="r" b="b"/>
                  <a:pathLst>
                    <a:path w="19150" h="6618" fill="none" extrusionOk="0">
                      <a:moveTo>
                        <a:pt x="1" y="6617"/>
                      </a:moveTo>
                      <a:lnTo>
                        <a:pt x="19150"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4006702" y="3542548"/>
                  <a:ext cx="20174" cy="99044"/>
                </a:xfrm>
                <a:custGeom>
                  <a:avLst/>
                  <a:gdLst/>
                  <a:ahLst/>
                  <a:cxnLst/>
                  <a:rect l="l" t="t" r="r" b="b"/>
                  <a:pathLst>
                    <a:path w="2565" h="12593" fill="none" extrusionOk="0">
                      <a:moveTo>
                        <a:pt x="2565" y="0"/>
                      </a:moveTo>
                      <a:lnTo>
                        <a:pt x="0" y="1259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3912700" y="3641584"/>
                  <a:ext cx="97817" cy="41779"/>
                </a:xfrm>
                <a:custGeom>
                  <a:avLst/>
                  <a:gdLst/>
                  <a:ahLst/>
                  <a:cxnLst/>
                  <a:rect l="l" t="t" r="r" b="b"/>
                  <a:pathLst>
                    <a:path w="12437" h="5312" fill="none" extrusionOk="0">
                      <a:moveTo>
                        <a:pt x="1" y="5311"/>
                      </a:moveTo>
                      <a:lnTo>
                        <a:pt x="12436"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3875601" y="3503726"/>
                  <a:ext cx="68410" cy="89158"/>
                </a:xfrm>
                <a:custGeom>
                  <a:avLst/>
                  <a:gdLst/>
                  <a:ahLst/>
                  <a:cxnLst/>
                  <a:rect l="l" t="t" r="r" b="b"/>
                  <a:pathLst>
                    <a:path w="8698" h="11336" fill="none" extrusionOk="0">
                      <a:moveTo>
                        <a:pt x="8698" y="1"/>
                      </a:moveTo>
                      <a:lnTo>
                        <a:pt x="0" y="11335"/>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3944003" y="3503726"/>
                  <a:ext cx="89441" cy="36163"/>
                </a:xfrm>
                <a:custGeom>
                  <a:avLst/>
                  <a:gdLst/>
                  <a:ahLst/>
                  <a:cxnLst/>
                  <a:rect l="l" t="t" r="r" b="b"/>
                  <a:pathLst>
                    <a:path w="11372" h="4598" fill="none" extrusionOk="0">
                      <a:moveTo>
                        <a:pt x="1" y="1"/>
                      </a:moveTo>
                      <a:lnTo>
                        <a:pt x="11372" y="459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033436" y="3490599"/>
                  <a:ext cx="132824" cy="49290"/>
                </a:xfrm>
                <a:custGeom>
                  <a:avLst/>
                  <a:gdLst/>
                  <a:ahLst/>
                  <a:cxnLst/>
                  <a:rect l="l" t="t" r="r" b="b"/>
                  <a:pathLst>
                    <a:path w="16888" h="6267" fill="none" extrusionOk="0">
                      <a:moveTo>
                        <a:pt x="1" y="6267"/>
                      </a:moveTo>
                      <a:lnTo>
                        <a:pt x="16888"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4166252" y="3490599"/>
                  <a:ext cx="73459" cy="95528"/>
                </a:xfrm>
                <a:custGeom>
                  <a:avLst/>
                  <a:gdLst/>
                  <a:ahLst/>
                  <a:cxnLst/>
                  <a:rect l="l" t="t" r="r" b="b"/>
                  <a:pathLst>
                    <a:path w="9340" h="12146" fill="none" extrusionOk="0">
                      <a:moveTo>
                        <a:pt x="1" y="0"/>
                      </a:moveTo>
                      <a:lnTo>
                        <a:pt x="9339" y="12146"/>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4027726" y="3539882"/>
                  <a:ext cx="211985" cy="39970"/>
                </a:xfrm>
                <a:custGeom>
                  <a:avLst/>
                  <a:gdLst/>
                  <a:ahLst/>
                  <a:cxnLst/>
                  <a:rect l="l" t="t" r="r" b="b"/>
                  <a:pathLst>
                    <a:path w="26953" h="5082" fill="none" extrusionOk="0">
                      <a:moveTo>
                        <a:pt x="26952" y="5081"/>
                      </a:moveTo>
                      <a:lnTo>
                        <a:pt x="1"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4027726" y="3539882"/>
                  <a:ext cx="99720" cy="174878"/>
                </a:xfrm>
                <a:custGeom>
                  <a:avLst/>
                  <a:gdLst/>
                  <a:ahLst/>
                  <a:cxnLst/>
                  <a:rect l="l" t="t" r="r" b="b"/>
                  <a:pathLst>
                    <a:path w="12679" h="22235" fill="none" extrusionOk="0">
                      <a:moveTo>
                        <a:pt x="1" y="1"/>
                      </a:moveTo>
                      <a:lnTo>
                        <a:pt x="12678" y="2223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4027726" y="3539882"/>
                  <a:ext cx="159754" cy="111707"/>
                </a:xfrm>
                <a:custGeom>
                  <a:avLst/>
                  <a:gdLst/>
                  <a:ahLst/>
                  <a:cxnLst/>
                  <a:rect l="l" t="t" r="r" b="b"/>
                  <a:pathLst>
                    <a:path w="20312" h="14203" fill="none" extrusionOk="0">
                      <a:moveTo>
                        <a:pt x="1" y="1"/>
                      </a:moveTo>
                      <a:lnTo>
                        <a:pt x="20311" y="142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4006702" y="3641584"/>
                  <a:ext cx="120743" cy="73176"/>
                </a:xfrm>
                <a:custGeom>
                  <a:avLst/>
                  <a:gdLst/>
                  <a:ahLst/>
                  <a:cxnLst/>
                  <a:rect l="l" t="t" r="r" b="b"/>
                  <a:pathLst>
                    <a:path w="15352" h="9304" fill="none" extrusionOk="0">
                      <a:moveTo>
                        <a:pt x="0" y="1"/>
                      </a:moveTo>
                      <a:lnTo>
                        <a:pt x="15351" y="9303"/>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006702" y="3641584"/>
                  <a:ext cx="39773" cy="140249"/>
                </a:xfrm>
                <a:custGeom>
                  <a:avLst/>
                  <a:gdLst/>
                  <a:ahLst/>
                  <a:cxnLst/>
                  <a:rect l="l" t="t" r="r" b="b"/>
                  <a:pathLst>
                    <a:path w="5057" h="17832" fill="none" extrusionOk="0">
                      <a:moveTo>
                        <a:pt x="5057" y="17832"/>
                      </a:moveTo>
                      <a:lnTo>
                        <a:pt x="0"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3996423" y="3784585"/>
                  <a:ext cx="51862" cy="10280"/>
                </a:xfrm>
                <a:custGeom>
                  <a:avLst/>
                  <a:gdLst/>
                  <a:ahLst/>
                  <a:cxnLst/>
                  <a:rect l="l" t="t" r="r" b="b"/>
                  <a:pathLst>
                    <a:path w="6594" h="1307" fill="none" extrusionOk="0">
                      <a:moveTo>
                        <a:pt x="1" y="1307"/>
                      </a:moveTo>
                      <a:lnTo>
                        <a:pt x="6594"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048277" y="3784585"/>
                  <a:ext cx="47583" cy="68890"/>
                </a:xfrm>
                <a:custGeom>
                  <a:avLst/>
                  <a:gdLst/>
                  <a:ahLst/>
                  <a:cxnLst/>
                  <a:rect l="l" t="t" r="r" b="b"/>
                  <a:pathLst>
                    <a:path w="6050" h="8759" fill="none" extrusionOk="0">
                      <a:moveTo>
                        <a:pt x="1" y="0"/>
                      </a:moveTo>
                      <a:lnTo>
                        <a:pt x="6049" y="8758"/>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4095947" y="3788392"/>
                  <a:ext cx="10280" cy="64894"/>
                </a:xfrm>
                <a:custGeom>
                  <a:avLst/>
                  <a:gdLst/>
                  <a:ahLst/>
                  <a:cxnLst/>
                  <a:rect l="l" t="t" r="r" b="b"/>
                  <a:pathLst>
                    <a:path w="1307" h="8251" fill="none" extrusionOk="0">
                      <a:moveTo>
                        <a:pt x="0" y="8250"/>
                      </a:moveTo>
                      <a:lnTo>
                        <a:pt x="1307" y="0"/>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4095852" y="3853467"/>
                  <a:ext cx="45672" cy="15895"/>
                </a:xfrm>
                <a:custGeom>
                  <a:avLst/>
                  <a:gdLst/>
                  <a:ahLst/>
                  <a:cxnLst/>
                  <a:rect l="l" t="t" r="r" b="b"/>
                  <a:pathLst>
                    <a:path w="5807" h="2021" fill="none" extrusionOk="0">
                      <a:moveTo>
                        <a:pt x="0" y="0"/>
                      </a:moveTo>
                      <a:lnTo>
                        <a:pt x="5807" y="202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4138567" y="3868308"/>
                  <a:ext cx="16469" cy="101710"/>
                </a:xfrm>
                <a:custGeom>
                  <a:avLst/>
                  <a:gdLst/>
                  <a:ahLst/>
                  <a:cxnLst/>
                  <a:rect l="l" t="t" r="r" b="b"/>
                  <a:pathLst>
                    <a:path w="2094" h="12932" fill="none" extrusionOk="0">
                      <a:moveTo>
                        <a:pt x="1" y="1"/>
                      </a:moveTo>
                      <a:lnTo>
                        <a:pt x="2093" y="1293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3875601" y="3592876"/>
                  <a:ext cx="131110" cy="48716"/>
                </a:xfrm>
                <a:custGeom>
                  <a:avLst/>
                  <a:gdLst/>
                  <a:ahLst/>
                  <a:cxnLst/>
                  <a:rect l="l" t="t" r="r" b="b"/>
                  <a:pathLst>
                    <a:path w="16670" h="6194" fill="none" extrusionOk="0">
                      <a:moveTo>
                        <a:pt x="0" y="0"/>
                      </a:moveTo>
                      <a:lnTo>
                        <a:pt x="16669" y="6194"/>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4164828" y="3394410"/>
                  <a:ext cx="26458" cy="93153"/>
                </a:xfrm>
                <a:custGeom>
                  <a:avLst/>
                  <a:gdLst/>
                  <a:ahLst/>
                  <a:cxnLst/>
                  <a:rect l="l" t="t" r="r" b="b"/>
                  <a:pathLst>
                    <a:path w="3364" h="11844" fill="none" extrusionOk="0">
                      <a:moveTo>
                        <a:pt x="0" y="11843"/>
                      </a:moveTo>
                      <a:lnTo>
                        <a:pt x="3363" y="1"/>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191278" y="3394410"/>
                  <a:ext cx="86586" cy="52719"/>
                </a:xfrm>
                <a:custGeom>
                  <a:avLst/>
                  <a:gdLst/>
                  <a:ahLst/>
                  <a:cxnLst/>
                  <a:rect l="l" t="t" r="r" b="b"/>
                  <a:pathLst>
                    <a:path w="11009" h="6703" fill="none" extrusionOk="0">
                      <a:moveTo>
                        <a:pt x="0" y="1"/>
                      </a:moveTo>
                      <a:lnTo>
                        <a:pt x="11008" y="6702"/>
                      </a:lnTo>
                    </a:path>
                  </a:pathLst>
                </a:custGeom>
                <a:noFill/>
                <a:ln w="1825" cap="flat" cmpd="sng">
                  <a:solidFill>
                    <a:srgbClr val="A5B7C5"/>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180904" y="4251758"/>
                <a:ext cx="37783" cy="32420"/>
                <a:chOff x="4180904" y="4251758"/>
                <a:chExt cx="37783" cy="32420"/>
              </a:xfrm>
            </p:grpSpPr>
            <p:sp>
              <p:nvSpPr>
                <p:cNvPr id="1232" name="Google Shape;1232;p29"/>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4201644" y="4081324"/>
                <a:ext cx="37783" cy="32364"/>
                <a:chOff x="4201644" y="4081324"/>
                <a:chExt cx="37783" cy="32364"/>
              </a:xfrm>
            </p:grpSpPr>
            <p:sp>
              <p:nvSpPr>
                <p:cNvPr id="1235" name="Google Shape;1235;p29"/>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29"/>
              <p:cNvGrpSpPr/>
              <p:nvPr/>
            </p:nvGrpSpPr>
            <p:grpSpPr>
              <a:xfrm>
                <a:off x="4284416" y="3887428"/>
                <a:ext cx="37783" cy="32451"/>
                <a:chOff x="4284416" y="3887428"/>
                <a:chExt cx="37783" cy="32451"/>
              </a:xfrm>
            </p:grpSpPr>
            <p:sp>
              <p:nvSpPr>
                <p:cNvPr id="1238" name="Google Shape;1238;p29"/>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29"/>
              <p:cNvGrpSpPr/>
              <p:nvPr/>
            </p:nvGrpSpPr>
            <p:grpSpPr>
              <a:xfrm>
                <a:off x="4223721" y="3860404"/>
                <a:ext cx="37870" cy="32364"/>
                <a:chOff x="4223721" y="3860404"/>
                <a:chExt cx="37870" cy="32364"/>
              </a:xfrm>
            </p:grpSpPr>
            <p:sp>
              <p:nvSpPr>
                <p:cNvPr id="1241" name="Google Shape;1241;p29"/>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9"/>
              <p:cNvGrpSpPr/>
              <p:nvPr/>
            </p:nvGrpSpPr>
            <p:grpSpPr>
              <a:xfrm>
                <a:off x="4104889" y="3699242"/>
                <a:ext cx="37776" cy="32357"/>
                <a:chOff x="4104889" y="3699242"/>
                <a:chExt cx="37776" cy="32357"/>
              </a:xfrm>
            </p:grpSpPr>
            <p:sp>
              <p:nvSpPr>
                <p:cNvPr id="1244" name="Google Shape;1244;p29"/>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29"/>
              <p:cNvGrpSpPr/>
              <p:nvPr/>
            </p:nvGrpSpPr>
            <p:grpSpPr>
              <a:xfrm>
                <a:off x="4143608" y="3475121"/>
                <a:ext cx="37878" cy="32420"/>
                <a:chOff x="4143608" y="3475121"/>
                <a:chExt cx="37878" cy="32420"/>
              </a:xfrm>
            </p:grpSpPr>
            <p:sp>
              <p:nvSpPr>
                <p:cNvPr id="1247" name="Google Shape;1247;p29"/>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29"/>
              <p:cNvGrpSpPr/>
              <p:nvPr/>
            </p:nvGrpSpPr>
            <p:grpSpPr>
              <a:xfrm>
                <a:off x="4217248" y="3570893"/>
                <a:ext cx="37776" cy="32364"/>
                <a:chOff x="4217248" y="3570893"/>
                <a:chExt cx="37776" cy="32364"/>
              </a:xfrm>
            </p:grpSpPr>
            <p:sp>
              <p:nvSpPr>
                <p:cNvPr id="1250" name="Google Shape;1250;p29"/>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29"/>
              <p:cNvGrpSpPr/>
              <p:nvPr/>
            </p:nvGrpSpPr>
            <p:grpSpPr>
              <a:xfrm>
                <a:off x="4255307" y="3431612"/>
                <a:ext cx="37776" cy="32451"/>
                <a:chOff x="4255307" y="3431612"/>
                <a:chExt cx="37776" cy="32451"/>
              </a:xfrm>
            </p:grpSpPr>
            <p:sp>
              <p:nvSpPr>
                <p:cNvPr id="1253" name="Google Shape;1253;p29"/>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29"/>
              <p:cNvGrpSpPr/>
              <p:nvPr/>
            </p:nvGrpSpPr>
            <p:grpSpPr>
              <a:xfrm>
                <a:off x="3853052" y="3577398"/>
                <a:ext cx="37776" cy="32420"/>
                <a:chOff x="3853052" y="3577398"/>
                <a:chExt cx="37776" cy="32420"/>
              </a:xfrm>
            </p:grpSpPr>
            <p:sp>
              <p:nvSpPr>
                <p:cNvPr id="1256" name="Google Shape;1256;p29"/>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4039908" y="3412107"/>
                <a:ext cx="37776" cy="32357"/>
                <a:chOff x="4039908" y="3412107"/>
                <a:chExt cx="37776" cy="32357"/>
              </a:xfrm>
            </p:grpSpPr>
            <p:sp>
              <p:nvSpPr>
                <p:cNvPr id="1259" name="Google Shape;1259;p29"/>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29"/>
              <p:cNvGrpSpPr/>
              <p:nvPr/>
            </p:nvGrpSpPr>
            <p:grpSpPr>
              <a:xfrm>
                <a:off x="4017360" y="3342061"/>
                <a:ext cx="37870" cy="32380"/>
                <a:chOff x="4017360" y="3342061"/>
                <a:chExt cx="37870" cy="32380"/>
              </a:xfrm>
            </p:grpSpPr>
            <p:sp>
              <p:nvSpPr>
                <p:cNvPr id="1262" name="Google Shape;1262;p29"/>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Google Shape;1264;p29"/>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29"/>
              <p:cNvGrpSpPr/>
              <p:nvPr/>
            </p:nvGrpSpPr>
            <p:grpSpPr>
              <a:xfrm>
                <a:off x="3750870" y="3418650"/>
                <a:ext cx="37776" cy="32380"/>
                <a:chOff x="3750870" y="3418650"/>
                <a:chExt cx="37776" cy="32380"/>
              </a:xfrm>
            </p:grpSpPr>
            <p:sp>
              <p:nvSpPr>
                <p:cNvPr id="1267" name="Google Shape;1267;p29"/>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632509" y="3274438"/>
                <a:ext cx="37783" cy="32357"/>
                <a:chOff x="3632509" y="3274438"/>
                <a:chExt cx="37783" cy="32357"/>
              </a:xfrm>
            </p:grpSpPr>
            <p:sp>
              <p:nvSpPr>
                <p:cNvPr id="1270" name="Google Shape;1270;p29"/>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29"/>
              <p:cNvGrpSpPr/>
              <p:nvPr/>
            </p:nvGrpSpPr>
            <p:grpSpPr>
              <a:xfrm>
                <a:off x="3906424" y="3297561"/>
                <a:ext cx="37776" cy="32451"/>
                <a:chOff x="3906424" y="3297561"/>
                <a:chExt cx="37776" cy="32451"/>
              </a:xfrm>
            </p:grpSpPr>
            <p:sp>
              <p:nvSpPr>
                <p:cNvPr id="1273" name="Google Shape;1273;p29"/>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9"/>
              <p:cNvGrpSpPr/>
              <p:nvPr/>
            </p:nvGrpSpPr>
            <p:grpSpPr>
              <a:xfrm>
                <a:off x="3866084" y="3412107"/>
                <a:ext cx="37776" cy="32357"/>
                <a:chOff x="3866084" y="3412107"/>
                <a:chExt cx="37776" cy="32357"/>
              </a:xfrm>
            </p:grpSpPr>
            <p:sp>
              <p:nvSpPr>
                <p:cNvPr id="1276" name="Google Shape;1276;p29"/>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29"/>
              <p:cNvGrpSpPr/>
              <p:nvPr/>
            </p:nvGrpSpPr>
            <p:grpSpPr>
              <a:xfrm>
                <a:off x="4023919" y="3766409"/>
                <a:ext cx="37783" cy="32357"/>
                <a:chOff x="4023919" y="3766409"/>
                <a:chExt cx="37783" cy="32357"/>
              </a:xfrm>
            </p:grpSpPr>
            <p:sp>
              <p:nvSpPr>
                <p:cNvPr id="1279" name="Google Shape;1279;p29"/>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29"/>
              <p:cNvGrpSpPr/>
              <p:nvPr/>
            </p:nvGrpSpPr>
            <p:grpSpPr>
              <a:xfrm>
                <a:off x="3973882" y="3779449"/>
                <a:ext cx="37776" cy="32357"/>
                <a:chOff x="3973882" y="3779449"/>
                <a:chExt cx="37776" cy="32357"/>
              </a:xfrm>
            </p:grpSpPr>
            <p:sp>
              <p:nvSpPr>
                <p:cNvPr id="1282" name="Google Shape;1282;p29"/>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9"/>
              <p:cNvGrpSpPr/>
              <p:nvPr/>
            </p:nvGrpSpPr>
            <p:grpSpPr>
              <a:xfrm>
                <a:off x="4073398" y="3838028"/>
                <a:ext cx="37776" cy="32380"/>
                <a:chOff x="4073398" y="3838028"/>
                <a:chExt cx="37776" cy="32380"/>
              </a:xfrm>
            </p:grpSpPr>
            <p:sp>
              <p:nvSpPr>
                <p:cNvPr id="1285" name="Google Shape;1285;p29"/>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29"/>
              <p:cNvGrpSpPr/>
              <p:nvPr/>
            </p:nvGrpSpPr>
            <p:grpSpPr>
              <a:xfrm>
                <a:off x="4342672" y="4144496"/>
                <a:ext cx="37752" cy="32364"/>
                <a:chOff x="4342672" y="4144496"/>
                <a:chExt cx="37752" cy="32364"/>
              </a:xfrm>
            </p:grpSpPr>
            <p:sp>
              <p:nvSpPr>
                <p:cNvPr id="1288" name="Google Shape;1288;p29"/>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9"/>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29"/>
              <p:cNvGrpSpPr/>
              <p:nvPr/>
            </p:nvGrpSpPr>
            <p:grpSpPr>
              <a:xfrm>
                <a:off x="4406386" y="4056872"/>
                <a:ext cx="37783" cy="32364"/>
                <a:chOff x="4406386" y="4056872"/>
                <a:chExt cx="37783" cy="32364"/>
              </a:xfrm>
            </p:grpSpPr>
            <p:sp>
              <p:nvSpPr>
                <p:cNvPr id="1291" name="Google Shape;1291;p29"/>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29"/>
              <p:cNvGrpSpPr/>
              <p:nvPr/>
            </p:nvGrpSpPr>
            <p:grpSpPr>
              <a:xfrm>
                <a:off x="4284416" y="4245254"/>
                <a:ext cx="37783" cy="32357"/>
                <a:chOff x="4284416" y="4245254"/>
                <a:chExt cx="37783" cy="32357"/>
              </a:xfrm>
            </p:grpSpPr>
            <p:sp>
              <p:nvSpPr>
                <p:cNvPr id="1294" name="Google Shape;1294;p29"/>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29"/>
              <p:cNvGrpSpPr/>
              <p:nvPr/>
            </p:nvGrpSpPr>
            <p:grpSpPr>
              <a:xfrm>
                <a:off x="4219057" y="4331258"/>
                <a:ext cx="37776" cy="32364"/>
                <a:chOff x="4219057" y="4331258"/>
                <a:chExt cx="37776" cy="32364"/>
              </a:xfrm>
            </p:grpSpPr>
            <p:sp>
              <p:nvSpPr>
                <p:cNvPr id="1297" name="Google Shape;1297;p29"/>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a:off x="4204122" y="4141688"/>
                <a:ext cx="33497" cy="28699"/>
                <a:chOff x="4204122" y="4141688"/>
                <a:chExt cx="33497" cy="28699"/>
              </a:xfrm>
            </p:grpSpPr>
            <p:sp>
              <p:nvSpPr>
                <p:cNvPr id="1300" name="Google Shape;1300;p29"/>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29"/>
              <p:cNvGrpSpPr/>
              <p:nvPr/>
            </p:nvGrpSpPr>
            <p:grpSpPr>
              <a:xfrm>
                <a:off x="4301546" y="4003869"/>
                <a:ext cx="38916" cy="33324"/>
                <a:chOff x="4301546" y="4003869"/>
                <a:chExt cx="38916" cy="33324"/>
              </a:xfrm>
            </p:grpSpPr>
            <p:sp>
              <p:nvSpPr>
                <p:cNvPr id="1303" name="Google Shape;1303;p29"/>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9"/>
              <p:cNvGrpSpPr/>
              <p:nvPr/>
            </p:nvGrpSpPr>
            <p:grpSpPr>
              <a:xfrm>
                <a:off x="4210681" y="3924669"/>
                <a:ext cx="36549" cy="31366"/>
                <a:chOff x="4210681" y="3924669"/>
                <a:chExt cx="36549" cy="31366"/>
              </a:xfrm>
            </p:grpSpPr>
            <p:sp>
              <p:nvSpPr>
                <p:cNvPr id="1306" name="Google Shape;1306;p29"/>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29"/>
              <p:cNvGrpSpPr/>
              <p:nvPr/>
            </p:nvGrpSpPr>
            <p:grpSpPr>
              <a:xfrm>
                <a:off x="3987771" y="3628874"/>
                <a:ext cx="31499" cy="26993"/>
                <a:chOff x="3987771" y="3628874"/>
                <a:chExt cx="31499" cy="26993"/>
              </a:xfrm>
            </p:grpSpPr>
            <p:sp>
              <p:nvSpPr>
                <p:cNvPr id="1309" name="Google Shape;1309;p29"/>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29"/>
              <p:cNvGrpSpPr/>
              <p:nvPr/>
            </p:nvGrpSpPr>
            <p:grpSpPr>
              <a:xfrm>
                <a:off x="4087382" y="3775674"/>
                <a:ext cx="31405" cy="26898"/>
                <a:chOff x="4087382" y="3775674"/>
                <a:chExt cx="31405" cy="26898"/>
              </a:xfrm>
            </p:grpSpPr>
            <p:sp>
              <p:nvSpPr>
                <p:cNvPr id="1312" name="Google Shape;1312;p29"/>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4118873" y="3856637"/>
                <a:ext cx="31405" cy="26906"/>
                <a:chOff x="4118873" y="3856637"/>
                <a:chExt cx="31405" cy="26906"/>
              </a:xfrm>
            </p:grpSpPr>
            <p:sp>
              <p:nvSpPr>
                <p:cNvPr id="1315" name="Google Shape;1315;p29"/>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9"/>
              <p:cNvGrpSpPr/>
              <p:nvPr/>
            </p:nvGrpSpPr>
            <p:grpSpPr>
              <a:xfrm>
                <a:off x="4168541" y="3639523"/>
                <a:ext cx="31499" cy="26906"/>
                <a:chOff x="4168541" y="3639523"/>
                <a:chExt cx="31499" cy="26906"/>
              </a:xfrm>
            </p:grpSpPr>
            <p:sp>
              <p:nvSpPr>
                <p:cNvPr id="1318" name="Google Shape;1318;p29"/>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29"/>
              <p:cNvGrpSpPr/>
              <p:nvPr/>
            </p:nvGrpSpPr>
            <p:grpSpPr>
              <a:xfrm>
                <a:off x="3965789" y="3393545"/>
                <a:ext cx="31405" cy="26945"/>
                <a:chOff x="3965789" y="3393545"/>
                <a:chExt cx="31405" cy="26945"/>
              </a:xfrm>
            </p:grpSpPr>
            <p:sp>
              <p:nvSpPr>
                <p:cNvPr id="1321" name="Google Shape;1321;p29"/>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3925166" y="3491008"/>
                <a:ext cx="31405" cy="27001"/>
                <a:chOff x="3925166" y="3491008"/>
                <a:chExt cx="31405" cy="27001"/>
              </a:xfrm>
            </p:grpSpPr>
            <p:sp>
              <p:nvSpPr>
                <p:cNvPr id="1324" name="Google Shape;1324;p29"/>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29"/>
              <p:cNvGrpSpPr/>
              <p:nvPr/>
            </p:nvGrpSpPr>
            <p:grpSpPr>
              <a:xfrm>
                <a:off x="3682845" y="3340976"/>
                <a:ext cx="31397" cy="26898"/>
                <a:chOff x="3682845" y="3340976"/>
                <a:chExt cx="31397" cy="26898"/>
              </a:xfrm>
            </p:grpSpPr>
            <p:sp>
              <p:nvSpPr>
                <p:cNvPr id="1327" name="Google Shape;1327;p29"/>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29"/>
              <p:cNvGrpSpPr/>
              <p:nvPr/>
            </p:nvGrpSpPr>
            <p:grpSpPr>
              <a:xfrm>
                <a:off x="3795393" y="3353725"/>
                <a:ext cx="31499" cy="26993"/>
                <a:chOff x="3795393" y="3353725"/>
                <a:chExt cx="31499" cy="26993"/>
              </a:xfrm>
            </p:grpSpPr>
            <p:sp>
              <p:nvSpPr>
                <p:cNvPr id="1330" name="Google Shape;1330;p29"/>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29"/>
              <p:cNvGrpSpPr/>
              <p:nvPr/>
            </p:nvGrpSpPr>
            <p:grpSpPr>
              <a:xfrm>
                <a:off x="4176909" y="4363221"/>
                <a:ext cx="38924" cy="33316"/>
                <a:chOff x="4176909" y="4363221"/>
                <a:chExt cx="38924" cy="33316"/>
              </a:xfrm>
            </p:grpSpPr>
            <p:sp>
              <p:nvSpPr>
                <p:cNvPr id="1333" name="Google Shape;1333;p29"/>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29"/>
              <p:cNvGrpSpPr/>
              <p:nvPr/>
            </p:nvGrpSpPr>
            <p:grpSpPr>
              <a:xfrm>
                <a:off x="4226191" y="4007660"/>
                <a:ext cx="33560" cy="28770"/>
                <a:chOff x="4226191" y="4007660"/>
                <a:chExt cx="33560" cy="28770"/>
              </a:xfrm>
            </p:grpSpPr>
            <p:sp>
              <p:nvSpPr>
                <p:cNvPr id="1336" name="Google Shape;1336;p29"/>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9"/>
              <p:cNvGrpSpPr/>
              <p:nvPr/>
            </p:nvGrpSpPr>
            <p:grpSpPr>
              <a:xfrm>
                <a:off x="3597785" y="3377045"/>
                <a:ext cx="33591" cy="28699"/>
                <a:chOff x="3597785" y="3377045"/>
                <a:chExt cx="33591" cy="28699"/>
              </a:xfrm>
            </p:grpSpPr>
            <p:sp>
              <p:nvSpPr>
                <p:cNvPr id="1339" name="Google Shape;1339;p29"/>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29"/>
              <p:cNvGrpSpPr/>
              <p:nvPr/>
            </p:nvGrpSpPr>
            <p:grpSpPr>
              <a:xfrm>
                <a:off x="3887870" y="3669796"/>
                <a:ext cx="33591" cy="28692"/>
                <a:chOff x="3887870" y="3669796"/>
                <a:chExt cx="33591" cy="28692"/>
              </a:xfrm>
            </p:grpSpPr>
            <p:sp>
              <p:nvSpPr>
                <p:cNvPr id="1342" name="Google Shape;1342;p29"/>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29"/>
              <p:cNvGrpSpPr/>
              <p:nvPr/>
            </p:nvGrpSpPr>
            <p:grpSpPr>
              <a:xfrm>
                <a:off x="3818320" y="3481625"/>
                <a:ext cx="33497" cy="28770"/>
                <a:chOff x="3818320" y="3481625"/>
                <a:chExt cx="33497" cy="28770"/>
              </a:xfrm>
            </p:grpSpPr>
            <p:sp>
              <p:nvSpPr>
                <p:cNvPr id="1345" name="Google Shape;1345;p29"/>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29"/>
              <p:cNvGrpSpPr/>
              <p:nvPr/>
            </p:nvGrpSpPr>
            <p:grpSpPr>
              <a:xfrm>
                <a:off x="4278139" y="4120948"/>
                <a:ext cx="37492" cy="32129"/>
                <a:chOff x="4278139" y="4120948"/>
                <a:chExt cx="37492" cy="32129"/>
              </a:xfrm>
            </p:grpSpPr>
            <p:sp>
              <p:nvSpPr>
                <p:cNvPr id="1348" name="Google Shape;1348;p29"/>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29"/>
              <p:cNvGrpSpPr/>
              <p:nvPr/>
            </p:nvGrpSpPr>
            <p:grpSpPr>
              <a:xfrm>
                <a:off x="4419898" y="3977388"/>
                <a:ext cx="33497" cy="28692"/>
                <a:chOff x="4419898" y="3977388"/>
                <a:chExt cx="33497" cy="28692"/>
              </a:xfrm>
            </p:grpSpPr>
            <p:sp>
              <p:nvSpPr>
                <p:cNvPr id="1351" name="Google Shape;1351;p29"/>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9"/>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29"/>
              <p:cNvGrpSpPr/>
              <p:nvPr/>
            </p:nvGrpSpPr>
            <p:grpSpPr>
              <a:xfrm>
                <a:off x="4158930" y="4034684"/>
                <a:ext cx="33497" cy="28762"/>
                <a:chOff x="4158930" y="4034684"/>
                <a:chExt cx="33497" cy="28762"/>
              </a:xfrm>
            </p:grpSpPr>
            <p:sp>
              <p:nvSpPr>
                <p:cNvPr id="1354" name="Google Shape;1354;p29"/>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9"/>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29"/>
              <p:cNvGrpSpPr/>
              <p:nvPr/>
            </p:nvGrpSpPr>
            <p:grpSpPr>
              <a:xfrm>
                <a:off x="4134949" y="3957049"/>
                <a:ext cx="33497" cy="28770"/>
                <a:chOff x="4134949" y="3957049"/>
                <a:chExt cx="33497" cy="28770"/>
              </a:xfrm>
            </p:grpSpPr>
            <p:sp>
              <p:nvSpPr>
                <p:cNvPr id="1357" name="Google Shape;1357;p29"/>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29"/>
              <p:cNvGrpSpPr/>
              <p:nvPr/>
            </p:nvGrpSpPr>
            <p:grpSpPr>
              <a:xfrm>
                <a:off x="4193653" y="4184403"/>
                <a:ext cx="43580" cy="37264"/>
                <a:chOff x="4193653" y="4184403"/>
                <a:chExt cx="43580" cy="37264"/>
              </a:xfrm>
            </p:grpSpPr>
            <p:sp>
              <p:nvSpPr>
                <p:cNvPr id="1360" name="Google Shape;1360;p29"/>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29"/>
              <p:cNvGrpSpPr/>
              <p:nvPr/>
            </p:nvGrpSpPr>
            <p:grpSpPr>
              <a:xfrm>
                <a:off x="4343600" y="3943844"/>
                <a:ext cx="43580" cy="37312"/>
                <a:chOff x="4343600" y="3943844"/>
                <a:chExt cx="43580" cy="37312"/>
              </a:xfrm>
            </p:grpSpPr>
            <p:sp>
              <p:nvSpPr>
                <p:cNvPr id="1363" name="Google Shape;1363;p29"/>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29"/>
              <p:cNvGrpSpPr/>
              <p:nvPr/>
            </p:nvGrpSpPr>
            <p:grpSpPr>
              <a:xfrm>
                <a:off x="4172339" y="3381693"/>
                <a:ext cx="31499" cy="27001"/>
                <a:chOff x="4172339" y="3381693"/>
                <a:chExt cx="31499" cy="27001"/>
              </a:xfrm>
            </p:grpSpPr>
            <p:sp>
              <p:nvSpPr>
                <p:cNvPr id="1366" name="Google Shape;1366;p29"/>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29"/>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ctrTitle"/>
          </p:nvPr>
        </p:nvSpPr>
        <p:spPr>
          <a:xfrm>
            <a:off x="938550" y="436600"/>
            <a:ext cx="7266900" cy="1956600"/>
          </a:xfrm>
          <a:prstGeom prst="rect">
            <a:avLst/>
          </a:prstGeom>
          <a:noFill/>
          <a:ln>
            <a:noFill/>
          </a:ln>
        </p:spPr>
        <p:txBody>
          <a:bodyPr spcFirstLastPara="1" wrap="square" lIns="91425" tIns="91425" rIns="91425" bIns="91425" anchor="ctr" anchorCtr="1">
            <a:noAutofit/>
          </a:bodyPr>
          <a:lstStyle/>
          <a:p>
            <a:pPr marL="0" lvl="0" indent="0" algn="ctr" rtl="0">
              <a:lnSpc>
                <a:spcPct val="100000"/>
              </a:lnSpc>
              <a:spcBef>
                <a:spcPts val="0"/>
              </a:spcBef>
              <a:spcAft>
                <a:spcPts val="0"/>
              </a:spcAft>
              <a:buSzPts val="5200"/>
              <a:buNone/>
            </a:pPr>
            <a:r>
              <a:rPr lang="es-AR" sz="3500" b="1"/>
              <a:t>Universidad Nacional de Hurlingham</a:t>
            </a:r>
            <a:br>
              <a:rPr lang="es-AR" sz="3500" b="1"/>
            </a:br>
            <a:r>
              <a:rPr lang="es-AR" sz="3500" b="1"/>
              <a:t>Tecnicatura universitaria en informática</a:t>
            </a:r>
            <a:br>
              <a:rPr lang="es-AR" sz="3500" b="1"/>
            </a:br>
            <a:r>
              <a:rPr lang="es-AR" sz="3500" b="1"/>
              <a:t>Elementos de ingeniería de software</a:t>
            </a:r>
            <a:endParaRPr sz="3500" b="1"/>
          </a:p>
        </p:txBody>
      </p:sp>
      <p:sp>
        <p:nvSpPr>
          <p:cNvPr id="191" name="Google Shape;191;p14"/>
          <p:cNvSpPr/>
          <p:nvPr/>
        </p:nvSpPr>
        <p:spPr>
          <a:xfrm>
            <a:off x="8348569" y="3886591"/>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a:off x="8325443" y="239321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rot="469483">
            <a:off x="6452030" y="507617"/>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8205460" y="3165475"/>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4657822" y="442093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txBox="1">
            <a:spLocks noGrp="1"/>
          </p:cNvSpPr>
          <p:nvPr>
            <p:ph type="subTitle" idx="4294967295"/>
          </p:nvPr>
        </p:nvSpPr>
        <p:spPr>
          <a:xfrm>
            <a:off x="458063" y="3165486"/>
            <a:ext cx="2194800" cy="179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s-AR" sz="1600" b="1"/>
              <a:t>Integrantes</a:t>
            </a:r>
            <a:endParaRPr sz="1600"/>
          </a:p>
          <a:p>
            <a:pPr marL="0" lvl="0" indent="0" algn="l" rtl="0">
              <a:lnSpc>
                <a:spcPct val="100000"/>
              </a:lnSpc>
              <a:spcBef>
                <a:spcPts val="0"/>
              </a:spcBef>
              <a:spcAft>
                <a:spcPts val="0"/>
              </a:spcAft>
              <a:buSzPts val="2800"/>
              <a:buNone/>
            </a:pPr>
            <a:r>
              <a:rPr lang="es-AR" sz="1600"/>
              <a:t>Cabrera Tiago</a:t>
            </a:r>
            <a:endParaRPr sz="1600"/>
          </a:p>
          <a:p>
            <a:pPr marL="0" lvl="0" indent="0" algn="l" rtl="0">
              <a:lnSpc>
                <a:spcPct val="100000"/>
              </a:lnSpc>
              <a:spcBef>
                <a:spcPts val="0"/>
              </a:spcBef>
              <a:spcAft>
                <a:spcPts val="0"/>
              </a:spcAft>
              <a:buSzPts val="2800"/>
              <a:buNone/>
            </a:pPr>
            <a:r>
              <a:rPr lang="es-AR" sz="1600"/>
              <a:t>Gerez Juan Manuel </a:t>
            </a:r>
            <a:endParaRPr sz="1600"/>
          </a:p>
          <a:p>
            <a:pPr marL="0" lvl="0" indent="0" algn="l" rtl="0">
              <a:lnSpc>
                <a:spcPct val="100000"/>
              </a:lnSpc>
              <a:spcBef>
                <a:spcPts val="0"/>
              </a:spcBef>
              <a:spcAft>
                <a:spcPts val="0"/>
              </a:spcAft>
              <a:buSzPts val="2800"/>
              <a:buNone/>
            </a:pPr>
            <a:r>
              <a:rPr lang="es-AR" sz="1600"/>
              <a:t>Gerez Pablo</a:t>
            </a:r>
            <a:endParaRPr sz="1600"/>
          </a:p>
          <a:p>
            <a:pPr marL="0" lvl="0" indent="0" algn="l" rtl="0">
              <a:lnSpc>
                <a:spcPct val="100000"/>
              </a:lnSpc>
              <a:spcBef>
                <a:spcPts val="0"/>
              </a:spcBef>
              <a:spcAft>
                <a:spcPts val="0"/>
              </a:spcAft>
              <a:buSzPts val="2800"/>
              <a:buNone/>
            </a:pPr>
            <a:r>
              <a:rPr lang="es-AR" sz="1600"/>
              <a:t>Massey Florencia</a:t>
            </a:r>
            <a:endParaRPr sz="1600"/>
          </a:p>
          <a:p>
            <a:pPr marL="0" lvl="0" indent="0" algn="l" rtl="0">
              <a:lnSpc>
                <a:spcPct val="100000"/>
              </a:lnSpc>
              <a:spcBef>
                <a:spcPts val="0"/>
              </a:spcBef>
              <a:spcAft>
                <a:spcPts val="0"/>
              </a:spcAft>
              <a:buSzPts val="2800"/>
              <a:buNone/>
            </a:pPr>
            <a:r>
              <a:rPr lang="es-AR" sz="1600"/>
              <a:t>Pettinari Joaquín</a:t>
            </a:r>
            <a:endParaRPr sz="1600"/>
          </a:p>
        </p:txBody>
      </p:sp>
      <p:sp>
        <p:nvSpPr>
          <p:cNvPr id="197" name="Google Shape;197;p14"/>
          <p:cNvSpPr txBox="1"/>
          <p:nvPr/>
        </p:nvSpPr>
        <p:spPr>
          <a:xfrm>
            <a:off x="458063" y="2550688"/>
            <a:ext cx="2951100" cy="66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aven Pro"/>
              <a:buNone/>
            </a:pPr>
            <a:r>
              <a:rPr lang="es-AR" sz="1600" b="1" i="0" u="none" strike="noStrike" cap="none">
                <a:solidFill>
                  <a:schemeClr val="lt1"/>
                </a:solidFill>
                <a:latin typeface="Maven Pro"/>
                <a:ea typeface="Maven Pro"/>
                <a:cs typeface="Maven Pro"/>
                <a:sym typeface="Maven Pro"/>
              </a:rPr>
              <a:t>Profesora a cargo</a:t>
            </a:r>
            <a:endParaRPr sz="1200"/>
          </a:p>
          <a:p>
            <a:pPr marL="0" marR="0" lvl="0" indent="0" algn="l" rtl="0">
              <a:lnSpc>
                <a:spcPct val="100000"/>
              </a:lnSpc>
              <a:spcBef>
                <a:spcPts val="0"/>
              </a:spcBef>
              <a:spcAft>
                <a:spcPts val="0"/>
              </a:spcAft>
              <a:buClr>
                <a:schemeClr val="lt1"/>
              </a:buClr>
              <a:buSzPts val="2800"/>
              <a:buFont typeface="Maven Pro"/>
              <a:buNone/>
            </a:pPr>
            <a:r>
              <a:rPr lang="es-AR" sz="1600" b="0" i="0" u="none" strike="noStrike" cap="none">
                <a:solidFill>
                  <a:schemeClr val="lt1"/>
                </a:solidFill>
                <a:latin typeface="Maven Pro"/>
                <a:ea typeface="Maven Pro"/>
                <a:cs typeface="Maven Pro"/>
                <a:sym typeface="Maven Pro"/>
              </a:rPr>
              <a:t>Mg. Marisa Daniela Panizzi</a:t>
            </a:r>
            <a:endParaRPr sz="1600" b="0" i="0" u="none" strike="noStrike" cap="none">
              <a:solidFill>
                <a:schemeClr val="lt1"/>
              </a:solidFill>
              <a:latin typeface="Maven Pro"/>
              <a:ea typeface="Maven Pro"/>
              <a:cs typeface="Maven Pro"/>
              <a:sym typeface="Maven Pro"/>
            </a:endParaRPr>
          </a:p>
        </p:txBody>
      </p:sp>
      <p:sp>
        <p:nvSpPr>
          <p:cNvPr id="198" name="Google Shape;198;p14"/>
          <p:cNvSpPr txBox="1"/>
          <p:nvPr/>
        </p:nvSpPr>
        <p:spPr>
          <a:xfrm>
            <a:off x="7305042" y="4616905"/>
            <a:ext cx="1444800" cy="44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aven Pro"/>
              <a:buNone/>
            </a:pPr>
            <a:r>
              <a:rPr lang="es-AR" sz="1800" b="0" i="0" u="none" strike="noStrike" cap="none">
                <a:solidFill>
                  <a:schemeClr val="lt1"/>
                </a:solidFill>
                <a:latin typeface="Maven Pro"/>
                <a:ea typeface="Maven Pro"/>
                <a:cs typeface="Maven Pro"/>
                <a:sym typeface="Maven Pro"/>
              </a:rPr>
              <a:t>11/07/2020</a:t>
            </a:r>
            <a:endParaRPr/>
          </a:p>
        </p:txBody>
      </p:sp>
      <p:sp>
        <p:nvSpPr>
          <p:cNvPr id="199" name="Google Shape;19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2</a:t>
            </a:fld>
            <a:endParaRPr/>
          </a:p>
        </p:txBody>
      </p:sp>
      <p:grpSp>
        <p:nvGrpSpPr>
          <p:cNvPr id="200" name="Google Shape;200;p14"/>
          <p:cNvGrpSpPr/>
          <p:nvPr/>
        </p:nvGrpSpPr>
        <p:grpSpPr>
          <a:xfrm>
            <a:off x="6796160" y="3438801"/>
            <a:ext cx="832867" cy="817516"/>
            <a:chOff x="6069423" y="2891892"/>
            <a:chExt cx="362321" cy="364231"/>
          </a:xfrm>
        </p:grpSpPr>
        <p:sp>
          <p:nvSpPr>
            <p:cNvPr id="201" name="Google Shape;201;p14"/>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4"/>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3882605" y="186341"/>
            <a:ext cx="13788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Agenda</a:t>
            </a:r>
            <a:endParaRPr/>
          </a:p>
        </p:txBody>
      </p:sp>
      <p:sp>
        <p:nvSpPr>
          <p:cNvPr id="213" name="Google Shape;213;p15"/>
          <p:cNvSpPr txBox="1">
            <a:spLocks noGrp="1"/>
          </p:cNvSpPr>
          <p:nvPr>
            <p:ph type="body" idx="1"/>
          </p:nvPr>
        </p:nvSpPr>
        <p:spPr>
          <a:xfrm>
            <a:off x="351900" y="675601"/>
            <a:ext cx="4909500" cy="446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2400"/>
              <a:t>4. </a:t>
            </a:r>
            <a:r>
              <a:rPr lang="es-AR" sz="2400" b="0" i="0" u="none" strike="noStrike" cap="none">
                <a:solidFill>
                  <a:schemeClr val="lt1"/>
                </a:solidFill>
                <a:latin typeface="Maven Pro"/>
                <a:ea typeface="Maven Pro"/>
                <a:cs typeface="Maven Pro"/>
                <a:sym typeface="Maven Pro"/>
              </a:rPr>
              <a:t>Presentación del plan.</a:t>
            </a:r>
            <a:endParaRPr/>
          </a:p>
          <a:p>
            <a:pPr marL="0" marR="0" lvl="0" indent="0" algn="l" rtl="0">
              <a:lnSpc>
                <a:spcPct val="100000"/>
              </a:lnSpc>
              <a:spcBef>
                <a:spcPts val="0"/>
              </a:spcBef>
              <a:spcAft>
                <a:spcPts val="0"/>
              </a:spcAft>
              <a:buNone/>
            </a:pPr>
            <a:r>
              <a:rPr lang="es-AR" sz="2400"/>
              <a:t>5-6. </a:t>
            </a:r>
            <a:r>
              <a:rPr lang="es-AR" sz="2400" b="0" i="0" u="none" strike="noStrike" cap="none">
                <a:solidFill>
                  <a:schemeClr val="lt1"/>
                </a:solidFill>
                <a:latin typeface="Maven Pro"/>
                <a:ea typeface="Maven Pro"/>
                <a:cs typeface="Maven Pro"/>
                <a:sym typeface="Maven Pro"/>
              </a:rPr>
              <a:t>Casos de uso.</a:t>
            </a:r>
            <a:endParaRPr/>
          </a:p>
          <a:p>
            <a:pPr marL="0" marR="0" lvl="0" indent="0" algn="l" rtl="0">
              <a:lnSpc>
                <a:spcPct val="100000"/>
              </a:lnSpc>
              <a:spcBef>
                <a:spcPts val="0"/>
              </a:spcBef>
              <a:spcAft>
                <a:spcPts val="0"/>
              </a:spcAft>
              <a:buNone/>
            </a:pPr>
            <a:r>
              <a:rPr lang="es-AR" sz="2400"/>
              <a:t>7. </a:t>
            </a:r>
            <a:r>
              <a:rPr lang="es-AR" sz="2400" b="0" i="0" u="none" strike="noStrike" cap="none">
                <a:solidFill>
                  <a:schemeClr val="lt1"/>
                </a:solidFill>
                <a:latin typeface="Maven Pro"/>
                <a:ea typeface="Maven Pro"/>
                <a:cs typeface="Maven Pro"/>
                <a:sym typeface="Maven Pro"/>
              </a:rPr>
              <a:t>Historias de usuario.</a:t>
            </a:r>
            <a:endParaRPr/>
          </a:p>
          <a:p>
            <a:pPr marL="0" marR="0" lvl="0" indent="0" algn="l" rtl="0">
              <a:lnSpc>
                <a:spcPct val="100000"/>
              </a:lnSpc>
              <a:spcBef>
                <a:spcPts val="0"/>
              </a:spcBef>
              <a:spcAft>
                <a:spcPts val="0"/>
              </a:spcAft>
              <a:buNone/>
            </a:pPr>
            <a:r>
              <a:rPr lang="es-AR" sz="2400"/>
              <a:t>8. </a:t>
            </a:r>
            <a:r>
              <a:rPr lang="es-AR" sz="2400" b="0" i="0" u="none" strike="noStrike" cap="none">
                <a:solidFill>
                  <a:schemeClr val="lt1"/>
                </a:solidFill>
                <a:latin typeface="Maven Pro"/>
                <a:ea typeface="Maven Pro"/>
                <a:cs typeface="Maven Pro"/>
                <a:sym typeface="Maven Pro"/>
              </a:rPr>
              <a:t>Requerimientos no funcionales.</a:t>
            </a:r>
            <a:endParaRPr/>
          </a:p>
          <a:p>
            <a:pPr marL="0" marR="0" lvl="0" indent="0" algn="l" rtl="0">
              <a:lnSpc>
                <a:spcPct val="100000"/>
              </a:lnSpc>
              <a:spcBef>
                <a:spcPts val="0"/>
              </a:spcBef>
              <a:spcAft>
                <a:spcPts val="0"/>
              </a:spcAft>
              <a:buNone/>
            </a:pPr>
            <a:r>
              <a:rPr lang="es-AR" sz="2400"/>
              <a:t>9. </a:t>
            </a:r>
            <a:r>
              <a:rPr lang="es-AR" sz="2400" b="0" i="0" u="none" strike="noStrike" cap="none">
                <a:solidFill>
                  <a:schemeClr val="lt1"/>
                </a:solidFill>
                <a:latin typeface="Maven Pro"/>
                <a:ea typeface="Maven Pro"/>
                <a:cs typeface="Maven Pro"/>
                <a:sym typeface="Maven Pro"/>
              </a:rPr>
              <a:t>Modelo de dominio.</a:t>
            </a:r>
            <a:endParaRPr/>
          </a:p>
          <a:p>
            <a:pPr marL="0" marR="0" lvl="0" indent="0" algn="l" rtl="0">
              <a:lnSpc>
                <a:spcPct val="100000"/>
              </a:lnSpc>
              <a:spcBef>
                <a:spcPts val="0"/>
              </a:spcBef>
              <a:spcAft>
                <a:spcPts val="0"/>
              </a:spcAft>
              <a:buNone/>
            </a:pPr>
            <a:r>
              <a:rPr lang="es-AR" sz="2400"/>
              <a:t>10. </a:t>
            </a:r>
            <a:r>
              <a:rPr lang="es-AR" sz="2400" b="0" i="0" u="none" strike="noStrike" cap="none">
                <a:solidFill>
                  <a:schemeClr val="lt1"/>
                </a:solidFill>
                <a:latin typeface="Maven Pro"/>
                <a:ea typeface="Maven Pro"/>
                <a:cs typeface="Maven Pro"/>
                <a:sym typeface="Maven Pro"/>
              </a:rPr>
              <a:t>Ciclo de vida.</a:t>
            </a:r>
            <a:endParaRPr/>
          </a:p>
          <a:p>
            <a:pPr marL="0" marR="0" lvl="0" indent="0" algn="l" rtl="0">
              <a:lnSpc>
                <a:spcPct val="100000"/>
              </a:lnSpc>
              <a:spcBef>
                <a:spcPts val="0"/>
              </a:spcBef>
              <a:spcAft>
                <a:spcPts val="0"/>
              </a:spcAft>
              <a:buNone/>
            </a:pPr>
            <a:r>
              <a:rPr lang="es-AR" sz="2400"/>
              <a:t>11-12. </a:t>
            </a:r>
            <a:r>
              <a:rPr lang="es-AR" sz="2400" b="0" i="0" u="none" strike="noStrike" cap="none">
                <a:solidFill>
                  <a:schemeClr val="lt1"/>
                </a:solidFill>
                <a:latin typeface="Maven Pro"/>
                <a:ea typeface="Maven Pro"/>
                <a:cs typeface="Maven Pro"/>
                <a:sym typeface="Maven Pro"/>
              </a:rPr>
              <a:t>Métricas.</a:t>
            </a:r>
            <a:endParaRPr/>
          </a:p>
          <a:p>
            <a:pPr marL="0" marR="0" lvl="0" indent="0" algn="l" rtl="0">
              <a:lnSpc>
                <a:spcPct val="100000"/>
              </a:lnSpc>
              <a:spcBef>
                <a:spcPts val="0"/>
              </a:spcBef>
              <a:spcAft>
                <a:spcPts val="0"/>
              </a:spcAft>
              <a:buNone/>
            </a:pPr>
            <a:r>
              <a:rPr lang="es-AR" sz="2400"/>
              <a:t>13. </a:t>
            </a:r>
            <a:r>
              <a:rPr lang="es-AR" sz="2400" b="0" i="0" u="none" strike="noStrike" cap="none">
                <a:solidFill>
                  <a:schemeClr val="lt1"/>
                </a:solidFill>
                <a:latin typeface="Maven Pro"/>
                <a:ea typeface="Maven Pro"/>
                <a:cs typeface="Maven Pro"/>
                <a:sym typeface="Maven Pro"/>
              </a:rPr>
              <a:t>Diagrama de comunicación.</a:t>
            </a:r>
            <a:endParaRPr/>
          </a:p>
          <a:p>
            <a:pPr marL="0" marR="0" lvl="0" indent="0" algn="l" rtl="0">
              <a:lnSpc>
                <a:spcPct val="100000"/>
              </a:lnSpc>
              <a:spcBef>
                <a:spcPts val="0"/>
              </a:spcBef>
              <a:spcAft>
                <a:spcPts val="0"/>
              </a:spcAft>
              <a:buNone/>
            </a:pPr>
            <a:r>
              <a:rPr lang="es-AR" sz="2400"/>
              <a:t>14. </a:t>
            </a:r>
            <a:r>
              <a:rPr lang="es-AR" sz="2400" b="0" i="0" u="none" strike="noStrike" cap="none">
                <a:solidFill>
                  <a:schemeClr val="lt1"/>
                </a:solidFill>
                <a:latin typeface="Maven Pro"/>
                <a:ea typeface="Maven Pro"/>
                <a:cs typeface="Maven Pro"/>
                <a:sym typeface="Maven Pro"/>
              </a:rPr>
              <a:t>Diagrama de clases.</a:t>
            </a:r>
            <a:endParaRPr/>
          </a:p>
          <a:p>
            <a:pPr marL="0" marR="0" lvl="0" indent="0" algn="l" rtl="0">
              <a:lnSpc>
                <a:spcPct val="100000"/>
              </a:lnSpc>
              <a:spcBef>
                <a:spcPts val="0"/>
              </a:spcBef>
              <a:spcAft>
                <a:spcPts val="0"/>
              </a:spcAft>
              <a:buNone/>
            </a:pPr>
            <a:r>
              <a:rPr lang="es-AR" sz="2400"/>
              <a:t>15. </a:t>
            </a:r>
            <a:r>
              <a:rPr lang="es-AR" sz="2400" b="0" i="0" u="none" strike="noStrike" cap="none">
                <a:solidFill>
                  <a:schemeClr val="lt1"/>
                </a:solidFill>
                <a:latin typeface="Maven Pro"/>
                <a:ea typeface="Maven Pro"/>
                <a:cs typeface="Maven Pro"/>
                <a:sym typeface="Maven Pro"/>
              </a:rPr>
              <a:t>Riesgos.</a:t>
            </a:r>
            <a:endParaRPr/>
          </a:p>
          <a:p>
            <a:pPr marL="0" marR="0" lvl="0" indent="0" algn="l" rtl="0">
              <a:lnSpc>
                <a:spcPct val="100000"/>
              </a:lnSpc>
              <a:spcBef>
                <a:spcPts val="0"/>
              </a:spcBef>
              <a:spcAft>
                <a:spcPts val="0"/>
              </a:spcAft>
              <a:buNone/>
            </a:pPr>
            <a:r>
              <a:rPr lang="es-AR" sz="2400"/>
              <a:t>16. </a:t>
            </a:r>
            <a:r>
              <a:rPr lang="es-AR" sz="2400" b="0" i="0" u="none" strike="noStrike" cap="none">
                <a:solidFill>
                  <a:schemeClr val="lt1"/>
                </a:solidFill>
                <a:latin typeface="Maven Pro"/>
                <a:ea typeface="Maven Pro"/>
                <a:cs typeface="Maven Pro"/>
                <a:sym typeface="Maven Pro"/>
              </a:rPr>
              <a:t>Estimación.  </a:t>
            </a:r>
            <a:endParaRPr/>
          </a:p>
          <a:p>
            <a:pPr marL="342900" marR="0" lvl="0" indent="-165100" algn="l" rtl="0">
              <a:lnSpc>
                <a:spcPct val="100000"/>
              </a:lnSpc>
              <a:spcBef>
                <a:spcPts val="0"/>
              </a:spcBef>
              <a:spcAft>
                <a:spcPts val="0"/>
              </a:spcAft>
              <a:buClr>
                <a:schemeClr val="lt1"/>
              </a:buClr>
              <a:buSzPts val="2800"/>
              <a:buFont typeface="Arial"/>
              <a:buNone/>
            </a:pPr>
            <a:endParaRPr sz="1800" b="0" i="0" u="none" strike="noStrike" cap="none">
              <a:solidFill>
                <a:schemeClr val="lt1"/>
              </a:solidFill>
              <a:latin typeface="Maven Pro"/>
              <a:ea typeface="Maven Pro"/>
              <a:cs typeface="Maven Pro"/>
              <a:sym typeface="Maven Pro"/>
            </a:endParaRPr>
          </a:p>
          <a:p>
            <a:pPr marL="342900" marR="0" lvl="0" indent="-165100" algn="l" rtl="0">
              <a:lnSpc>
                <a:spcPct val="100000"/>
              </a:lnSpc>
              <a:spcBef>
                <a:spcPts val="0"/>
              </a:spcBef>
              <a:spcAft>
                <a:spcPts val="0"/>
              </a:spcAft>
              <a:buClr>
                <a:schemeClr val="lt1"/>
              </a:buClr>
              <a:buSzPts val="2800"/>
              <a:buFont typeface="Arial"/>
              <a:buNone/>
            </a:pPr>
            <a:endParaRPr sz="1800" b="0" i="0" u="none" strike="noStrike" cap="none">
              <a:solidFill>
                <a:schemeClr val="lt1"/>
              </a:solidFill>
              <a:latin typeface="Maven Pro"/>
              <a:ea typeface="Maven Pro"/>
              <a:cs typeface="Maven Pro"/>
              <a:sym typeface="Maven Pro"/>
            </a:endParaRPr>
          </a:p>
        </p:txBody>
      </p:sp>
      <p:sp>
        <p:nvSpPr>
          <p:cNvPr id="214" name="Google Shape;21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3</a:t>
            </a:fld>
            <a:endParaRPr/>
          </a:p>
        </p:txBody>
      </p:sp>
      <p:sp>
        <p:nvSpPr>
          <p:cNvPr id="215" name="Google Shape;215;p15"/>
          <p:cNvSpPr/>
          <p:nvPr/>
        </p:nvSpPr>
        <p:spPr>
          <a:xfrm>
            <a:off x="7694303" y="400919"/>
            <a:ext cx="595216" cy="477968"/>
          </a:xfrm>
          <a:custGeom>
            <a:avLst/>
            <a:gdLst/>
            <a:ahLst/>
            <a:cxnLst/>
            <a:rect l="l" t="t" r="r" b="b"/>
            <a:pathLst>
              <a:path w="11610" h="8203" extrusionOk="0">
                <a:moveTo>
                  <a:pt x="8950" y="1"/>
                </a:moveTo>
                <a:cubicBezTo>
                  <a:pt x="8803" y="1"/>
                  <a:pt x="8662" y="36"/>
                  <a:pt x="8597" y="153"/>
                </a:cubicBezTo>
                <a:cubicBezTo>
                  <a:pt x="8276" y="749"/>
                  <a:pt x="7228" y="1975"/>
                  <a:pt x="6633" y="2642"/>
                </a:cubicBezTo>
                <a:cubicBezTo>
                  <a:pt x="6359" y="2939"/>
                  <a:pt x="5978" y="3118"/>
                  <a:pt x="5573" y="3154"/>
                </a:cubicBezTo>
                <a:lnTo>
                  <a:pt x="4978" y="3154"/>
                </a:lnTo>
                <a:lnTo>
                  <a:pt x="4978" y="2999"/>
                </a:lnTo>
                <a:cubicBezTo>
                  <a:pt x="4978" y="2916"/>
                  <a:pt x="4906" y="2832"/>
                  <a:pt x="4811" y="2832"/>
                </a:cubicBezTo>
                <a:lnTo>
                  <a:pt x="3263" y="2832"/>
                </a:lnTo>
                <a:lnTo>
                  <a:pt x="3263" y="2749"/>
                </a:lnTo>
                <a:cubicBezTo>
                  <a:pt x="3263" y="2666"/>
                  <a:pt x="3192" y="2582"/>
                  <a:pt x="3097" y="2582"/>
                </a:cubicBezTo>
                <a:lnTo>
                  <a:pt x="168" y="2582"/>
                </a:lnTo>
                <a:cubicBezTo>
                  <a:pt x="72" y="2582"/>
                  <a:pt x="1" y="2666"/>
                  <a:pt x="1" y="2749"/>
                </a:cubicBezTo>
                <a:lnTo>
                  <a:pt x="1" y="5440"/>
                </a:lnTo>
                <a:cubicBezTo>
                  <a:pt x="1" y="5535"/>
                  <a:pt x="72" y="5606"/>
                  <a:pt x="168" y="5606"/>
                </a:cubicBezTo>
                <a:cubicBezTo>
                  <a:pt x="263" y="5606"/>
                  <a:pt x="334" y="5535"/>
                  <a:pt x="334" y="5440"/>
                </a:cubicBezTo>
                <a:lnTo>
                  <a:pt x="334" y="2916"/>
                </a:lnTo>
                <a:lnTo>
                  <a:pt x="2894" y="2916"/>
                </a:lnTo>
                <a:lnTo>
                  <a:pt x="2894" y="7857"/>
                </a:lnTo>
                <a:lnTo>
                  <a:pt x="334" y="7857"/>
                </a:lnTo>
                <a:lnTo>
                  <a:pt x="334" y="6118"/>
                </a:lnTo>
                <a:cubicBezTo>
                  <a:pt x="334" y="6023"/>
                  <a:pt x="263" y="5952"/>
                  <a:pt x="168" y="5952"/>
                </a:cubicBezTo>
                <a:cubicBezTo>
                  <a:pt x="72" y="5952"/>
                  <a:pt x="1" y="6023"/>
                  <a:pt x="1" y="6118"/>
                </a:cubicBezTo>
                <a:lnTo>
                  <a:pt x="1" y="8035"/>
                </a:lnTo>
                <a:cubicBezTo>
                  <a:pt x="1" y="8119"/>
                  <a:pt x="72" y="8202"/>
                  <a:pt x="168" y="8202"/>
                </a:cubicBezTo>
                <a:lnTo>
                  <a:pt x="3073" y="8202"/>
                </a:lnTo>
                <a:cubicBezTo>
                  <a:pt x="3156" y="8202"/>
                  <a:pt x="3239" y="8119"/>
                  <a:pt x="3239" y="8035"/>
                </a:cubicBezTo>
                <a:lnTo>
                  <a:pt x="3239" y="7964"/>
                </a:lnTo>
                <a:lnTo>
                  <a:pt x="4787" y="7964"/>
                </a:lnTo>
                <a:cubicBezTo>
                  <a:pt x="4871" y="7964"/>
                  <a:pt x="4942" y="7881"/>
                  <a:pt x="4942" y="7797"/>
                </a:cubicBezTo>
                <a:lnTo>
                  <a:pt x="4942" y="7642"/>
                </a:lnTo>
                <a:lnTo>
                  <a:pt x="5859" y="7642"/>
                </a:lnTo>
                <a:cubicBezTo>
                  <a:pt x="5954" y="7642"/>
                  <a:pt x="6061" y="7690"/>
                  <a:pt x="6156" y="7750"/>
                </a:cubicBezTo>
                <a:cubicBezTo>
                  <a:pt x="6287" y="7869"/>
                  <a:pt x="6430" y="7964"/>
                  <a:pt x="6597" y="8023"/>
                </a:cubicBezTo>
                <a:cubicBezTo>
                  <a:pt x="6764" y="8083"/>
                  <a:pt x="6930" y="8107"/>
                  <a:pt x="7109" y="8107"/>
                </a:cubicBezTo>
                <a:lnTo>
                  <a:pt x="7776" y="8107"/>
                </a:lnTo>
                <a:cubicBezTo>
                  <a:pt x="7859" y="8107"/>
                  <a:pt x="7942" y="8035"/>
                  <a:pt x="7942" y="7940"/>
                </a:cubicBezTo>
                <a:cubicBezTo>
                  <a:pt x="7942" y="7857"/>
                  <a:pt x="7859" y="7785"/>
                  <a:pt x="7776" y="7785"/>
                </a:cubicBezTo>
                <a:lnTo>
                  <a:pt x="7109" y="7785"/>
                </a:lnTo>
                <a:cubicBezTo>
                  <a:pt x="6966" y="7785"/>
                  <a:pt x="6835" y="7750"/>
                  <a:pt x="6716" y="7702"/>
                </a:cubicBezTo>
                <a:cubicBezTo>
                  <a:pt x="6597" y="7666"/>
                  <a:pt x="6478" y="7583"/>
                  <a:pt x="6371" y="7500"/>
                </a:cubicBezTo>
                <a:cubicBezTo>
                  <a:pt x="6228" y="7381"/>
                  <a:pt x="6049" y="7309"/>
                  <a:pt x="5859" y="7309"/>
                </a:cubicBezTo>
                <a:lnTo>
                  <a:pt x="4942" y="7309"/>
                </a:lnTo>
                <a:lnTo>
                  <a:pt x="4942" y="4987"/>
                </a:lnTo>
                <a:cubicBezTo>
                  <a:pt x="4942" y="4892"/>
                  <a:pt x="4871" y="4821"/>
                  <a:pt x="4775" y="4821"/>
                </a:cubicBezTo>
                <a:cubicBezTo>
                  <a:pt x="4692" y="4821"/>
                  <a:pt x="4621" y="4892"/>
                  <a:pt x="4621" y="4987"/>
                </a:cubicBezTo>
                <a:lnTo>
                  <a:pt x="4621" y="7619"/>
                </a:lnTo>
                <a:lnTo>
                  <a:pt x="3251" y="7619"/>
                </a:lnTo>
                <a:lnTo>
                  <a:pt x="3251" y="3166"/>
                </a:lnTo>
                <a:lnTo>
                  <a:pt x="4621" y="3166"/>
                </a:lnTo>
                <a:lnTo>
                  <a:pt x="4621" y="4309"/>
                </a:lnTo>
                <a:cubicBezTo>
                  <a:pt x="4621" y="4404"/>
                  <a:pt x="4692" y="4475"/>
                  <a:pt x="4775" y="4475"/>
                </a:cubicBezTo>
                <a:cubicBezTo>
                  <a:pt x="4871" y="4475"/>
                  <a:pt x="4942" y="4404"/>
                  <a:pt x="4942" y="4309"/>
                </a:cubicBezTo>
                <a:lnTo>
                  <a:pt x="4942" y="3475"/>
                </a:lnTo>
                <a:lnTo>
                  <a:pt x="5561" y="3475"/>
                </a:lnTo>
                <a:cubicBezTo>
                  <a:pt x="6049" y="3451"/>
                  <a:pt x="6526" y="3225"/>
                  <a:pt x="6847" y="2868"/>
                </a:cubicBezTo>
                <a:cubicBezTo>
                  <a:pt x="7597" y="2047"/>
                  <a:pt x="8538" y="951"/>
                  <a:pt x="8859" y="344"/>
                </a:cubicBezTo>
                <a:cubicBezTo>
                  <a:pt x="8877" y="337"/>
                  <a:pt x="8900" y="334"/>
                  <a:pt x="8928" y="334"/>
                </a:cubicBezTo>
                <a:cubicBezTo>
                  <a:pt x="8994" y="334"/>
                  <a:pt x="9085" y="351"/>
                  <a:pt x="9169" y="368"/>
                </a:cubicBezTo>
                <a:cubicBezTo>
                  <a:pt x="9443" y="534"/>
                  <a:pt x="9574" y="856"/>
                  <a:pt x="9502" y="1177"/>
                </a:cubicBezTo>
                <a:lnTo>
                  <a:pt x="8812" y="2797"/>
                </a:lnTo>
                <a:cubicBezTo>
                  <a:pt x="8800" y="2856"/>
                  <a:pt x="8800" y="2916"/>
                  <a:pt x="8835" y="2963"/>
                </a:cubicBezTo>
                <a:cubicBezTo>
                  <a:pt x="8859" y="2999"/>
                  <a:pt x="8919" y="3035"/>
                  <a:pt x="8978" y="3035"/>
                </a:cubicBezTo>
                <a:lnTo>
                  <a:pt x="10836" y="3035"/>
                </a:lnTo>
                <a:cubicBezTo>
                  <a:pt x="11074" y="3035"/>
                  <a:pt x="11276" y="3225"/>
                  <a:pt x="11276" y="3463"/>
                </a:cubicBezTo>
                <a:lnTo>
                  <a:pt x="11276" y="3523"/>
                </a:lnTo>
                <a:cubicBezTo>
                  <a:pt x="11276" y="3761"/>
                  <a:pt x="11074" y="3952"/>
                  <a:pt x="10836" y="3952"/>
                </a:cubicBezTo>
                <a:lnTo>
                  <a:pt x="9859" y="3952"/>
                </a:lnTo>
                <a:cubicBezTo>
                  <a:pt x="9764" y="3952"/>
                  <a:pt x="9693" y="4035"/>
                  <a:pt x="9693" y="4118"/>
                </a:cubicBezTo>
                <a:cubicBezTo>
                  <a:pt x="9693" y="4213"/>
                  <a:pt x="9764" y="4285"/>
                  <a:pt x="9859" y="4285"/>
                </a:cubicBezTo>
                <a:lnTo>
                  <a:pt x="10621" y="4285"/>
                </a:lnTo>
                <a:cubicBezTo>
                  <a:pt x="10859" y="4285"/>
                  <a:pt x="11038" y="4475"/>
                  <a:pt x="11038" y="4702"/>
                </a:cubicBezTo>
                <a:lnTo>
                  <a:pt x="11038" y="4785"/>
                </a:lnTo>
                <a:cubicBezTo>
                  <a:pt x="11038" y="5023"/>
                  <a:pt x="10836" y="5202"/>
                  <a:pt x="10621" y="5202"/>
                </a:cubicBezTo>
                <a:lnTo>
                  <a:pt x="9859" y="5202"/>
                </a:lnTo>
                <a:cubicBezTo>
                  <a:pt x="9764" y="5202"/>
                  <a:pt x="9693" y="5285"/>
                  <a:pt x="9693" y="5368"/>
                </a:cubicBezTo>
                <a:cubicBezTo>
                  <a:pt x="9693" y="5464"/>
                  <a:pt x="9764" y="5535"/>
                  <a:pt x="9859" y="5535"/>
                </a:cubicBezTo>
                <a:lnTo>
                  <a:pt x="10443" y="5535"/>
                </a:lnTo>
                <a:cubicBezTo>
                  <a:pt x="10657" y="5535"/>
                  <a:pt x="10859" y="5714"/>
                  <a:pt x="10859" y="5952"/>
                </a:cubicBezTo>
                <a:lnTo>
                  <a:pt x="10859" y="6071"/>
                </a:lnTo>
                <a:cubicBezTo>
                  <a:pt x="10859" y="6297"/>
                  <a:pt x="10681" y="6488"/>
                  <a:pt x="10443" y="6488"/>
                </a:cubicBezTo>
                <a:lnTo>
                  <a:pt x="9859" y="6488"/>
                </a:lnTo>
                <a:cubicBezTo>
                  <a:pt x="9764" y="6488"/>
                  <a:pt x="9693" y="6559"/>
                  <a:pt x="9693" y="6654"/>
                </a:cubicBezTo>
                <a:cubicBezTo>
                  <a:pt x="9693" y="6738"/>
                  <a:pt x="9764" y="6809"/>
                  <a:pt x="9859" y="6809"/>
                </a:cubicBezTo>
                <a:lnTo>
                  <a:pt x="10086" y="6809"/>
                </a:lnTo>
                <a:cubicBezTo>
                  <a:pt x="10288" y="6809"/>
                  <a:pt x="10467" y="6988"/>
                  <a:pt x="10467" y="7202"/>
                </a:cubicBezTo>
                <a:lnTo>
                  <a:pt x="10467" y="7369"/>
                </a:lnTo>
                <a:cubicBezTo>
                  <a:pt x="10467" y="7571"/>
                  <a:pt x="10288" y="7750"/>
                  <a:pt x="10086" y="7750"/>
                </a:cubicBezTo>
                <a:lnTo>
                  <a:pt x="8442" y="7750"/>
                </a:lnTo>
                <a:cubicBezTo>
                  <a:pt x="8359" y="7750"/>
                  <a:pt x="8276" y="7821"/>
                  <a:pt x="8276" y="7916"/>
                </a:cubicBezTo>
                <a:cubicBezTo>
                  <a:pt x="8276" y="8000"/>
                  <a:pt x="8359" y="8083"/>
                  <a:pt x="8442" y="8083"/>
                </a:cubicBezTo>
                <a:lnTo>
                  <a:pt x="10086" y="8083"/>
                </a:lnTo>
                <a:cubicBezTo>
                  <a:pt x="10478" y="8083"/>
                  <a:pt x="10812" y="7750"/>
                  <a:pt x="10812" y="7345"/>
                </a:cubicBezTo>
                <a:lnTo>
                  <a:pt x="10812" y="7214"/>
                </a:lnTo>
                <a:cubicBezTo>
                  <a:pt x="10812" y="7047"/>
                  <a:pt x="10764" y="6904"/>
                  <a:pt x="10681" y="6785"/>
                </a:cubicBezTo>
                <a:cubicBezTo>
                  <a:pt x="10979" y="6678"/>
                  <a:pt x="11181" y="6392"/>
                  <a:pt x="11181" y="6071"/>
                </a:cubicBezTo>
                <a:lnTo>
                  <a:pt x="11181" y="5952"/>
                </a:lnTo>
                <a:cubicBezTo>
                  <a:pt x="11181" y="5761"/>
                  <a:pt x="11109" y="5583"/>
                  <a:pt x="10990" y="5440"/>
                </a:cubicBezTo>
                <a:cubicBezTo>
                  <a:pt x="11217" y="5309"/>
                  <a:pt x="11371" y="5071"/>
                  <a:pt x="11371" y="4785"/>
                </a:cubicBezTo>
                <a:lnTo>
                  <a:pt x="11371" y="4702"/>
                </a:lnTo>
                <a:cubicBezTo>
                  <a:pt x="11371" y="4511"/>
                  <a:pt x="11300" y="4333"/>
                  <a:pt x="11181" y="4190"/>
                </a:cubicBezTo>
                <a:cubicBezTo>
                  <a:pt x="11431" y="4059"/>
                  <a:pt x="11598" y="3809"/>
                  <a:pt x="11598" y="3511"/>
                </a:cubicBezTo>
                <a:lnTo>
                  <a:pt x="11598" y="3451"/>
                </a:lnTo>
                <a:cubicBezTo>
                  <a:pt x="11610" y="3023"/>
                  <a:pt x="11276" y="2678"/>
                  <a:pt x="10836" y="2678"/>
                </a:cubicBezTo>
                <a:lnTo>
                  <a:pt x="9228" y="2678"/>
                </a:lnTo>
                <a:lnTo>
                  <a:pt x="9824" y="1273"/>
                </a:lnTo>
                <a:cubicBezTo>
                  <a:pt x="9824" y="1273"/>
                  <a:pt x="9824" y="1261"/>
                  <a:pt x="9847" y="1261"/>
                </a:cubicBezTo>
                <a:cubicBezTo>
                  <a:pt x="9978" y="784"/>
                  <a:pt x="9764" y="296"/>
                  <a:pt x="9335" y="58"/>
                </a:cubicBezTo>
                <a:cubicBezTo>
                  <a:pt x="9324" y="46"/>
                  <a:pt x="9312" y="46"/>
                  <a:pt x="9288" y="46"/>
                </a:cubicBezTo>
                <a:cubicBezTo>
                  <a:pt x="9196" y="25"/>
                  <a:pt x="9071" y="1"/>
                  <a:pt x="895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5"/>
          <p:cNvGrpSpPr/>
          <p:nvPr/>
        </p:nvGrpSpPr>
        <p:grpSpPr>
          <a:xfrm>
            <a:off x="5760118" y="4098859"/>
            <a:ext cx="548696" cy="491065"/>
            <a:chOff x="2704005" y="4258781"/>
            <a:chExt cx="342144" cy="362704"/>
          </a:xfrm>
        </p:grpSpPr>
        <p:sp>
          <p:nvSpPr>
            <p:cNvPr id="217" name="Google Shape;217;p15"/>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5"/>
          <p:cNvGrpSpPr/>
          <p:nvPr/>
        </p:nvGrpSpPr>
        <p:grpSpPr>
          <a:xfrm>
            <a:off x="7489218" y="2522066"/>
            <a:ext cx="548699" cy="577816"/>
            <a:chOff x="6069423" y="2891892"/>
            <a:chExt cx="362321" cy="364231"/>
          </a:xfrm>
        </p:grpSpPr>
        <p:sp>
          <p:nvSpPr>
            <p:cNvPr id="225" name="Google Shape;225;p15"/>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5"/>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ctrTitle" idx="13"/>
          </p:nvPr>
        </p:nvSpPr>
        <p:spPr>
          <a:xfrm>
            <a:off x="314831" y="2598041"/>
            <a:ext cx="40185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s-AR"/>
              <a:t>OBJETIVO DE ESTA PRESENTACIÓN.</a:t>
            </a:r>
            <a:endParaRPr/>
          </a:p>
        </p:txBody>
      </p:sp>
      <p:sp>
        <p:nvSpPr>
          <p:cNvPr id="237" name="Google Shape;237;p16"/>
          <p:cNvSpPr txBox="1">
            <a:spLocks noGrp="1"/>
          </p:cNvSpPr>
          <p:nvPr>
            <p:ph type="ctrTitle" idx="7"/>
          </p:nvPr>
        </p:nvSpPr>
        <p:spPr>
          <a:xfrm>
            <a:off x="253102" y="252535"/>
            <a:ext cx="1823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PLAN CALA</a:t>
            </a:r>
            <a:endParaRPr/>
          </a:p>
        </p:txBody>
      </p:sp>
      <p:sp>
        <p:nvSpPr>
          <p:cNvPr id="238" name="Google Shape;238;p16"/>
          <p:cNvSpPr txBox="1">
            <a:spLocks noGrp="1"/>
          </p:cNvSpPr>
          <p:nvPr>
            <p:ph type="ctrTitle"/>
          </p:nvPr>
        </p:nvSpPr>
        <p:spPr>
          <a:xfrm>
            <a:off x="314831" y="1477578"/>
            <a:ext cx="8700000" cy="996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1200"/>
              <a:buFont typeface="Advent Pro SemiBold"/>
              <a:buNone/>
            </a:pPr>
            <a:r>
              <a:rPr lang="es-AR"/>
              <a:t>Es un Plan de Financiamiento de Capacitación Laboral (CALA) por parte de la Fundación Sur, que requiere organizar las diversas tareas correspondientes a los proyectos presentados por ONGs o Fundaciones. </a:t>
            </a:r>
            <a:endParaRPr/>
          </a:p>
        </p:txBody>
      </p:sp>
      <p:sp>
        <p:nvSpPr>
          <p:cNvPr id="239" name="Google Shape;239;p16"/>
          <p:cNvSpPr txBox="1">
            <a:spLocks noGrp="1"/>
          </p:cNvSpPr>
          <p:nvPr>
            <p:ph type="subTitle" idx="1"/>
          </p:nvPr>
        </p:nvSpPr>
        <p:spPr>
          <a:xfrm>
            <a:off x="-102558" y="3175843"/>
            <a:ext cx="6702300" cy="572400"/>
          </a:xfrm>
          <a:prstGeom prst="rect">
            <a:avLst/>
          </a:prstGeom>
          <a:noFill/>
          <a:ln>
            <a:noFill/>
          </a:ln>
        </p:spPr>
        <p:txBody>
          <a:bodyPr spcFirstLastPara="1" wrap="square" lIns="91425" tIns="91425" rIns="91425" bIns="91425" anchor="t" anchorCtr="0">
            <a:noAutofit/>
          </a:bodyPr>
          <a:lstStyle/>
          <a:p>
            <a:pPr marL="457200" lvl="0" indent="-342900" algn="l" rtl="0">
              <a:lnSpc>
                <a:spcPct val="120000"/>
              </a:lnSpc>
              <a:spcBef>
                <a:spcPts val="0"/>
              </a:spcBef>
              <a:spcAft>
                <a:spcPts val="0"/>
              </a:spcAft>
              <a:buSzPts val="1000"/>
              <a:buNone/>
            </a:pPr>
            <a:r>
              <a:rPr lang="es-AR" sz="2000">
                <a:latin typeface="Advent Pro SemiBold"/>
                <a:ea typeface="Advent Pro SemiBold"/>
                <a:cs typeface="Advent Pro SemiBold"/>
                <a:sym typeface="Advent Pro SemiBold"/>
              </a:rPr>
              <a:t>	En el presente se tratará de desarrollar el plan, haciendo un mayor énfasis en el área de administración y seguridad.</a:t>
            </a:r>
            <a:endParaRPr sz="2000">
              <a:latin typeface="Advent Pro SemiBold"/>
              <a:ea typeface="Advent Pro SemiBold"/>
              <a:cs typeface="Advent Pro SemiBold"/>
              <a:sym typeface="Advent Pro SemiBold"/>
            </a:endParaRPr>
          </a:p>
        </p:txBody>
      </p:sp>
      <p:sp>
        <p:nvSpPr>
          <p:cNvPr id="240" name="Google Shape;240;p16"/>
          <p:cNvSpPr txBox="1"/>
          <p:nvPr/>
        </p:nvSpPr>
        <p:spPr>
          <a:xfrm>
            <a:off x="314827" y="876635"/>
            <a:ext cx="1463100" cy="57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600"/>
              <a:buFont typeface="Share Tech"/>
              <a:buNone/>
            </a:pPr>
            <a:r>
              <a:rPr lang="es-AR" sz="2400" b="0" i="0" u="none" strike="noStrike" cap="none">
                <a:solidFill>
                  <a:schemeClr val="lt1"/>
                </a:solidFill>
                <a:latin typeface="Share Tech"/>
                <a:ea typeface="Share Tech"/>
                <a:cs typeface="Share Tech"/>
                <a:sym typeface="Share Tech"/>
              </a:rPr>
              <a:t>¿QUÉ ES?</a:t>
            </a:r>
            <a:endParaRPr/>
          </a:p>
        </p:txBody>
      </p:sp>
      <p:sp>
        <p:nvSpPr>
          <p:cNvPr id="241" name="Google Shape;24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4</a:t>
            </a:fld>
            <a:endParaRPr/>
          </a:p>
        </p:txBody>
      </p:sp>
      <p:grpSp>
        <p:nvGrpSpPr>
          <p:cNvPr id="242" name="Google Shape;242;p16"/>
          <p:cNvGrpSpPr/>
          <p:nvPr/>
        </p:nvGrpSpPr>
        <p:grpSpPr>
          <a:xfrm>
            <a:off x="4202810" y="186891"/>
            <a:ext cx="738387" cy="709066"/>
            <a:chOff x="7990840" y="2435226"/>
            <a:chExt cx="354363" cy="353631"/>
          </a:xfrm>
        </p:grpSpPr>
        <p:sp>
          <p:nvSpPr>
            <p:cNvPr id="243" name="Google Shape;243;p16"/>
            <p:cNvSpPr/>
            <p:nvPr/>
          </p:nvSpPr>
          <p:spPr>
            <a:xfrm>
              <a:off x="7990840" y="2435226"/>
              <a:ext cx="354363" cy="353631"/>
            </a:xfrm>
            <a:custGeom>
              <a:avLst/>
              <a:gdLst/>
              <a:ahLst/>
              <a:cxnLst/>
              <a:rect l="l" t="t" r="r" b="b"/>
              <a:pathLst>
                <a:path w="11133" h="11110" extrusionOk="0">
                  <a:moveTo>
                    <a:pt x="3477" y="1727"/>
                  </a:moveTo>
                  <a:cubicBezTo>
                    <a:pt x="3679" y="1727"/>
                    <a:pt x="3834" y="1894"/>
                    <a:pt x="3834" y="2084"/>
                  </a:cubicBezTo>
                  <a:lnTo>
                    <a:pt x="3834" y="2430"/>
                  </a:lnTo>
                  <a:cubicBezTo>
                    <a:pt x="3834" y="2727"/>
                    <a:pt x="3596" y="2965"/>
                    <a:pt x="3298" y="2965"/>
                  </a:cubicBezTo>
                  <a:cubicBezTo>
                    <a:pt x="3024" y="2965"/>
                    <a:pt x="2786" y="2727"/>
                    <a:pt x="2786" y="2430"/>
                  </a:cubicBezTo>
                  <a:lnTo>
                    <a:pt x="2786" y="2084"/>
                  </a:lnTo>
                  <a:cubicBezTo>
                    <a:pt x="2786" y="1894"/>
                    <a:pt x="2941" y="1727"/>
                    <a:pt x="3143" y="1727"/>
                  </a:cubicBezTo>
                  <a:close/>
                  <a:moveTo>
                    <a:pt x="3477" y="3299"/>
                  </a:moveTo>
                  <a:lnTo>
                    <a:pt x="3477" y="3311"/>
                  </a:lnTo>
                  <a:cubicBezTo>
                    <a:pt x="3501" y="3382"/>
                    <a:pt x="3513" y="3454"/>
                    <a:pt x="3536" y="3537"/>
                  </a:cubicBezTo>
                  <a:lnTo>
                    <a:pt x="3322" y="3751"/>
                  </a:lnTo>
                  <a:lnTo>
                    <a:pt x="3286" y="3751"/>
                  </a:lnTo>
                  <a:lnTo>
                    <a:pt x="3060" y="3537"/>
                  </a:lnTo>
                  <a:cubicBezTo>
                    <a:pt x="3096" y="3489"/>
                    <a:pt x="3108" y="3430"/>
                    <a:pt x="3108" y="3370"/>
                  </a:cubicBezTo>
                  <a:lnTo>
                    <a:pt x="3108" y="3299"/>
                  </a:lnTo>
                  <a:close/>
                  <a:moveTo>
                    <a:pt x="5418" y="4966"/>
                  </a:moveTo>
                  <a:lnTo>
                    <a:pt x="5418" y="7025"/>
                  </a:lnTo>
                  <a:lnTo>
                    <a:pt x="5406" y="7025"/>
                  </a:lnTo>
                  <a:lnTo>
                    <a:pt x="4346" y="7787"/>
                  </a:lnTo>
                  <a:lnTo>
                    <a:pt x="4346" y="5180"/>
                  </a:lnTo>
                  <a:cubicBezTo>
                    <a:pt x="4429" y="5239"/>
                    <a:pt x="4536" y="5287"/>
                    <a:pt x="4656" y="5299"/>
                  </a:cubicBezTo>
                  <a:lnTo>
                    <a:pt x="4786" y="5299"/>
                  </a:lnTo>
                  <a:cubicBezTo>
                    <a:pt x="4929" y="5287"/>
                    <a:pt x="5060" y="5239"/>
                    <a:pt x="5167" y="5156"/>
                  </a:cubicBezTo>
                  <a:lnTo>
                    <a:pt x="5418" y="4966"/>
                  </a:lnTo>
                  <a:close/>
                  <a:moveTo>
                    <a:pt x="2846" y="3739"/>
                  </a:moveTo>
                  <a:lnTo>
                    <a:pt x="3096" y="3989"/>
                  </a:lnTo>
                  <a:cubicBezTo>
                    <a:pt x="3155" y="4049"/>
                    <a:pt x="3239" y="4096"/>
                    <a:pt x="3334" y="4096"/>
                  </a:cubicBezTo>
                  <a:cubicBezTo>
                    <a:pt x="3417" y="4096"/>
                    <a:pt x="3513" y="4073"/>
                    <a:pt x="3572" y="3989"/>
                  </a:cubicBezTo>
                  <a:lnTo>
                    <a:pt x="3798" y="3775"/>
                  </a:lnTo>
                  <a:cubicBezTo>
                    <a:pt x="3870" y="3799"/>
                    <a:pt x="3941" y="3823"/>
                    <a:pt x="4013" y="3823"/>
                  </a:cubicBezTo>
                  <a:cubicBezTo>
                    <a:pt x="4072" y="3823"/>
                    <a:pt x="4120" y="3858"/>
                    <a:pt x="4167" y="3906"/>
                  </a:cubicBezTo>
                  <a:lnTo>
                    <a:pt x="4644" y="4501"/>
                  </a:lnTo>
                  <a:cubicBezTo>
                    <a:pt x="4676" y="4541"/>
                    <a:pt x="4724" y="4558"/>
                    <a:pt x="4769" y="4558"/>
                  </a:cubicBezTo>
                  <a:cubicBezTo>
                    <a:pt x="4807" y="4558"/>
                    <a:pt x="4843" y="4547"/>
                    <a:pt x="4870" y="4525"/>
                  </a:cubicBezTo>
                  <a:lnTo>
                    <a:pt x="5441" y="4061"/>
                  </a:lnTo>
                  <a:cubicBezTo>
                    <a:pt x="5483" y="4031"/>
                    <a:pt x="5534" y="4016"/>
                    <a:pt x="5581" y="4016"/>
                  </a:cubicBezTo>
                  <a:cubicBezTo>
                    <a:pt x="5629" y="4016"/>
                    <a:pt x="5674" y="4031"/>
                    <a:pt x="5703" y="4061"/>
                  </a:cubicBezTo>
                  <a:cubicBezTo>
                    <a:pt x="5739" y="4108"/>
                    <a:pt x="5763" y="4156"/>
                    <a:pt x="5763" y="4216"/>
                  </a:cubicBezTo>
                  <a:cubicBezTo>
                    <a:pt x="5739" y="4227"/>
                    <a:pt x="5727" y="4275"/>
                    <a:pt x="5679" y="4311"/>
                  </a:cubicBezTo>
                  <a:lnTo>
                    <a:pt x="4953" y="4882"/>
                  </a:lnTo>
                  <a:cubicBezTo>
                    <a:pt x="4894" y="4930"/>
                    <a:pt x="4834" y="4966"/>
                    <a:pt x="4763" y="4966"/>
                  </a:cubicBezTo>
                  <a:lnTo>
                    <a:pt x="4691" y="4966"/>
                  </a:lnTo>
                  <a:cubicBezTo>
                    <a:pt x="4596" y="4942"/>
                    <a:pt x="4513" y="4906"/>
                    <a:pt x="4453" y="4823"/>
                  </a:cubicBezTo>
                  <a:lnTo>
                    <a:pt x="4310" y="4644"/>
                  </a:lnTo>
                  <a:cubicBezTo>
                    <a:pt x="4288" y="4607"/>
                    <a:pt x="4247" y="4588"/>
                    <a:pt x="4205" y="4588"/>
                  </a:cubicBezTo>
                  <a:cubicBezTo>
                    <a:pt x="4180" y="4588"/>
                    <a:pt x="4154" y="4595"/>
                    <a:pt x="4132" y="4608"/>
                  </a:cubicBezTo>
                  <a:cubicBezTo>
                    <a:pt x="4072" y="4632"/>
                    <a:pt x="4036" y="4692"/>
                    <a:pt x="4036" y="4751"/>
                  </a:cubicBezTo>
                  <a:lnTo>
                    <a:pt x="4036" y="8014"/>
                  </a:lnTo>
                  <a:lnTo>
                    <a:pt x="3655" y="8276"/>
                  </a:lnTo>
                  <a:lnTo>
                    <a:pt x="3655" y="6763"/>
                  </a:lnTo>
                  <a:cubicBezTo>
                    <a:pt x="3655" y="6668"/>
                    <a:pt x="3584" y="6597"/>
                    <a:pt x="3501" y="6597"/>
                  </a:cubicBezTo>
                  <a:cubicBezTo>
                    <a:pt x="3405" y="6597"/>
                    <a:pt x="3334" y="6668"/>
                    <a:pt x="3334" y="6763"/>
                  </a:cubicBezTo>
                  <a:lnTo>
                    <a:pt x="3334" y="8502"/>
                  </a:lnTo>
                  <a:lnTo>
                    <a:pt x="2798" y="8895"/>
                  </a:lnTo>
                  <a:lnTo>
                    <a:pt x="2798" y="6811"/>
                  </a:lnTo>
                  <a:cubicBezTo>
                    <a:pt x="2798" y="6644"/>
                    <a:pt x="2751" y="6490"/>
                    <a:pt x="2691" y="6347"/>
                  </a:cubicBezTo>
                  <a:lnTo>
                    <a:pt x="2524" y="6013"/>
                  </a:lnTo>
                  <a:cubicBezTo>
                    <a:pt x="2489" y="5918"/>
                    <a:pt x="2453" y="5811"/>
                    <a:pt x="2453" y="5704"/>
                  </a:cubicBezTo>
                  <a:lnTo>
                    <a:pt x="2453" y="4037"/>
                  </a:lnTo>
                  <a:cubicBezTo>
                    <a:pt x="2453" y="3966"/>
                    <a:pt x="2500" y="3906"/>
                    <a:pt x="2560" y="3870"/>
                  </a:cubicBezTo>
                  <a:lnTo>
                    <a:pt x="2846" y="3739"/>
                  </a:lnTo>
                  <a:close/>
                  <a:moveTo>
                    <a:pt x="5560" y="1"/>
                  </a:moveTo>
                  <a:cubicBezTo>
                    <a:pt x="5477" y="1"/>
                    <a:pt x="5406" y="84"/>
                    <a:pt x="5406" y="167"/>
                  </a:cubicBezTo>
                  <a:lnTo>
                    <a:pt x="5406" y="3680"/>
                  </a:lnTo>
                  <a:cubicBezTo>
                    <a:pt x="5346" y="3692"/>
                    <a:pt x="5287" y="3727"/>
                    <a:pt x="5239" y="3775"/>
                  </a:cubicBezTo>
                  <a:lnTo>
                    <a:pt x="4775" y="4132"/>
                  </a:lnTo>
                  <a:lnTo>
                    <a:pt x="4405" y="3656"/>
                  </a:lnTo>
                  <a:cubicBezTo>
                    <a:pt x="4298" y="3537"/>
                    <a:pt x="4167" y="3454"/>
                    <a:pt x="4001" y="3454"/>
                  </a:cubicBezTo>
                  <a:cubicBezTo>
                    <a:pt x="3894" y="3454"/>
                    <a:pt x="3822" y="3370"/>
                    <a:pt x="3822" y="3275"/>
                  </a:cubicBezTo>
                  <a:lnTo>
                    <a:pt x="3822" y="3096"/>
                  </a:lnTo>
                  <a:cubicBezTo>
                    <a:pt x="4036" y="2953"/>
                    <a:pt x="4167" y="2703"/>
                    <a:pt x="4167" y="2418"/>
                  </a:cubicBezTo>
                  <a:lnTo>
                    <a:pt x="4167" y="2072"/>
                  </a:lnTo>
                  <a:cubicBezTo>
                    <a:pt x="4167" y="1703"/>
                    <a:pt x="3858" y="1394"/>
                    <a:pt x="3477" y="1394"/>
                  </a:cubicBezTo>
                  <a:lnTo>
                    <a:pt x="3143" y="1394"/>
                  </a:lnTo>
                  <a:cubicBezTo>
                    <a:pt x="2762" y="1394"/>
                    <a:pt x="2453" y="1703"/>
                    <a:pt x="2453" y="2072"/>
                  </a:cubicBezTo>
                  <a:lnTo>
                    <a:pt x="2453" y="2418"/>
                  </a:lnTo>
                  <a:cubicBezTo>
                    <a:pt x="2453" y="2703"/>
                    <a:pt x="2584" y="2953"/>
                    <a:pt x="2798" y="3096"/>
                  </a:cubicBezTo>
                  <a:lnTo>
                    <a:pt x="2798" y="3358"/>
                  </a:lnTo>
                  <a:lnTo>
                    <a:pt x="2798" y="3370"/>
                  </a:lnTo>
                  <a:lnTo>
                    <a:pt x="2393" y="3573"/>
                  </a:lnTo>
                  <a:cubicBezTo>
                    <a:pt x="2215" y="3668"/>
                    <a:pt x="2108" y="3846"/>
                    <a:pt x="2108" y="4037"/>
                  </a:cubicBezTo>
                  <a:lnTo>
                    <a:pt x="2108" y="5704"/>
                  </a:lnTo>
                  <a:cubicBezTo>
                    <a:pt x="2108" y="5871"/>
                    <a:pt x="2155" y="6013"/>
                    <a:pt x="2215" y="6168"/>
                  </a:cubicBezTo>
                  <a:lnTo>
                    <a:pt x="2381" y="6490"/>
                  </a:lnTo>
                  <a:cubicBezTo>
                    <a:pt x="2429" y="6597"/>
                    <a:pt x="2453" y="6704"/>
                    <a:pt x="2453" y="6811"/>
                  </a:cubicBezTo>
                  <a:lnTo>
                    <a:pt x="2453" y="9133"/>
                  </a:lnTo>
                  <a:lnTo>
                    <a:pt x="84" y="10812"/>
                  </a:lnTo>
                  <a:cubicBezTo>
                    <a:pt x="12" y="10859"/>
                    <a:pt x="0" y="10954"/>
                    <a:pt x="48" y="11038"/>
                  </a:cubicBezTo>
                  <a:cubicBezTo>
                    <a:pt x="69" y="11081"/>
                    <a:pt x="116" y="11102"/>
                    <a:pt x="166" y="11102"/>
                  </a:cubicBezTo>
                  <a:cubicBezTo>
                    <a:pt x="199" y="11102"/>
                    <a:pt x="234" y="11093"/>
                    <a:pt x="262" y="11074"/>
                  </a:cubicBezTo>
                  <a:lnTo>
                    <a:pt x="5548" y="7323"/>
                  </a:lnTo>
                  <a:lnTo>
                    <a:pt x="10835" y="11074"/>
                  </a:lnTo>
                  <a:cubicBezTo>
                    <a:pt x="10859" y="11097"/>
                    <a:pt x="10894" y="11109"/>
                    <a:pt x="10918" y="11109"/>
                  </a:cubicBezTo>
                  <a:cubicBezTo>
                    <a:pt x="10966" y="11109"/>
                    <a:pt x="11025" y="11074"/>
                    <a:pt x="11061" y="11038"/>
                  </a:cubicBezTo>
                  <a:cubicBezTo>
                    <a:pt x="11133" y="10954"/>
                    <a:pt x="11121" y="10859"/>
                    <a:pt x="11037" y="10812"/>
                  </a:cubicBezTo>
                  <a:lnTo>
                    <a:pt x="5727" y="7049"/>
                  </a:lnTo>
                  <a:lnTo>
                    <a:pt x="5727" y="4692"/>
                  </a:lnTo>
                  <a:lnTo>
                    <a:pt x="5882" y="4573"/>
                  </a:lnTo>
                  <a:cubicBezTo>
                    <a:pt x="6001" y="4477"/>
                    <a:pt x="6072" y="4335"/>
                    <a:pt x="6072" y="4180"/>
                  </a:cubicBezTo>
                  <a:cubicBezTo>
                    <a:pt x="6072" y="4037"/>
                    <a:pt x="6013" y="3882"/>
                    <a:pt x="5906" y="3787"/>
                  </a:cubicBezTo>
                  <a:cubicBezTo>
                    <a:pt x="5858" y="3739"/>
                    <a:pt x="5787" y="3704"/>
                    <a:pt x="5727" y="3680"/>
                  </a:cubicBezTo>
                  <a:lnTo>
                    <a:pt x="5727" y="667"/>
                  </a:lnTo>
                  <a:lnTo>
                    <a:pt x="7906" y="667"/>
                  </a:lnTo>
                  <a:lnTo>
                    <a:pt x="7680" y="1132"/>
                  </a:lnTo>
                  <a:cubicBezTo>
                    <a:pt x="7644" y="1179"/>
                    <a:pt x="7644" y="1239"/>
                    <a:pt x="7680" y="1287"/>
                  </a:cubicBezTo>
                  <a:lnTo>
                    <a:pt x="7906" y="1751"/>
                  </a:lnTo>
                  <a:lnTo>
                    <a:pt x="6251" y="1751"/>
                  </a:lnTo>
                  <a:cubicBezTo>
                    <a:pt x="6156" y="1751"/>
                    <a:pt x="6084" y="1822"/>
                    <a:pt x="6084" y="1906"/>
                  </a:cubicBezTo>
                  <a:cubicBezTo>
                    <a:pt x="6084" y="2001"/>
                    <a:pt x="6156" y="2072"/>
                    <a:pt x="6251" y="2072"/>
                  </a:cubicBezTo>
                  <a:lnTo>
                    <a:pt x="8156" y="2072"/>
                  </a:lnTo>
                  <a:cubicBezTo>
                    <a:pt x="8215" y="2072"/>
                    <a:pt x="8263" y="2049"/>
                    <a:pt x="8287" y="2001"/>
                  </a:cubicBezTo>
                  <a:cubicBezTo>
                    <a:pt x="8323" y="1953"/>
                    <a:pt x="8323" y="1894"/>
                    <a:pt x="8287" y="1834"/>
                  </a:cubicBezTo>
                  <a:lnTo>
                    <a:pt x="7977" y="1215"/>
                  </a:lnTo>
                  <a:lnTo>
                    <a:pt x="8287" y="584"/>
                  </a:lnTo>
                  <a:cubicBezTo>
                    <a:pt x="8323" y="537"/>
                    <a:pt x="8323" y="477"/>
                    <a:pt x="8287" y="417"/>
                  </a:cubicBezTo>
                  <a:cubicBezTo>
                    <a:pt x="8263" y="382"/>
                    <a:pt x="8204" y="346"/>
                    <a:pt x="8156" y="346"/>
                  </a:cubicBezTo>
                  <a:lnTo>
                    <a:pt x="5727" y="346"/>
                  </a:lnTo>
                  <a:lnTo>
                    <a:pt x="5727" y="167"/>
                  </a:lnTo>
                  <a:cubicBezTo>
                    <a:pt x="5727" y="84"/>
                    <a:pt x="5656" y="1"/>
                    <a:pt x="5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8190160" y="2704158"/>
              <a:ext cx="61814" cy="45644"/>
            </a:xfrm>
            <a:custGeom>
              <a:avLst/>
              <a:gdLst/>
              <a:ahLst/>
              <a:cxnLst/>
              <a:rect l="l" t="t" r="r" b="b"/>
              <a:pathLst>
                <a:path w="1942" h="1434" extrusionOk="0">
                  <a:moveTo>
                    <a:pt x="173" y="0"/>
                  </a:moveTo>
                  <a:cubicBezTo>
                    <a:pt x="123" y="0"/>
                    <a:pt x="77" y="22"/>
                    <a:pt x="48" y="65"/>
                  </a:cubicBezTo>
                  <a:cubicBezTo>
                    <a:pt x="1" y="148"/>
                    <a:pt x="13" y="243"/>
                    <a:pt x="96" y="291"/>
                  </a:cubicBezTo>
                  <a:lnTo>
                    <a:pt x="1668" y="1410"/>
                  </a:lnTo>
                  <a:cubicBezTo>
                    <a:pt x="1703" y="1422"/>
                    <a:pt x="1727" y="1434"/>
                    <a:pt x="1763" y="1434"/>
                  </a:cubicBezTo>
                  <a:cubicBezTo>
                    <a:pt x="1799" y="1434"/>
                    <a:pt x="1858" y="1410"/>
                    <a:pt x="1894" y="1362"/>
                  </a:cubicBezTo>
                  <a:cubicBezTo>
                    <a:pt x="1942" y="1291"/>
                    <a:pt x="1918" y="1196"/>
                    <a:pt x="1846" y="1136"/>
                  </a:cubicBezTo>
                  <a:lnTo>
                    <a:pt x="275" y="29"/>
                  </a:lnTo>
                  <a:cubicBezTo>
                    <a:pt x="241" y="10"/>
                    <a:pt x="206"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8162882" y="2684201"/>
              <a:ext cx="22026" cy="18239"/>
            </a:xfrm>
            <a:custGeom>
              <a:avLst/>
              <a:gdLst/>
              <a:ahLst/>
              <a:cxnLst/>
              <a:rect l="l" t="t" r="r" b="b"/>
              <a:pathLst>
                <a:path w="692" h="573" extrusionOk="0">
                  <a:moveTo>
                    <a:pt x="177" y="0"/>
                  </a:moveTo>
                  <a:cubicBezTo>
                    <a:pt x="123" y="0"/>
                    <a:pt x="67" y="26"/>
                    <a:pt x="36" y="73"/>
                  </a:cubicBezTo>
                  <a:cubicBezTo>
                    <a:pt x="1" y="144"/>
                    <a:pt x="13" y="251"/>
                    <a:pt x="84" y="299"/>
                  </a:cubicBezTo>
                  <a:lnTo>
                    <a:pt x="429" y="549"/>
                  </a:lnTo>
                  <a:cubicBezTo>
                    <a:pt x="453" y="561"/>
                    <a:pt x="489" y="573"/>
                    <a:pt x="513" y="573"/>
                  </a:cubicBezTo>
                  <a:cubicBezTo>
                    <a:pt x="560" y="573"/>
                    <a:pt x="620" y="549"/>
                    <a:pt x="655" y="501"/>
                  </a:cubicBezTo>
                  <a:cubicBezTo>
                    <a:pt x="691" y="430"/>
                    <a:pt x="679" y="323"/>
                    <a:pt x="608" y="275"/>
                  </a:cubicBezTo>
                  <a:lnTo>
                    <a:pt x="263" y="25"/>
                  </a:lnTo>
                  <a:cubicBezTo>
                    <a:pt x="237" y="8"/>
                    <a:pt x="207" y="0"/>
                    <a:pt x="1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6"/>
          <p:cNvSpPr/>
          <p:nvPr/>
        </p:nvSpPr>
        <p:spPr>
          <a:xfrm>
            <a:off x="7874077" y="3556698"/>
            <a:ext cx="548690" cy="572399"/>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7"/>
          <p:cNvSpPr txBox="1">
            <a:spLocks noGrp="1"/>
          </p:cNvSpPr>
          <p:nvPr>
            <p:ph type="ctrTitle" idx="7"/>
          </p:nvPr>
        </p:nvSpPr>
        <p:spPr>
          <a:xfrm>
            <a:off x="186750" y="53450"/>
            <a:ext cx="7596000" cy="98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sz="2600"/>
              <a:t>Casos de uso</a:t>
            </a:r>
            <a:endParaRPr sz="2600"/>
          </a:p>
          <a:p>
            <a:pPr marL="0" lvl="0" indent="0" algn="l" rtl="0">
              <a:lnSpc>
                <a:spcPct val="100000"/>
              </a:lnSpc>
              <a:spcBef>
                <a:spcPts val="0"/>
              </a:spcBef>
              <a:spcAft>
                <a:spcPts val="0"/>
              </a:spcAft>
              <a:buSzPts val="3600"/>
              <a:buNone/>
            </a:pPr>
            <a:r>
              <a:rPr lang="es-AR" sz="2600"/>
              <a:t>Diagrama caso de uso: subsistema de administración</a:t>
            </a:r>
            <a:endParaRPr sz="2600"/>
          </a:p>
        </p:txBody>
      </p:sp>
      <p:pic>
        <p:nvPicPr>
          <p:cNvPr id="253" name="Google Shape;253;p17"/>
          <p:cNvPicPr preferRelativeResize="0"/>
          <p:nvPr/>
        </p:nvPicPr>
        <p:blipFill rotWithShape="1">
          <a:blip r:embed="rId3">
            <a:alphaModFix/>
          </a:blip>
          <a:srcRect/>
          <a:stretch/>
        </p:blipFill>
        <p:spPr>
          <a:xfrm>
            <a:off x="1194219" y="1038339"/>
            <a:ext cx="6755566" cy="351866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54" name="Google Shape;25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5</a:t>
            </a:fld>
            <a:endParaRPr/>
          </a:p>
        </p:txBody>
      </p:sp>
      <p:grpSp>
        <p:nvGrpSpPr>
          <p:cNvPr id="255" name="Google Shape;255;p17"/>
          <p:cNvGrpSpPr/>
          <p:nvPr/>
        </p:nvGrpSpPr>
        <p:grpSpPr>
          <a:xfrm>
            <a:off x="296186" y="4048917"/>
            <a:ext cx="729721" cy="615088"/>
            <a:chOff x="1327676" y="2910480"/>
            <a:chExt cx="347934" cy="310024"/>
          </a:xfrm>
        </p:grpSpPr>
        <p:sp>
          <p:nvSpPr>
            <p:cNvPr id="256" name="Google Shape;256;p17"/>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7"/>
          <p:cNvGrpSpPr/>
          <p:nvPr/>
        </p:nvGrpSpPr>
        <p:grpSpPr>
          <a:xfrm>
            <a:off x="8256850" y="1460753"/>
            <a:ext cx="502129" cy="506774"/>
            <a:chOff x="2194468" y="2938865"/>
            <a:chExt cx="355993" cy="267766"/>
          </a:xfrm>
        </p:grpSpPr>
        <p:sp>
          <p:nvSpPr>
            <p:cNvPr id="262" name="Google Shape;262;p17"/>
            <p:cNvSpPr/>
            <p:nvPr/>
          </p:nvSpPr>
          <p:spPr>
            <a:xfrm>
              <a:off x="2194468" y="2938865"/>
              <a:ext cx="355993" cy="267766"/>
            </a:xfrm>
            <a:custGeom>
              <a:avLst/>
              <a:gdLst/>
              <a:ahLst/>
              <a:cxnLst/>
              <a:rect l="l" t="t" r="r" b="b"/>
              <a:pathLst>
                <a:path w="11193" h="8419" extrusionOk="0">
                  <a:moveTo>
                    <a:pt x="10859" y="1727"/>
                  </a:moveTo>
                  <a:lnTo>
                    <a:pt x="10859" y="7692"/>
                  </a:lnTo>
                  <a:cubicBezTo>
                    <a:pt x="10859" y="7919"/>
                    <a:pt x="10680" y="8097"/>
                    <a:pt x="10466" y="8097"/>
                  </a:cubicBezTo>
                  <a:lnTo>
                    <a:pt x="727" y="8097"/>
                  </a:lnTo>
                  <a:cubicBezTo>
                    <a:pt x="501" y="8097"/>
                    <a:pt x="322" y="7919"/>
                    <a:pt x="322" y="7692"/>
                  </a:cubicBezTo>
                  <a:lnTo>
                    <a:pt x="322" y="1727"/>
                  </a:lnTo>
                  <a:close/>
                  <a:moveTo>
                    <a:pt x="727" y="1"/>
                  </a:moveTo>
                  <a:cubicBezTo>
                    <a:pt x="322" y="1"/>
                    <a:pt x="0" y="322"/>
                    <a:pt x="0" y="727"/>
                  </a:cubicBezTo>
                  <a:lnTo>
                    <a:pt x="0" y="7692"/>
                  </a:lnTo>
                  <a:cubicBezTo>
                    <a:pt x="0" y="8097"/>
                    <a:pt x="322" y="8419"/>
                    <a:pt x="727" y="8419"/>
                  </a:cubicBezTo>
                  <a:lnTo>
                    <a:pt x="10466" y="8419"/>
                  </a:lnTo>
                  <a:cubicBezTo>
                    <a:pt x="10859" y="8419"/>
                    <a:pt x="11192" y="8097"/>
                    <a:pt x="11192" y="7692"/>
                  </a:cubicBezTo>
                  <a:lnTo>
                    <a:pt x="11192" y="727"/>
                  </a:lnTo>
                  <a:cubicBezTo>
                    <a:pt x="11192" y="322"/>
                    <a:pt x="10859" y="1"/>
                    <a:pt x="10466" y="1"/>
                  </a:cubicBezTo>
                  <a:lnTo>
                    <a:pt x="3644" y="1"/>
                  </a:lnTo>
                  <a:cubicBezTo>
                    <a:pt x="3560" y="1"/>
                    <a:pt x="3477" y="72"/>
                    <a:pt x="3477" y="168"/>
                  </a:cubicBezTo>
                  <a:cubicBezTo>
                    <a:pt x="3477" y="251"/>
                    <a:pt x="3560" y="322"/>
                    <a:pt x="3644" y="322"/>
                  </a:cubicBezTo>
                  <a:lnTo>
                    <a:pt x="10466" y="322"/>
                  </a:lnTo>
                  <a:cubicBezTo>
                    <a:pt x="10680" y="322"/>
                    <a:pt x="10859" y="501"/>
                    <a:pt x="10859" y="727"/>
                  </a:cubicBezTo>
                  <a:lnTo>
                    <a:pt x="10859" y="1394"/>
                  </a:lnTo>
                  <a:lnTo>
                    <a:pt x="322" y="1394"/>
                  </a:lnTo>
                  <a:lnTo>
                    <a:pt x="322" y="727"/>
                  </a:lnTo>
                  <a:cubicBezTo>
                    <a:pt x="322" y="501"/>
                    <a:pt x="501" y="322"/>
                    <a:pt x="727" y="322"/>
                  </a:cubicBezTo>
                  <a:lnTo>
                    <a:pt x="2989" y="322"/>
                  </a:lnTo>
                  <a:cubicBezTo>
                    <a:pt x="3084" y="322"/>
                    <a:pt x="3156" y="251"/>
                    <a:pt x="3156" y="156"/>
                  </a:cubicBezTo>
                  <a:cubicBezTo>
                    <a:pt x="3156" y="72"/>
                    <a:pt x="3084" y="1"/>
                    <a:pt x="29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2217940" y="3005528"/>
              <a:ext cx="39025" cy="10623"/>
            </a:xfrm>
            <a:custGeom>
              <a:avLst/>
              <a:gdLst/>
              <a:ahLst/>
              <a:cxnLst/>
              <a:rect l="l" t="t" r="r" b="b"/>
              <a:pathLst>
                <a:path w="1227" h="334" extrusionOk="0">
                  <a:moveTo>
                    <a:pt x="167" y="0"/>
                  </a:moveTo>
                  <a:cubicBezTo>
                    <a:pt x="84" y="0"/>
                    <a:pt x="1" y="72"/>
                    <a:pt x="1" y="167"/>
                  </a:cubicBezTo>
                  <a:cubicBezTo>
                    <a:pt x="1" y="251"/>
                    <a:pt x="84" y="334"/>
                    <a:pt x="167" y="334"/>
                  </a:cubicBezTo>
                  <a:lnTo>
                    <a:pt x="1060" y="334"/>
                  </a:lnTo>
                  <a:cubicBezTo>
                    <a:pt x="1156" y="334"/>
                    <a:pt x="1227" y="251"/>
                    <a:pt x="1227" y="167"/>
                  </a:cubicBezTo>
                  <a:cubicBezTo>
                    <a:pt x="1227" y="72"/>
                    <a:pt x="1156"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2270959" y="3005528"/>
              <a:ext cx="39025" cy="10623"/>
            </a:xfrm>
            <a:custGeom>
              <a:avLst/>
              <a:gdLst/>
              <a:ahLst/>
              <a:cxnLst/>
              <a:rect l="l" t="t" r="r" b="b"/>
              <a:pathLst>
                <a:path w="1227" h="334" extrusionOk="0">
                  <a:moveTo>
                    <a:pt x="167" y="0"/>
                  </a:moveTo>
                  <a:cubicBezTo>
                    <a:pt x="84" y="0"/>
                    <a:pt x="1" y="72"/>
                    <a:pt x="1" y="167"/>
                  </a:cubicBezTo>
                  <a:cubicBezTo>
                    <a:pt x="1" y="251"/>
                    <a:pt x="84" y="334"/>
                    <a:pt x="167" y="334"/>
                  </a:cubicBezTo>
                  <a:lnTo>
                    <a:pt x="1060" y="334"/>
                  </a:lnTo>
                  <a:cubicBezTo>
                    <a:pt x="1155" y="334"/>
                    <a:pt x="1227" y="251"/>
                    <a:pt x="1227" y="167"/>
                  </a:cubicBezTo>
                  <a:cubicBezTo>
                    <a:pt x="1227" y="72"/>
                    <a:pt x="1155"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2323978" y="3005528"/>
              <a:ext cx="39025" cy="10623"/>
            </a:xfrm>
            <a:custGeom>
              <a:avLst/>
              <a:gdLst/>
              <a:ahLst/>
              <a:cxnLst/>
              <a:rect l="l" t="t" r="r" b="b"/>
              <a:pathLst>
                <a:path w="1227" h="334" extrusionOk="0">
                  <a:moveTo>
                    <a:pt x="167" y="0"/>
                  </a:moveTo>
                  <a:cubicBezTo>
                    <a:pt x="84" y="0"/>
                    <a:pt x="0" y="72"/>
                    <a:pt x="0" y="167"/>
                  </a:cubicBezTo>
                  <a:cubicBezTo>
                    <a:pt x="0" y="251"/>
                    <a:pt x="84" y="334"/>
                    <a:pt x="167" y="334"/>
                  </a:cubicBezTo>
                  <a:lnTo>
                    <a:pt x="1060" y="334"/>
                  </a:lnTo>
                  <a:cubicBezTo>
                    <a:pt x="1155" y="334"/>
                    <a:pt x="1227" y="251"/>
                    <a:pt x="1227" y="167"/>
                  </a:cubicBezTo>
                  <a:cubicBezTo>
                    <a:pt x="1227" y="72"/>
                    <a:pt x="1155"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2376996" y="3005528"/>
              <a:ext cx="39025" cy="10623"/>
            </a:xfrm>
            <a:custGeom>
              <a:avLst/>
              <a:gdLst/>
              <a:ahLst/>
              <a:cxnLst/>
              <a:rect l="l" t="t" r="r" b="b"/>
              <a:pathLst>
                <a:path w="1227" h="334" extrusionOk="0">
                  <a:moveTo>
                    <a:pt x="167" y="0"/>
                  </a:moveTo>
                  <a:cubicBezTo>
                    <a:pt x="72" y="0"/>
                    <a:pt x="0" y="72"/>
                    <a:pt x="0" y="167"/>
                  </a:cubicBezTo>
                  <a:cubicBezTo>
                    <a:pt x="0" y="251"/>
                    <a:pt x="72" y="334"/>
                    <a:pt x="167" y="334"/>
                  </a:cubicBezTo>
                  <a:lnTo>
                    <a:pt x="1060" y="334"/>
                  </a:lnTo>
                  <a:cubicBezTo>
                    <a:pt x="1155" y="334"/>
                    <a:pt x="1227" y="251"/>
                    <a:pt x="1227" y="167"/>
                  </a:cubicBezTo>
                  <a:cubicBezTo>
                    <a:pt x="1227" y="72"/>
                    <a:pt x="1155"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2429634" y="3005528"/>
              <a:ext cx="39025" cy="10623"/>
            </a:xfrm>
            <a:custGeom>
              <a:avLst/>
              <a:gdLst/>
              <a:ahLst/>
              <a:cxnLst/>
              <a:rect l="l" t="t" r="r" b="b"/>
              <a:pathLst>
                <a:path w="1227" h="334" extrusionOk="0">
                  <a:moveTo>
                    <a:pt x="167" y="0"/>
                  </a:moveTo>
                  <a:cubicBezTo>
                    <a:pt x="72" y="0"/>
                    <a:pt x="0" y="72"/>
                    <a:pt x="0" y="167"/>
                  </a:cubicBezTo>
                  <a:cubicBezTo>
                    <a:pt x="0" y="251"/>
                    <a:pt x="72" y="334"/>
                    <a:pt x="167" y="334"/>
                  </a:cubicBezTo>
                  <a:lnTo>
                    <a:pt x="1060" y="334"/>
                  </a:lnTo>
                  <a:cubicBezTo>
                    <a:pt x="1143" y="334"/>
                    <a:pt x="1227" y="251"/>
                    <a:pt x="1227" y="167"/>
                  </a:cubicBezTo>
                  <a:cubicBezTo>
                    <a:pt x="1227" y="72"/>
                    <a:pt x="1143"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2482653" y="3005528"/>
              <a:ext cx="39025" cy="10623"/>
            </a:xfrm>
            <a:custGeom>
              <a:avLst/>
              <a:gdLst/>
              <a:ahLst/>
              <a:cxnLst/>
              <a:rect l="l" t="t" r="r" b="b"/>
              <a:pathLst>
                <a:path w="1227" h="334" extrusionOk="0">
                  <a:moveTo>
                    <a:pt x="167" y="0"/>
                  </a:moveTo>
                  <a:cubicBezTo>
                    <a:pt x="72" y="0"/>
                    <a:pt x="0" y="72"/>
                    <a:pt x="0" y="167"/>
                  </a:cubicBezTo>
                  <a:cubicBezTo>
                    <a:pt x="0" y="251"/>
                    <a:pt x="72" y="334"/>
                    <a:pt x="167" y="334"/>
                  </a:cubicBezTo>
                  <a:lnTo>
                    <a:pt x="1060" y="334"/>
                  </a:lnTo>
                  <a:cubicBezTo>
                    <a:pt x="1143" y="334"/>
                    <a:pt x="1226" y="251"/>
                    <a:pt x="1226" y="167"/>
                  </a:cubicBezTo>
                  <a:cubicBezTo>
                    <a:pt x="1215" y="72"/>
                    <a:pt x="1143"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2223251" y="2962369"/>
              <a:ext cx="259433" cy="10623"/>
            </a:xfrm>
            <a:custGeom>
              <a:avLst/>
              <a:gdLst/>
              <a:ahLst/>
              <a:cxnLst/>
              <a:rect l="l" t="t" r="r" b="b"/>
              <a:pathLst>
                <a:path w="8157" h="334" extrusionOk="0">
                  <a:moveTo>
                    <a:pt x="167" y="0"/>
                  </a:moveTo>
                  <a:cubicBezTo>
                    <a:pt x="72" y="0"/>
                    <a:pt x="0" y="84"/>
                    <a:pt x="0" y="167"/>
                  </a:cubicBezTo>
                  <a:cubicBezTo>
                    <a:pt x="0" y="262"/>
                    <a:pt x="72" y="334"/>
                    <a:pt x="167" y="334"/>
                  </a:cubicBezTo>
                  <a:lnTo>
                    <a:pt x="7989" y="334"/>
                  </a:lnTo>
                  <a:cubicBezTo>
                    <a:pt x="8085" y="334"/>
                    <a:pt x="8156" y="262"/>
                    <a:pt x="8156" y="167"/>
                  </a:cubicBezTo>
                  <a:cubicBezTo>
                    <a:pt x="8156" y="84"/>
                    <a:pt x="8085" y="0"/>
                    <a:pt x="79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2502340" y="2954927"/>
              <a:ext cx="30692" cy="25635"/>
            </a:xfrm>
            <a:custGeom>
              <a:avLst/>
              <a:gdLst/>
              <a:ahLst/>
              <a:cxnLst/>
              <a:rect l="l" t="t" r="r" b="b"/>
              <a:pathLst>
                <a:path w="965" h="806" extrusionOk="0">
                  <a:moveTo>
                    <a:pt x="228" y="0"/>
                  </a:moveTo>
                  <a:cubicBezTo>
                    <a:pt x="183" y="0"/>
                    <a:pt x="139" y="18"/>
                    <a:pt x="107" y="56"/>
                  </a:cubicBezTo>
                  <a:cubicBezTo>
                    <a:pt x="48" y="139"/>
                    <a:pt x="48" y="234"/>
                    <a:pt x="119" y="294"/>
                  </a:cubicBezTo>
                  <a:lnTo>
                    <a:pt x="238" y="401"/>
                  </a:lnTo>
                  <a:lnTo>
                    <a:pt x="119" y="508"/>
                  </a:lnTo>
                  <a:cubicBezTo>
                    <a:pt x="0" y="615"/>
                    <a:pt x="84" y="806"/>
                    <a:pt x="226" y="806"/>
                  </a:cubicBezTo>
                  <a:cubicBezTo>
                    <a:pt x="334" y="806"/>
                    <a:pt x="357" y="734"/>
                    <a:pt x="488" y="627"/>
                  </a:cubicBezTo>
                  <a:cubicBezTo>
                    <a:pt x="596" y="734"/>
                    <a:pt x="643" y="806"/>
                    <a:pt x="738" y="806"/>
                  </a:cubicBezTo>
                  <a:cubicBezTo>
                    <a:pt x="881" y="806"/>
                    <a:pt x="965" y="615"/>
                    <a:pt x="846" y="508"/>
                  </a:cubicBezTo>
                  <a:lnTo>
                    <a:pt x="750" y="401"/>
                  </a:lnTo>
                  <a:lnTo>
                    <a:pt x="869" y="294"/>
                  </a:lnTo>
                  <a:cubicBezTo>
                    <a:pt x="941" y="234"/>
                    <a:pt x="941" y="139"/>
                    <a:pt x="881" y="56"/>
                  </a:cubicBezTo>
                  <a:cubicBezTo>
                    <a:pt x="850" y="18"/>
                    <a:pt x="806" y="0"/>
                    <a:pt x="761" y="0"/>
                  </a:cubicBezTo>
                  <a:cubicBezTo>
                    <a:pt x="720" y="0"/>
                    <a:pt x="677" y="15"/>
                    <a:pt x="643" y="44"/>
                  </a:cubicBezTo>
                  <a:lnTo>
                    <a:pt x="500" y="175"/>
                  </a:lnTo>
                  <a:lnTo>
                    <a:pt x="346" y="44"/>
                  </a:lnTo>
                  <a:cubicBezTo>
                    <a:pt x="311" y="15"/>
                    <a:pt x="269" y="0"/>
                    <a:pt x="2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2217940" y="3032404"/>
              <a:ext cx="101140" cy="83361"/>
            </a:xfrm>
            <a:custGeom>
              <a:avLst/>
              <a:gdLst/>
              <a:ahLst/>
              <a:cxnLst/>
              <a:rect l="l" t="t" r="r" b="b"/>
              <a:pathLst>
                <a:path w="3180" h="2621" extrusionOk="0">
                  <a:moveTo>
                    <a:pt x="525" y="1"/>
                  </a:moveTo>
                  <a:cubicBezTo>
                    <a:pt x="227" y="1"/>
                    <a:pt x="1" y="239"/>
                    <a:pt x="1" y="525"/>
                  </a:cubicBezTo>
                  <a:lnTo>
                    <a:pt x="1" y="2465"/>
                  </a:lnTo>
                  <a:cubicBezTo>
                    <a:pt x="1" y="2549"/>
                    <a:pt x="84" y="2620"/>
                    <a:pt x="167" y="2620"/>
                  </a:cubicBezTo>
                  <a:cubicBezTo>
                    <a:pt x="263" y="2620"/>
                    <a:pt x="334" y="2549"/>
                    <a:pt x="334" y="2465"/>
                  </a:cubicBezTo>
                  <a:lnTo>
                    <a:pt x="334" y="525"/>
                  </a:lnTo>
                  <a:cubicBezTo>
                    <a:pt x="334" y="418"/>
                    <a:pt x="417" y="334"/>
                    <a:pt x="525" y="334"/>
                  </a:cubicBezTo>
                  <a:lnTo>
                    <a:pt x="3013" y="334"/>
                  </a:lnTo>
                  <a:cubicBezTo>
                    <a:pt x="3096" y="334"/>
                    <a:pt x="3180" y="263"/>
                    <a:pt x="3180" y="168"/>
                  </a:cubicBezTo>
                  <a:cubicBezTo>
                    <a:pt x="3180" y="84"/>
                    <a:pt x="3096" y="1"/>
                    <a:pt x="3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2217558" y="3082401"/>
              <a:ext cx="133708" cy="96592"/>
            </a:xfrm>
            <a:custGeom>
              <a:avLst/>
              <a:gdLst/>
              <a:ahLst/>
              <a:cxnLst/>
              <a:rect l="l" t="t" r="r" b="b"/>
              <a:pathLst>
                <a:path w="4204" h="3037" extrusionOk="0">
                  <a:moveTo>
                    <a:pt x="1918" y="322"/>
                  </a:moveTo>
                  <a:cubicBezTo>
                    <a:pt x="2061" y="322"/>
                    <a:pt x="2180" y="393"/>
                    <a:pt x="2239" y="512"/>
                  </a:cubicBezTo>
                  <a:lnTo>
                    <a:pt x="2549" y="1143"/>
                  </a:lnTo>
                  <a:cubicBezTo>
                    <a:pt x="2382" y="1322"/>
                    <a:pt x="2156" y="1405"/>
                    <a:pt x="1918" y="1405"/>
                  </a:cubicBezTo>
                  <a:cubicBezTo>
                    <a:pt x="1680" y="1405"/>
                    <a:pt x="1465" y="1298"/>
                    <a:pt x="1299" y="1143"/>
                  </a:cubicBezTo>
                  <a:lnTo>
                    <a:pt x="1608" y="512"/>
                  </a:lnTo>
                  <a:cubicBezTo>
                    <a:pt x="1668" y="393"/>
                    <a:pt x="1787" y="322"/>
                    <a:pt x="1918" y="322"/>
                  </a:cubicBezTo>
                  <a:close/>
                  <a:moveTo>
                    <a:pt x="2727" y="1453"/>
                  </a:moveTo>
                  <a:lnTo>
                    <a:pt x="3346" y="2691"/>
                  </a:lnTo>
                  <a:lnTo>
                    <a:pt x="525" y="2691"/>
                  </a:lnTo>
                  <a:lnTo>
                    <a:pt x="1144" y="1453"/>
                  </a:lnTo>
                  <a:cubicBezTo>
                    <a:pt x="1370" y="1644"/>
                    <a:pt x="1644" y="1751"/>
                    <a:pt x="1941" y="1751"/>
                  </a:cubicBezTo>
                  <a:cubicBezTo>
                    <a:pt x="2239" y="1751"/>
                    <a:pt x="2501" y="1644"/>
                    <a:pt x="2727" y="1453"/>
                  </a:cubicBezTo>
                  <a:close/>
                  <a:moveTo>
                    <a:pt x="1918" y="0"/>
                  </a:moveTo>
                  <a:cubicBezTo>
                    <a:pt x="1668" y="0"/>
                    <a:pt x="1430" y="143"/>
                    <a:pt x="1310" y="370"/>
                  </a:cubicBezTo>
                  <a:lnTo>
                    <a:pt x="941" y="1084"/>
                  </a:lnTo>
                  <a:lnTo>
                    <a:pt x="322" y="2275"/>
                  </a:lnTo>
                  <a:lnTo>
                    <a:pt x="322" y="1572"/>
                  </a:lnTo>
                  <a:cubicBezTo>
                    <a:pt x="322" y="1489"/>
                    <a:pt x="251" y="1405"/>
                    <a:pt x="167" y="1405"/>
                  </a:cubicBezTo>
                  <a:cubicBezTo>
                    <a:pt x="72" y="1405"/>
                    <a:pt x="1" y="1489"/>
                    <a:pt x="1" y="1572"/>
                  </a:cubicBezTo>
                  <a:lnTo>
                    <a:pt x="1" y="2501"/>
                  </a:lnTo>
                  <a:cubicBezTo>
                    <a:pt x="1" y="2644"/>
                    <a:pt x="60" y="2775"/>
                    <a:pt x="167" y="2882"/>
                  </a:cubicBezTo>
                  <a:cubicBezTo>
                    <a:pt x="263" y="2977"/>
                    <a:pt x="382" y="3037"/>
                    <a:pt x="525" y="3037"/>
                  </a:cubicBezTo>
                  <a:lnTo>
                    <a:pt x="4001" y="3037"/>
                  </a:lnTo>
                  <a:cubicBezTo>
                    <a:pt x="4097" y="3037"/>
                    <a:pt x="4168" y="2953"/>
                    <a:pt x="4168" y="2870"/>
                  </a:cubicBezTo>
                  <a:cubicBezTo>
                    <a:pt x="4204" y="2763"/>
                    <a:pt x="4120" y="2691"/>
                    <a:pt x="4037" y="2691"/>
                  </a:cubicBezTo>
                  <a:lnTo>
                    <a:pt x="3704" y="2691"/>
                  </a:lnTo>
                  <a:lnTo>
                    <a:pt x="2537" y="370"/>
                  </a:lnTo>
                  <a:cubicBezTo>
                    <a:pt x="2418" y="131"/>
                    <a:pt x="2180" y="0"/>
                    <a:pt x="191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2329671" y="3032404"/>
              <a:ext cx="82566" cy="145444"/>
            </a:xfrm>
            <a:custGeom>
              <a:avLst/>
              <a:gdLst/>
              <a:ahLst/>
              <a:cxnLst/>
              <a:rect l="l" t="t" r="r" b="b"/>
              <a:pathLst>
                <a:path w="2596" h="4573" extrusionOk="0">
                  <a:moveTo>
                    <a:pt x="167" y="1"/>
                  </a:moveTo>
                  <a:cubicBezTo>
                    <a:pt x="71" y="1"/>
                    <a:pt x="0" y="84"/>
                    <a:pt x="0" y="168"/>
                  </a:cubicBezTo>
                  <a:cubicBezTo>
                    <a:pt x="0" y="263"/>
                    <a:pt x="71" y="334"/>
                    <a:pt x="167" y="334"/>
                  </a:cubicBezTo>
                  <a:lnTo>
                    <a:pt x="2072" y="334"/>
                  </a:lnTo>
                  <a:cubicBezTo>
                    <a:pt x="2179" y="334"/>
                    <a:pt x="2262" y="418"/>
                    <a:pt x="2262" y="525"/>
                  </a:cubicBezTo>
                  <a:lnTo>
                    <a:pt x="2262" y="4049"/>
                  </a:lnTo>
                  <a:cubicBezTo>
                    <a:pt x="2262" y="4156"/>
                    <a:pt x="2179" y="4251"/>
                    <a:pt x="2072" y="4251"/>
                  </a:cubicBezTo>
                  <a:lnTo>
                    <a:pt x="1179" y="4251"/>
                  </a:lnTo>
                  <a:cubicBezTo>
                    <a:pt x="1095" y="4251"/>
                    <a:pt x="1012" y="4323"/>
                    <a:pt x="1012" y="4406"/>
                  </a:cubicBezTo>
                  <a:cubicBezTo>
                    <a:pt x="1012" y="4501"/>
                    <a:pt x="1095" y="4573"/>
                    <a:pt x="1179" y="4573"/>
                  </a:cubicBezTo>
                  <a:lnTo>
                    <a:pt x="2072" y="4573"/>
                  </a:lnTo>
                  <a:cubicBezTo>
                    <a:pt x="2369" y="4573"/>
                    <a:pt x="2596" y="4335"/>
                    <a:pt x="2596" y="4049"/>
                  </a:cubicBezTo>
                  <a:lnTo>
                    <a:pt x="2596" y="525"/>
                  </a:lnTo>
                  <a:cubicBezTo>
                    <a:pt x="2596" y="239"/>
                    <a:pt x="2357" y="1"/>
                    <a:pt x="2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2437585" y="3032404"/>
              <a:ext cx="84092" cy="10655"/>
            </a:xfrm>
            <a:custGeom>
              <a:avLst/>
              <a:gdLst/>
              <a:ahLst/>
              <a:cxnLst/>
              <a:rect l="l" t="t" r="r" b="b"/>
              <a:pathLst>
                <a:path w="2644" h="335" extrusionOk="0">
                  <a:moveTo>
                    <a:pt x="167" y="1"/>
                  </a:moveTo>
                  <a:cubicBezTo>
                    <a:pt x="84" y="1"/>
                    <a:pt x="0" y="84"/>
                    <a:pt x="0" y="168"/>
                  </a:cubicBezTo>
                  <a:cubicBezTo>
                    <a:pt x="0" y="263"/>
                    <a:pt x="84" y="334"/>
                    <a:pt x="167" y="334"/>
                  </a:cubicBezTo>
                  <a:lnTo>
                    <a:pt x="2477" y="334"/>
                  </a:lnTo>
                  <a:cubicBezTo>
                    <a:pt x="2560" y="334"/>
                    <a:pt x="2643" y="263"/>
                    <a:pt x="2643" y="168"/>
                  </a:cubicBezTo>
                  <a:cubicBezTo>
                    <a:pt x="2632" y="84"/>
                    <a:pt x="2560" y="1"/>
                    <a:pt x="2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2427344" y="3055144"/>
              <a:ext cx="94334" cy="10623"/>
            </a:xfrm>
            <a:custGeom>
              <a:avLst/>
              <a:gdLst/>
              <a:ahLst/>
              <a:cxnLst/>
              <a:rect l="l" t="t" r="r" b="b"/>
              <a:pathLst>
                <a:path w="2966" h="334" extrusionOk="0">
                  <a:moveTo>
                    <a:pt x="168" y="0"/>
                  </a:moveTo>
                  <a:cubicBezTo>
                    <a:pt x="72" y="0"/>
                    <a:pt x="1" y="84"/>
                    <a:pt x="1" y="167"/>
                  </a:cubicBezTo>
                  <a:cubicBezTo>
                    <a:pt x="1" y="262"/>
                    <a:pt x="72" y="334"/>
                    <a:pt x="168" y="334"/>
                  </a:cubicBezTo>
                  <a:lnTo>
                    <a:pt x="2799" y="334"/>
                  </a:lnTo>
                  <a:cubicBezTo>
                    <a:pt x="2882" y="334"/>
                    <a:pt x="2965" y="262"/>
                    <a:pt x="2965" y="167"/>
                  </a:cubicBezTo>
                  <a:cubicBezTo>
                    <a:pt x="2954" y="84"/>
                    <a:pt x="288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2427344" y="3077853"/>
              <a:ext cx="94334" cy="10623"/>
            </a:xfrm>
            <a:custGeom>
              <a:avLst/>
              <a:gdLst/>
              <a:ahLst/>
              <a:cxnLst/>
              <a:rect l="l" t="t" r="r" b="b"/>
              <a:pathLst>
                <a:path w="2966" h="334" extrusionOk="0">
                  <a:moveTo>
                    <a:pt x="168" y="1"/>
                  </a:moveTo>
                  <a:cubicBezTo>
                    <a:pt x="72" y="1"/>
                    <a:pt x="1" y="84"/>
                    <a:pt x="1" y="167"/>
                  </a:cubicBezTo>
                  <a:cubicBezTo>
                    <a:pt x="1" y="263"/>
                    <a:pt x="72" y="334"/>
                    <a:pt x="168" y="334"/>
                  </a:cubicBezTo>
                  <a:lnTo>
                    <a:pt x="2799" y="334"/>
                  </a:lnTo>
                  <a:cubicBezTo>
                    <a:pt x="2882" y="334"/>
                    <a:pt x="2965" y="263"/>
                    <a:pt x="2965" y="167"/>
                  </a:cubicBezTo>
                  <a:cubicBezTo>
                    <a:pt x="2954" y="84"/>
                    <a:pt x="288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2427344" y="3100212"/>
              <a:ext cx="94334" cy="10623"/>
            </a:xfrm>
            <a:custGeom>
              <a:avLst/>
              <a:gdLst/>
              <a:ahLst/>
              <a:cxnLst/>
              <a:rect l="l" t="t" r="r" b="b"/>
              <a:pathLst>
                <a:path w="2966" h="334" extrusionOk="0">
                  <a:moveTo>
                    <a:pt x="168" y="0"/>
                  </a:moveTo>
                  <a:cubicBezTo>
                    <a:pt x="72" y="0"/>
                    <a:pt x="1" y="71"/>
                    <a:pt x="1" y="167"/>
                  </a:cubicBezTo>
                  <a:cubicBezTo>
                    <a:pt x="1" y="250"/>
                    <a:pt x="72" y="333"/>
                    <a:pt x="168" y="333"/>
                  </a:cubicBezTo>
                  <a:lnTo>
                    <a:pt x="2799" y="333"/>
                  </a:lnTo>
                  <a:cubicBezTo>
                    <a:pt x="2882" y="333"/>
                    <a:pt x="2965" y="250"/>
                    <a:pt x="2965" y="167"/>
                  </a:cubicBezTo>
                  <a:cubicBezTo>
                    <a:pt x="2965" y="71"/>
                    <a:pt x="288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2427344" y="3122921"/>
              <a:ext cx="94334" cy="10623"/>
            </a:xfrm>
            <a:custGeom>
              <a:avLst/>
              <a:gdLst/>
              <a:ahLst/>
              <a:cxnLst/>
              <a:rect l="l" t="t" r="r" b="b"/>
              <a:pathLst>
                <a:path w="2966" h="334" extrusionOk="0">
                  <a:moveTo>
                    <a:pt x="168" y="0"/>
                  </a:moveTo>
                  <a:cubicBezTo>
                    <a:pt x="72" y="0"/>
                    <a:pt x="1" y="72"/>
                    <a:pt x="1" y="167"/>
                  </a:cubicBezTo>
                  <a:cubicBezTo>
                    <a:pt x="1" y="250"/>
                    <a:pt x="72" y="334"/>
                    <a:pt x="168" y="334"/>
                  </a:cubicBezTo>
                  <a:lnTo>
                    <a:pt x="2799" y="334"/>
                  </a:lnTo>
                  <a:cubicBezTo>
                    <a:pt x="2882" y="334"/>
                    <a:pt x="2965" y="250"/>
                    <a:pt x="2965" y="167"/>
                  </a:cubicBezTo>
                  <a:cubicBezTo>
                    <a:pt x="2954" y="72"/>
                    <a:pt x="288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2427344" y="3145629"/>
              <a:ext cx="94334" cy="10655"/>
            </a:xfrm>
            <a:custGeom>
              <a:avLst/>
              <a:gdLst/>
              <a:ahLst/>
              <a:cxnLst/>
              <a:rect l="l" t="t" r="r" b="b"/>
              <a:pathLst>
                <a:path w="2966" h="335" extrusionOk="0">
                  <a:moveTo>
                    <a:pt x="168" y="1"/>
                  </a:moveTo>
                  <a:cubicBezTo>
                    <a:pt x="72" y="1"/>
                    <a:pt x="1" y="72"/>
                    <a:pt x="1" y="167"/>
                  </a:cubicBezTo>
                  <a:cubicBezTo>
                    <a:pt x="1" y="251"/>
                    <a:pt x="72" y="334"/>
                    <a:pt x="168" y="334"/>
                  </a:cubicBezTo>
                  <a:lnTo>
                    <a:pt x="2799" y="334"/>
                  </a:lnTo>
                  <a:cubicBezTo>
                    <a:pt x="2882" y="334"/>
                    <a:pt x="2965" y="251"/>
                    <a:pt x="2965" y="167"/>
                  </a:cubicBezTo>
                  <a:cubicBezTo>
                    <a:pt x="2954" y="72"/>
                    <a:pt x="288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2427344" y="3167988"/>
              <a:ext cx="68953" cy="10241"/>
            </a:xfrm>
            <a:custGeom>
              <a:avLst/>
              <a:gdLst/>
              <a:ahLst/>
              <a:cxnLst/>
              <a:rect l="l" t="t" r="r" b="b"/>
              <a:pathLst>
                <a:path w="2168" h="322" extrusionOk="0">
                  <a:moveTo>
                    <a:pt x="168" y="0"/>
                  </a:moveTo>
                  <a:cubicBezTo>
                    <a:pt x="72" y="0"/>
                    <a:pt x="1" y="72"/>
                    <a:pt x="1" y="167"/>
                  </a:cubicBezTo>
                  <a:cubicBezTo>
                    <a:pt x="1" y="250"/>
                    <a:pt x="72" y="322"/>
                    <a:pt x="168" y="322"/>
                  </a:cubicBezTo>
                  <a:lnTo>
                    <a:pt x="1989" y="322"/>
                  </a:lnTo>
                  <a:cubicBezTo>
                    <a:pt x="2084" y="322"/>
                    <a:pt x="2156" y="250"/>
                    <a:pt x="2156" y="167"/>
                  </a:cubicBezTo>
                  <a:cubicBezTo>
                    <a:pt x="2168" y="72"/>
                    <a:pt x="2096" y="0"/>
                    <a:pt x="19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2323214" y="3050882"/>
              <a:ext cx="66695" cy="69780"/>
            </a:xfrm>
            <a:custGeom>
              <a:avLst/>
              <a:gdLst/>
              <a:ahLst/>
              <a:cxnLst/>
              <a:rect l="l" t="t" r="r" b="b"/>
              <a:pathLst>
                <a:path w="2097" h="2194" extrusionOk="0">
                  <a:moveTo>
                    <a:pt x="715" y="408"/>
                  </a:moveTo>
                  <a:lnTo>
                    <a:pt x="715" y="527"/>
                  </a:lnTo>
                  <a:cubicBezTo>
                    <a:pt x="715" y="1075"/>
                    <a:pt x="1120" y="1527"/>
                    <a:pt x="1632" y="1611"/>
                  </a:cubicBezTo>
                  <a:cubicBezTo>
                    <a:pt x="1477" y="1742"/>
                    <a:pt x="1275" y="1837"/>
                    <a:pt x="1072" y="1837"/>
                  </a:cubicBezTo>
                  <a:cubicBezTo>
                    <a:pt x="655" y="1837"/>
                    <a:pt x="310" y="1492"/>
                    <a:pt x="310" y="1075"/>
                  </a:cubicBezTo>
                  <a:cubicBezTo>
                    <a:pt x="310" y="789"/>
                    <a:pt x="477" y="539"/>
                    <a:pt x="715" y="408"/>
                  </a:cubicBezTo>
                  <a:close/>
                  <a:moveTo>
                    <a:pt x="960" y="0"/>
                  </a:moveTo>
                  <a:cubicBezTo>
                    <a:pt x="950" y="0"/>
                    <a:pt x="939" y="1"/>
                    <a:pt x="929" y="3"/>
                  </a:cubicBezTo>
                  <a:cubicBezTo>
                    <a:pt x="394" y="75"/>
                    <a:pt x="1" y="539"/>
                    <a:pt x="1" y="1087"/>
                  </a:cubicBezTo>
                  <a:cubicBezTo>
                    <a:pt x="1" y="1694"/>
                    <a:pt x="489" y="2194"/>
                    <a:pt x="1096" y="2194"/>
                  </a:cubicBezTo>
                  <a:cubicBezTo>
                    <a:pt x="1525" y="2194"/>
                    <a:pt x="1929" y="1932"/>
                    <a:pt x="2096" y="1539"/>
                  </a:cubicBezTo>
                  <a:cubicBezTo>
                    <a:pt x="2096" y="1444"/>
                    <a:pt x="2084" y="1384"/>
                    <a:pt x="2048" y="1337"/>
                  </a:cubicBezTo>
                  <a:cubicBezTo>
                    <a:pt x="2030" y="1309"/>
                    <a:pt x="1990" y="1281"/>
                    <a:pt x="1945" y="1281"/>
                  </a:cubicBezTo>
                  <a:cubicBezTo>
                    <a:pt x="1932" y="1281"/>
                    <a:pt x="1919" y="1284"/>
                    <a:pt x="1906" y="1289"/>
                  </a:cubicBezTo>
                  <a:lnTo>
                    <a:pt x="1798" y="1289"/>
                  </a:lnTo>
                  <a:cubicBezTo>
                    <a:pt x="1382" y="1289"/>
                    <a:pt x="1036" y="944"/>
                    <a:pt x="1036" y="527"/>
                  </a:cubicBezTo>
                  <a:cubicBezTo>
                    <a:pt x="1036" y="420"/>
                    <a:pt x="1060" y="313"/>
                    <a:pt x="1096" y="229"/>
                  </a:cubicBezTo>
                  <a:cubicBezTo>
                    <a:pt x="1132" y="170"/>
                    <a:pt x="1120" y="110"/>
                    <a:pt x="1084" y="63"/>
                  </a:cubicBezTo>
                  <a:cubicBezTo>
                    <a:pt x="1054" y="23"/>
                    <a:pt x="1009" y="0"/>
                    <a:pt x="9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7"/>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txBox="1">
            <a:spLocks noGrp="1"/>
          </p:cNvSpPr>
          <p:nvPr>
            <p:ph type="ctrTitle" idx="7"/>
          </p:nvPr>
        </p:nvSpPr>
        <p:spPr>
          <a:xfrm>
            <a:off x="235400" y="24542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a:t>Especificación caso de uso</a:t>
            </a:r>
            <a:endParaRPr/>
          </a:p>
        </p:txBody>
      </p:sp>
      <p:sp>
        <p:nvSpPr>
          <p:cNvPr id="288" name="Google Shape;288;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6</a:t>
            </a:fld>
            <a:endParaRPr/>
          </a:p>
        </p:txBody>
      </p:sp>
      <p:pic>
        <p:nvPicPr>
          <p:cNvPr id="289" name="Google Shape;289;p18"/>
          <p:cNvPicPr preferRelativeResize="0"/>
          <p:nvPr/>
        </p:nvPicPr>
        <p:blipFill>
          <a:blip r:embed="rId3">
            <a:alphaModFix/>
          </a:blip>
          <a:stretch>
            <a:fillRect/>
          </a:stretch>
        </p:blipFill>
        <p:spPr>
          <a:xfrm>
            <a:off x="2105350" y="888050"/>
            <a:ext cx="5153025" cy="3771900"/>
          </a:xfrm>
          <a:prstGeom prst="rect">
            <a:avLst/>
          </a:prstGeom>
          <a:noFill/>
          <a:ln w="38100" cap="flat" cmpd="sng">
            <a:solidFill>
              <a:srgbClr val="000000"/>
            </a:solidFill>
            <a:prstDash val="solid"/>
            <a:round/>
            <a:headEnd type="none" w="sm" len="sm"/>
            <a:tailEnd type="none" w="sm" len="sm"/>
          </a:ln>
        </p:spPr>
      </p:pic>
      <p:grpSp>
        <p:nvGrpSpPr>
          <p:cNvPr id="290" name="Google Shape;290;p18"/>
          <p:cNvGrpSpPr/>
          <p:nvPr/>
        </p:nvGrpSpPr>
        <p:grpSpPr>
          <a:xfrm>
            <a:off x="622000" y="3570167"/>
            <a:ext cx="650228" cy="547763"/>
            <a:chOff x="5626763" y="2013829"/>
            <a:chExt cx="351722" cy="274788"/>
          </a:xfrm>
        </p:grpSpPr>
        <p:sp>
          <p:nvSpPr>
            <p:cNvPr id="291" name="Google Shape;291;p18"/>
            <p:cNvSpPr/>
            <p:nvPr/>
          </p:nvSpPr>
          <p:spPr>
            <a:xfrm>
              <a:off x="5626763" y="2013829"/>
              <a:ext cx="351722" cy="274788"/>
            </a:xfrm>
            <a:custGeom>
              <a:avLst/>
              <a:gdLst/>
              <a:ahLst/>
              <a:cxnLst/>
              <a:rect l="l" t="t" r="r" b="b"/>
              <a:pathLst>
                <a:path w="11050" h="8633" extrusionOk="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5784799" y="2125234"/>
              <a:ext cx="33390" cy="70503"/>
            </a:xfrm>
            <a:custGeom>
              <a:avLst/>
              <a:gdLst/>
              <a:ahLst/>
              <a:cxnLst/>
              <a:rect l="l" t="t" r="r" b="b"/>
              <a:pathLst>
                <a:path w="1049" h="2215" extrusionOk="0">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5824236" y="2097956"/>
              <a:ext cx="33740" cy="97782"/>
            </a:xfrm>
            <a:custGeom>
              <a:avLst/>
              <a:gdLst/>
              <a:ahLst/>
              <a:cxnLst/>
              <a:rect l="l" t="t" r="r" b="b"/>
              <a:pathLst>
                <a:path w="1060" h="3072" extrusionOk="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5864024" y="2111961"/>
              <a:ext cx="33740" cy="83426"/>
            </a:xfrm>
            <a:custGeom>
              <a:avLst/>
              <a:gdLst/>
              <a:ahLst/>
              <a:cxnLst/>
              <a:rect l="l" t="t" r="r" b="b"/>
              <a:pathLst>
                <a:path w="1060" h="2621" extrusionOk="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5904193" y="2065744"/>
              <a:ext cx="33390" cy="129644"/>
            </a:xfrm>
            <a:custGeom>
              <a:avLst/>
              <a:gdLst/>
              <a:ahLst/>
              <a:cxnLst/>
              <a:rect l="l" t="t" r="r" b="b"/>
              <a:pathLst>
                <a:path w="1049" h="4073" extrusionOk="0">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5713563" y="2080131"/>
              <a:ext cx="40965" cy="11395"/>
            </a:xfrm>
            <a:custGeom>
              <a:avLst/>
              <a:gdLst/>
              <a:ahLst/>
              <a:cxnLst/>
              <a:rect l="l" t="t" r="r" b="b"/>
              <a:pathLst>
                <a:path w="1287" h="358" extrusionOk="0">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5713945" y="2097574"/>
              <a:ext cx="56880" cy="11395"/>
            </a:xfrm>
            <a:custGeom>
              <a:avLst/>
              <a:gdLst/>
              <a:ahLst/>
              <a:cxnLst/>
              <a:rect l="l" t="t" r="r" b="b"/>
              <a:pathLst>
                <a:path w="1787" h="358" extrusionOk="0">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5713945" y="2114985"/>
              <a:ext cx="56880" cy="11427"/>
            </a:xfrm>
            <a:custGeom>
              <a:avLst/>
              <a:gdLst/>
              <a:ahLst/>
              <a:cxnLst/>
              <a:rect l="l" t="t" r="r" b="b"/>
              <a:pathLst>
                <a:path w="1787" h="359" extrusionOk="0">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5713945" y="2132810"/>
              <a:ext cx="56880" cy="11013"/>
            </a:xfrm>
            <a:custGeom>
              <a:avLst/>
              <a:gdLst/>
              <a:ahLst/>
              <a:cxnLst/>
              <a:rect l="l" t="t" r="r" b="b"/>
              <a:pathLst>
                <a:path w="1787" h="346" extrusionOk="0">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5663526" y="2182464"/>
              <a:ext cx="69389" cy="68625"/>
            </a:xfrm>
            <a:custGeom>
              <a:avLst/>
              <a:gdLst/>
              <a:ahLst/>
              <a:cxnLst/>
              <a:rect l="l" t="t" r="r" b="b"/>
              <a:pathLst>
                <a:path w="2180" h="2156" extrusionOk="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8"/>
          <p:cNvGrpSpPr/>
          <p:nvPr/>
        </p:nvGrpSpPr>
        <p:grpSpPr>
          <a:xfrm>
            <a:off x="8008088" y="2223580"/>
            <a:ext cx="548685" cy="577784"/>
            <a:chOff x="2903337" y="4279032"/>
            <a:chExt cx="382519" cy="350682"/>
          </a:xfrm>
        </p:grpSpPr>
        <p:sp>
          <p:nvSpPr>
            <p:cNvPr id="302" name="Google Shape;302;p18"/>
            <p:cNvSpPr/>
            <p:nvPr/>
          </p:nvSpPr>
          <p:spPr>
            <a:xfrm>
              <a:off x="2966979" y="4320570"/>
              <a:ext cx="202248" cy="184183"/>
            </a:xfrm>
            <a:custGeom>
              <a:avLst/>
              <a:gdLst/>
              <a:ahLst/>
              <a:cxnLst/>
              <a:rect l="l" t="t" r="r" b="b"/>
              <a:pathLst>
                <a:path w="6359" h="5791" extrusionOk="0">
                  <a:moveTo>
                    <a:pt x="3179" y="361"/>
                  </a:moveTo>
                  <a:cubicBezTo>
                    <a:pt x="3834" y="361"/>
                    <a:pt x="4477" y="611"/>
                    <a:pt x="4989" y="1099"/>
                  </a:cubicBezTo>
                  <a:cubicBezTo>
                    <a:pt x="5965" y="2087"/>
                    <a:pt x="5965" y="3707"/>
                    <a:pt x="4965" y="4683"/>
                  </a:cubicBezTo>
                  <a:cubicBezTo>
                    <a:pt x="4465" y="5183"/>
                    <a:pt x="3813" y="5433"/>
                    <a:pt x="3164" y="5433"/>
                  </a:cubicBezTo>
                  <a:cubicBezTo>
                    <a:pt x="2515" y="5433"/>
                    <a:pt x="1870" y="5183"/>
                    <a:pt x="1381" y="4683"/>
                  </a:cubicBezTo>
                  <a:cubicBezTo>
                    <a:pt x="393" y="3695"/>
                    <a:pt x="381" y="2087"/>
                    <a:pt x="1381" y="1099"/>
                  </a:cubicBezTo>
                  <a:cubicBezTo>
                    <a:pt x="1870" y="611"/>
                    <a:pt x="2524" y="361"/>
                    <a:pt x="3179" y="361"/>
                  </a:cubicBezTo>
                  <a:close/>
                  <a:moveTo>
                    <a:pt x="3179" y="1"/>
                  </a:moveTo>
                  <a:cubicBezTo>
                    <a:pt x="2438" y="1"/>
                    <a:pt x="1697" y="284"/>
                    <a:pt x="1131" y="849"/>
                  </a:cubicBezTo>
                  <a:cubicBezTo>
                    <a:pt x="0" y="1980"/>
                    <a:pt x="0" y="3814"/>
                    <a:pt x="1131" y="4945"/>
                  </a:cubicBezTo>
                  <a:cubicBezTo>
                    <a:pt x="1691" y="5504"/>
                    <a:pt x="2441" y="5790"/>
                    <a:pt x="3167" y="5790"/>
                  </a:cubicBezTo>
                  <a:cubicBezTo>
                    <a:pt x="3917" y="5790"/>
                    <a:pt x="4644" y="5504"/>
                    <a:pt x="5203" y="4945"/>
                  </a:cubicBezTo>
                  <a:cubicBezTo>
                    <a:pt x="6358" y="3814"/>
                    <a:pt x="6358" y="1980"/>
                    <a:pt x="5227" y="849"/>
                  </a:cubicBezTo>
                  <a:cubicBezTo>
                    <a:pt x="4662" y="284"/>
                    <a:pt x="3920" y="1"/>
                    <a:pt x="3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2903337" y="4279032"/>
              <a:ext cx="382519" cy="350682"/>
            </a:xfrm>
            <a:custGeom>
              <a:avLst/>
              <a:gdLst/>
              <a:ahLst/>
              <a:cxnLst/>
              <a:rect l="l" t="t" r="r" b="b"/>
              <a:pathLst>
                <a:path w="12027" h="11026" extrusionOk="0">
                  <a:moveTo>
                    <a:pt x="5168" y="1072"/>
                  </a:moveTo>
                  <a:cubicBezTo>
                    <a:pt x="5966" y="1072"/>
                    <a:pt x="6776" y="1381"/>
                    <a:pt x="7383" y="1988"/>
                  </a:cubicBezTo>
                  <a:cubicBezTo>
                    <a:pt x="8609" y="3215"/>
                    <a:pt x="8609" y="5203"/>
                    <a:pt x="7383" y="6429"/>
                  </a:cubicBezTo>
                  <a:cubicBezTo>
                    <a:pt x="6776" y="7037"/>
                    <a:pt x="5966" y="7346"/>
                    <a:pt x="5168" y="7346"/>
                  </a:cubicBezTo>
                  <a:cubicBezTo>
                    <a:pt x="4359" y="7334"/>
                    <a:pt x="3561" y="7037"/>
                    <a:pt x="2954" y="6429"/>
                  </a:cubicBezTo>
                  <a:cubicBezTo>
                    <a:pt x="1727" y="5203"/>
                    <a:pt x="1727" y="3215"/>
                    <a:pt x="2954" y="1988"/>
                  </a:cubicBezTo>
                  <a:cubicBezTo>
                    <a:pt x="3561" y="1381"/>
                    <a:pt x="4359" y="1072"/>
                    <a:pt x="5168" y="1072"/>
                  </a:cubicBezTo>
                  <a:close/>
                  <a:moveTo>
                    <a:pt x="7788" y="6513"/>
                  </a:moveTo>
                  <a:lnTo>
                    <a:pt x="8538" y="7263"/>
                  </a:lnTo>
                  <a:lnTo>
                    <a:pt x="8240" y="7561"/>
                  </a:lnTo>
                  <a:lnTo>
                    <a:pt x="7490" y="6810"/>
                  </a:lnTo>
                  <a:cubicBezTo>
                    <a:pt x="7550" y="6763"/>
                    <a:pt x="7597" y="6727"/>
                    <a:pt x="7633" y="6668"/>
                  </a:cubicBezTo>
                  <a:lnTo>
                    <a:pt x="7788" y="6513"/>
                  </a:lnTo>
                  <a:close/>
                  <a:moveTo>
                    <a:pt x="9038" y="7251"/>
                  </a:moveTo>
                  <a:cubicBezTo>
                    <a:pt x="9050" y="7251"/>
                    <a:pt x="9050" y="7251"/>
                    <a:pt x="9074" y="7275"/>
                  </a:cubicBezTo>
                  <a:lnTo>
                    <a:pt x="11276" y="9477"/>
                  </a:lnTo>
                  <a:lnTo>
                    <a:pt x="10455" y="10287"/>
                  </a:lnTo>
                  <a:lnTo>
                    <a:pt x="8252" y="8084"/>
                  </a:lnTo>
                  <a:cubicBezTo>
                    <a:pt x="8240" y="8073"/>
                    <a:pt x="8240" y="8061"/>
                    <a:pt x="8240" y="8061"/>
                  </a:cubicBezTo>
                  <a:cubicBezTo>
                    <a:pt x="8240" y="8049"/>
                    <a:pt x="8240" y="8049"/>
                    <a:pt x="8252" y="8037"/>
                  </a:cubicBezTo>
                  <a:lnTo>
                    <a:pt x="9014" y="7275"/>
                  </a:lnTo>
                  <a:cubicBezTo>
                    <a:pt x="9026" y="7251"/>
                    <a:pt x="9026" y="7251"/>
                    <a:pt x="9038" y="7251"/>
                  </a:cubicBezTo>
                  <a:close/>
                  <a:moveTo>
                    <a:pt x="11514" y="9716"/>
                  </a:moveTo>
                  <a:lnTo>
                    <a:pt x="11621" y="9835"/>
                  </a:lnTo>
                  <a:cubicBezTo>
                    <a:pt x="11645" y="9847"/>
                    <a:pt x="11645" y="9882"/>
                    <a:pt x="11633" y="9894"/>
                  </a:cubicBezTo>
                  <a:lnTo>
                    <a:pt x="10871" y="10656"/>
                  </a:lnTo>
                  <a:cubicBezTo>
                    <a:pt x="10859" y="10668"/>
                    <a:pt x="10859" y="10668"/>
                    <a:pt x="10836" y="10668"/>
                  </a:cubicBezTo>
                  <a:cubicBezTo>
                    <a:pt x="10824" y="10668"/>
                    <a:pt x="10824" y="10668"/>
                    <a:pt x="10812" y="10656"/>
                  </a:cubicBezTo>
                  <a:lnTo>
                    <a:pt x="10693" y="10537"/>
                  </a:lnTo>
                  <a:lnTo>
                    <a:pt x="11514" y="9716"/>
                  </a:lnTo>
                  <a:close/>
                  <a:moveTo>
                    <a:pt x="656" y="0"/>
                  </a:moveTo>
                  <a:cubicBezTo>
                    <a:pt x="299" y="0"/>
                    <a:pt x="1" y="298"/>
                    <a:pt x="1" y="655"/>
                  </a:cubicBezTo>
                  <a:lnTo>
                    <a:pt x="1" y="8715"/>
                  </a:lnTo>
                  <a:cubicBezTo>
                    <a:pt x="1" y="8942"/>
                    <a:pt x="180" y="9132"/>
                    <a:pt x="418" y="9132"/>
                  </a:cubicBezTo>
                  <a:lnTo>
                    <a:pt x="5859" y="9132"/>
                  </a:lnTo>
                  <a:cubicBezTo>
                    <a:pt x="5954" y="9132"/>
                    <a:pt x="6037" y="9061"/>
                    <a:pt x="6037" y="8954"/>
                  </a:cubicBezTo>
                  <a:cubicBezTo>
                    <a:pt x="6037" y="8846"/>
                    <a:pt x="5954" y="8775"/>
                    <a:pt x="5859" y="8775"/>
                  </a:cubicBezTo>
                  <a:lnTo>
                    <a:pt x="418" y="8775"/>
                  </a:lnTo>
                  <a:cubicBezTo>
                    <a:pt x="394" y="8775"/>
                    <a:pt x="358" y="8739"/>
                    <a:pt x="358" y="8715"/>
                  </a:cubicBezTo>
                  <a:lnTo>
                    <a:pt x="358" y="1631"/>
                  </a:lnTo>
                  <a:lnTo>
                    <a:pt x="2787" y="1631"/>
                  </a:lnTo>
                  <a:lnTo>
                    <a:pt x="2704" y="1727"/>
                  </a:lnTo>
                  <a:cubicBezTo>
                    <a:pt x="1346" y="3072"/>
                    <a:pt x="1346" y="5298"/>
                    <a:pt x="2704" y="6668"/>
                  </a:cubicBezTo>
                  <a:cubicBezTo>
                    <a:pt x="3382" y="7346"/>
                    <a:pt x="4275" y="7692"/>
                    <a:pt x="5168" y="7692"/>
                  </a:cubicBezTo>
                  <a:cubicBezTo>
                    <a:pt x="5883" y="7692"/>
                    <a:pt x="6597" y="7465"/>
                    <a:pt x="7204" y="7037"/>
                  </a:cubicBezTo>
                  <a:lnTo>
                    <a:pt x="7978" y="7811"/>
                  </a:lnTo>
                  <a:cubicBezTo>
                    <a:pt x="7919" y="7882"/>
                    <a:pt x="7883" y="7977"/>
                    <a:pt x="7883" y="8061"/>
                  </a:cubicBezTo>
                  <a:cubicBezTo>
                    <a:pt x="7883" y="8168"/>
                    <a:pt x="7919" y="8275"/>
                    <a:pt x="8002" y="8346"/>
                  </a:cubicBezTo>
                  <a:lnTo>
                    <a:pt x="8443" y="8787"/>
                  </a:lnTo>
                  <a:lnTo>
                    <a:pt x="6609" y="8787"/>
                  </a:lnTo>
                  <a:cubicBezTo>
                    <a:pt x="6514" y="8787"/>
                    <a:pt x="6430" y="8870"/>
                    <a:pt x="6430" y="8966"/>
                  </a:cubicBezTo>
                  <a:cubicBezTo>
                    <a:pt x="6430" y="9073"/>
                    <a:pt x="6514" y="9144"/>
                    <a:pt x="6609" y="9144"/>
                  </a:cubicBezTo>
                  <a:lnTo>
                    <a:pt x="8800" y="9144"/>
                  </a:lnTo>
                  <a:lnTo>
                    <a:pt x="10562" y="10906"/>
                  </a:lnTo>
                  <a:cubicBezTo>
                    <a:pt x="10633" y="10978"/>
                    <a:pt x="10740" y="11025"/>
                    <a:pt x="10836" y="11025"/>
                  </a:cubicBezTo>
                  <a:cubicBezTo>
                    <a:pt x="10943" y="11025"/>
                    <a:pt x="11050" y="10978"/>
                    <a:pt x="11121" y="10906"/>
                  </a:cubicBezTo>
                  <a:lnTo>
                    <a:pt x="11883" y="10144"/>
                  </a:lnTo>
                  <a:cubicBezTo>
                    <a:pt x="12026" y="9978"/>
                    <a:pt x="12026" y="9728"/>
                    <a:pt x="11872" y="9585"/>
                  </a:cubicBezTo>
                  <a:lnTo>
                    <a:pt x="11062" y="8775"/>
                  </a:lnTo>
                  <a:lnTo>
                    <a:pt x="11062" y="8727"/>
                  </a:lnTo>
                  <a:lnTo>
                    <a:pt x="11062" y="7025"/>
                  </a:lnTo>
                  <a:cubicBezTo>
                    <a:pt x="11062" y="6918"/>
                    <a:pt x="10990" y="6846"/>
                    <a:pt x="10883" y="6846"/>
                  </a:cubicBezTo>
                  <a:cubicBezTo>
                    <a:pt x="10776" y="6846"/>
                    <a:pt x="10705" y="6918"/>
                    <a:pt x="10705" y="7025"/>
                  </a:cubicBezTo>
                  <a:lnTo>
                    <a:pt x="10705" y="8430"/>
                  </a:lnTo>
                  <a:lnTo>
                    <a:pt x="9312" y="7037"/>
                  </a:lnTo>
                  <a:cubicBezTo>
                    <a:pt x="9233" y="6958"/>
                    <a:pt x="9132" y="6919"/>
                    <a:pt x="9034" y="6919"/>
                  </a:cubicBezTo>
                  <a:cubicBezTo>
                    <a:pt x="8939" y="6919"/>
                    <a:pt x="8846" y="6955"/>
                    <a:pt x="8776" y="7025"/>
                  </a:cubicBezTo>
                  <a:lnTo>
                    <a:pt x="8002" y="6251"/>
                  </a:lnTo>
                  <a:cubicBezTo>
                    <a:pt x="8978" y="4882"/>
                    <a:pt x="8859" y="2953"/>
                    <a:pt x="7633" y="1738"/>
                  </a:cubicBezTo>
                  <a:lnTo>
                    <a:pt x="7550" y="1643"/>
                  </a:lnTo>
                  <a:lnTo>
                    <a:pt x="10705" y="1643"/>
                  </a:lnTo>
                  <a:lnTo>
                    <a:pt x="10705" y="6251"/>
                  </a:lnTo>
                  <a:cubicBezTo>
                    <a:pt x="10705" y="6346"/>
                    <a:pt x="10776" y="6429"/>
                    <a:pt x="10883" y="6429"/>
                  </a:cubicBezTo>
                  <a:cubicBezTo>
                    <a:pt x="10990" y="6429"/>
                    <a:pt x="11062" y="6346"/>
                    <a:pt x="11062" y="6251"/>
                  </a:cubicBezTo>
                  <a:lnTo>
                    <a:pt x="11062" y="655"/>
                  </a:lnTo>
                  <a:cubicBezTo>
                    <a:pt x="11062" y="298"/>
                    <a:pt x="10764" y="0"/>
                    <a:pt x="10407" y="0"/>
                  </a:cubicBezTo>
                  <a:lnTo>
                    <a:pt x="8812" y="0"/>
                  </a:lnTo>
                  <a:cubicBezTo>
                    <a:pt x="8716" y="0"/>
                    <a:pt x="8633" y="72"/>
                    <a:pt x="8633" y="179"/>
                  </a:cubicBezTo>
                  <a:cubicBezTo>
                    <a:pt x="8633" y="274"/>
                    <a:pt x="8716" y="357"/>
                    <a:pt x="8812" y="357"/>
                  </a:cubicBezTo>
                  <a:lnTo>
                    <a:pt x="10407" y="357"/>
                  </a:lnTo>
                  <a:cubicBezTo>
                    <a:pt x="10574" y="357"/>
                    <a:pt x="10705" y="488"/>
                    <a:pt x="10705" y="655"/>
                  </a:cubicBezTo>
                  <a:lnTo>
                    <a:pt x="10705" y="1286"/>
                  </a:lnTo>
                  <a:lnTo>
                    <a:pt x="7109" y="1286"/>
                  </a:lnTo>
                  <a:cubicBezTo>
                    <a:pt x="6520" y="899"/>
                    <a:pt x="5841" y="706"/>
                    <a:pt x="5165" y="706"/>
                  </a:cubicBezTo>
                  <a:cubicBezTo>
                    <a:pt x="4490" y="706"/>
                    <a:pt x="3817" y="899"/>
                    <a:pt x="3239" y="1286"/>
                  </a:cubicBezTo>
                  <a:lnTo>
                    <a:pt x="358" y="1286"/>
                  </a:lnTo>
                  <a:lnTo>
                    <a:pt x="358" y="655"/>
                  </a:lnTo>
                  <a:cubicBezTo>
                    <a:pt x="358" y="488"/>
                    <a:pt x="501" y="357"/>
                    <a:pt x="656" y="357"/>
                  </a:cubicBezTo>
                  <a:lnTo>
                    <a:pt x="8062" y="357"/>
                  </a:lnTo>
                  <a:cubicBezTo>
                    <a:pt x="8157" y="357"/>
                    <a:pt x="8240" y="274"/>
                    <a:pt x="8240" y="179"/>
                  </a:cubicBezTo>
                  <a:cubicBezTo>
                    <a:pt x="8240" y="72"/>
                    <a:pt x="8157" y="0"/>
                    <a:pt x="80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2937814" y="4300215"/>
              <a:ext cx="11768" cy="11418"/>
            </a:xfrm>
            <a:custGeom>
              <a:avLst/>
              <a:gdLst/>
              <a:ahLst/>
              <a:cxnLst/>
              <a:rect l="l" t="t" r="r" b="b"/>
              <a:pathLst>
                <a:path w="370" h="359" extrusionOk="0">
                  <a:moveTo>
                    <a:pt x="191" y="1"/>
                  </a:moveTo>
                  <a:cubicBezTo>
                    <a:pt x="84" y="1"/>
                    <a:pt x="0" y="72"/>
                    <a:pt x="0" y="179"/>
                  </a:cubicBezTo>
                  <a:cubicBezTo>
                    <a:pt x="0" y="263"/>
                    <a:pt x="84" y="358"/>
                    <a:pt x="191" y="358"/>
                  </a:cubicBezTo>
                  <a:cubicBezTo>
                    <a:pt x="286" y="358"/>
                    <a:pt x="370" y="287"/>
                    <a:pt x="370" y="179"/>
                  </a:cubicBezTo>
                  <a:cubicBezTo>
                    <a:pt x="370" y="72"/>
                    <a:pt x="286" y="1"/>
                    <a:pt x="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a:off x="2952572" y="4300215"/>
              <a:ext cx="11386" cy="11418"/>
            </a:xfrm>
            <a:custGeom>
              <a:avLst/>
              <a:gdLst/>
              <a:ahLst/>
              <a:cxnLst/>
              <a:rect l="l" t="t" r="r" b="b"/>
              <a:pathLst>
                <a:path w="358" h="359" extrusionOk="0">
                  <a:moveTo>
                    <a:pt x="179" y="1"/>
                  </a:moveTo>
                  <a:cubicBezTo>
                    <a:pt x="84" y="1"/>
                    <a:pt x="1" y="72"/>
                    <a:pt x="1" y="179"/>
                  </a:cubicBezTo>
                  <a:cubicBezTo>
                    <a:pt x="1" y="263"/>
                    <a:pt x="84" y="358"/>
                    <a:pt x="179" y="358"/>
                  </a:cubicBezTo>
                  <a:cubicBezTo>
                    <a:pt x="287" y="358"/>
                    <a:pt x="358" y="287"/>
                    <a:pt x="358" y="179"/>
                  </a:cubicBezTo>
                  <a:cubicBezTo>
                    <a:pt x="358" y="72"/>
                    <a:pt x="27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a:off x="2967361" y="4300215"/>
              <a:ext cx="11386" cy="11418"/>
            </a:xfrm>
            <a:custGeom>
              <a:avLst/>
              <a:gdLst/>
              <a:ahLst/>
              <a:cxnLst/>
              <a:rect l="l" t="t" r="r" b="b"/>
              <a:pathLst>
                <a:path w="358" h="359" extrusionOk="0">
                  <a:moveTo>
                    <a:pt x="179" y="1"/>
                  </a:moveTo>
                  <a:cubicBezTo>
                    <a:pt x="72" y="1"/>
                    <a:pt x="0" y="72"/>
                    <a:pt x="0" y="179"/>
                  </a:cubicBezTo>
                  <a:cubicBezTo>
                    <a:pt x="0" y="263"/>
                    <a:pt x="72" y="358"/>
                    <a:pt x="179" y="358"/>
                  </a:cubicBezTo>
                  <a:cubicBezTo>
                    <a:pt x="286" y="358"/>
                    <a:pt x="357" y="287"/>
                    <a:pt x="357" y="179"/>
                  </a:cubicBezTo>
                  <a:cubicBezTo>
                    <a:pt x="345" y="72"/>
                    <a:pt x="262"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3016563" y="4424063"/>
              <a:ext cx="11418" cy="11386"/>
            </a:xfrm>
            <a:custGeom>
              <a:avLst/>
              <a:gdLst/>
              <a:ahLst/>
              <a:cxnLst/>
              <a:rect l="l" t="t" r="r" b="b"/>
              <a:pathLst>
                <a:path w="359" h="358" extrusionOk="0">
                  <a:moveTo>
                    <a:pt x="180" y="0"/>
                  </a:moveTo>
                  <a:cubicBezTo>
                    <a:pt x="72" y="0"/>
                    <a:pt x="1" y="84"/>
                    <a:pt x="1" y="179"/>
                  </a:cubicBezTo>
                  <a:cubicBezTo>
                    <a:pt x="1" y="286"/>
                    <a:pt x="72" y="357"/>
                    <a:pt x="180" y="357"/>
                  </a:cubicBezTo>
                  <a:cubicBezTo>
                    <a:pt x="287" y="357"/>
                    <a:pt x="358" y="286"/>
                    <a:pt x="358" y="179"/>
                  </a:cubicBezTo>
                  <a:cubicBezTo>
                    <a:pt x="358" y="84"/>
                    <a:pt x="287"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3016563" y="4442606"/>
              <a:ext cx="11418" cy="11386"/>
            </a:xfrm>
            <a:custGeom>
              <a:avLst/>
              <a:gdLst/>
              <a:ahLst/>
              <a:cxnLst/>
              <a:rect l="l" t="t" r="r" b="b"/>
              <a:pathLst>
                <a:path w="359" h="358" extrusionOk="0">
                  <a:moveTo>
                    <a:pt x="180" y="1"/>
                  </a:moveTo>
                  <a:cubicBezTo>
                    <a:pt x="72" y="1"/>
                    <a:pt x="1" y="72"/>
                    <a:pt x="1" y="179"/>
                  </a:cubicBezTo>
                  <a:cubicBezTo>
                    <a:pt x="1" y="286"/>
                    <a:pt x="72" y="358"/>
                    <a:pt x="180" y="358"/>
                  </a:cubicBezTo>
                  <a:cubicBezTo>
                    <a:pt x="287" y="358"/>
                    <a:pt x="358" y="286"/>
                    <a:pt x="358" y="179"/>
                  </a:cubicBezTo>
                  <a:cubicBezTo>
                    <a:pt x="358" y="72"/>
                    <a:pt x="287" y="1"/>
                    <a:pt x="1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3032498" y="4424063"/>
              <a:ext cx="11768" cy="11386"/>
            </a:xfrm>
            <a:custGeom>
              <a:avLst/>
              <a:gdLst/>
              <a:ahLst/>
              <a:cxnLst/>
              <a:rect l="l" t="t" r="r" b="b"/>
              <a:pathLst>
                <a:path w="370" h="358" extrusionOk="0">
                  <a:moveTo>
                    <a:pt x="191" y="0"/>
                  </a:moveTo>
                  <a:cubicBezTo>
                    <a:pt x="83" y="0"/>
                    <a:pt x="0" y="84"/>
                    <a:pt x="0" y="179"/>
                  </a:cubicBezTo>
                  <a:cubicBezTo>
                    <a:pt x="0" y="286"/>
                    <a:pt x="83" y="357"/>
                    <a:pt x="191" y="357"/>
                  </a:cubicBezTo>
                  <a:cubicBezTo>
                    <a:pt x="286" y="357"/>
                    <a:pt x="369" y="286"/>
                    <a:pt x="369" y="179"/>
                  </a:cubicBezTo>
                  <a:cubicBezTo>
                    <a:pt x="369" y="84"/>
                    <a:pt x="274"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3032498" y="4442606"/>
              <a:ext cx="11768" cy="11386"/>
            </a:xfrm>
            <a:custGeom>
              <a:avLst/>
              <a:gdLst/>
              <a:ahLst/>
              <a:cxnLst/>
              <a:rect l="l" t="t" r="r" b="b"/>
              <a:pathLst>
                <a:path w="370" h="358" extrusionOk="0">
                  <a:moveTo>
                    <a:pt x="191" y="1"/>
                  </a:moveTo>
                  <a:cubicBezTo>
                    <a:pt x="83" y="1"/>
                    <a:pt x="0" y="72"/>
                    <a:pt x="0" y="179"/>
                  </a:cubicBezTo>
                  <a:cubicBezTo>
                    <a:pt x="0" y="286"/>
                    <a:pt x="83" y="358"/>
                    <a:pt x="191" y="358"/>
                  </a:cubicBezTo>
                  <a:cubicBezTo>
                    <a:pt x="286" y="358"/>
                    <a:pt x="369" y="286"/>
                    <a:pt x="369" y="179"/>
                  </a:cubicBezTo>
                  <a:cubicBezTo>
                    <a:pt x="369" y="72"/>
                    <a:pt x="274" y="1"/>
                    <a:pt x="1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3016213" y="4357527"/>
              <a:ext cx="112494" cy="111636"/>
            </a:xfrm>
            <a:custGeom>
              <a:avLst/>
              <a:gdLst/>
              <a:ahLst/>
              <a:cxnLst/>
              <a:rect l="l" t="t" r="r" b="b"/>
              <a:pathLst>
                <a:path w="3537" h="3510" extrusionOk="0">
                  <a:moveTo>
                    <a:pt x="2250" y="354"/>
                  </a:moveTo>
                  <a:lnTo>
                    <a:pt x="2096" y="1080"/>
                  </a:lnTo>
                  <a:lnTo>
                    <a:pt x="1357" y="913"/>
                  </a:lnTo>
                  <a:cubicBezTo>
                    <a:pt x="1336" y="909"/>
                    <a:pt x="1315" y="907"/>
                    <a:pt x="1293" y="907"/>
                  </a:cubicBezTo>
                  <a:cubicBezTo>
                    <a:pt x="1193" y="907"/>
                    <a:pt x="1093" y="950"/>
                    <a:pt x="1024" y="1009"/>
                  </a:cubicBezTo>
                  <a:cubicBezTo>
                    <a:pt x="929" y="1104"/>
                    <a:pt x="905" y="1211"/>
                    <a:pt x="929" y="1342"/>
                  </a:cubicBezTo>
                  <a:lnTo>
                    <a:pt x="953" y="1366"/>
                  </a:lnTo>
                  <a:lnTo>
                    <a:pt x="369" y="818"/>
                  </a:lnTo>
                  <a:lnTo>
                    <a:pt x="2250" y="354"/>
                  </a:lnTo>
                  <a:close/>
                  <a:moveTo>
                    <a:pt x="1274" y="1259"/>
                  </a:moveTo>
                  <a:lnTo>
                    <a:pt x="2036" y="1425"/>
                  </a:lnTo>
                  <a:lnTo>
                    <a:pt x="1869" y="2259"/>
                  </a:lnTo>
                  <a:lnTo>
                    <a:pt x="1429" y="1830"/>
                  </a:lnTo>
                  <a:lnTo>
                    <a:pt x="1274" y="1259"/>
                  </a:lnTo>
                  <a:close/>
                  <a:moveTo>
                    <a:pt x="2369" y="1521"/>
                  </a:moveTo>
                  <a:lnTo>
                    <a:pt x="3167" y="1699"/>
                  </a:lnTo>
                  <a:lnTo>
                    <a:pt x="1715" y="3152"/>
                  </a:lnTo>
                  <a:lnTo>
                    <a:pt x="1548" y="2449"/>
                  </a:lnTo>
                  <a:lnTo>
                    <a:pt x="1607" y="2509"/>
                  </a:lnTo>
                  <a:cubicBezTo>
                    <a:pt x="1679" y="2568"/>
                    <a:pt x="1774" y="2616"/>
                    <a:pt x="1857" y="2616"/>
                  </a:cubicBezTo>
                  <a:cubicBezTo>
                    <a:pt x="1893" y="2616"/>
                    <a:pt x="1929" y="2616"/>
                    <a:pt x="1965" y="2604"/>
                  </a:cubicBezTo>
                  <a:cubicBezTo>
                    <a:pt x="2084" y="2557"/>
                    <a:pt x="2191" y="2473"/>
                    <a:pt x="2203" y="2330"/>
                  </a:cubicBezTo>
                  <a:lnTo>
                    <a:pt x="2369" y="1521"/>
                  </a:lnTo>
                  <a:close/>
                  <a:moveTo>
                    <a:pt x="2239" y="0"/>
                  </a:moveTo>
                  <a:cubicBezTo>
                    <a:pt x="2211" y="0"/>
                    <a:pt x="2183" y="3"/>
                    <a:pt x="2155" y="9"/>
                  </a:cubicBezTo>
                  <a:lnTo>
                    <a:pt x="274" y="473"/>
                  </a:lnTo>
                  <a:cubicBezTo>
                    <a:pt x="167" y="509"/>
                    <a:pt x="60" y="604"/>
                    <a:pt x="24" y="723"/>
                  </a:cubicBezTo>
                  <a:cubicBezTo>
                    <a:pt x="0" y="842"/>
                    <a:pt x="24" y="985"/>
                    <a:pt x="119" y="1068"/>
                  </a:cubicBezTo>
                  <a:lnTo>
                    <a:pt x="1084" y="2009"/>
                  </a:lnTo>
                  <a:lnTo>
                    <a:pt x="1369" y="3223"/>
                  </a:lnTo>
                  <a:cubicBezTo>
                    <a:pt x="1393" y="3342"/>
                    <a:pt x="1488" y="3450"/>
                    <a:pt x="1619" y="3497"/>
                  </a:cubicBezTo>
                  <a:cubicBezTo>
                    <a:pt x="1655" y="3509"/>
                    <a:pt x="1679" y="3509"/>
                    <a:pt x="1726" y="3509"/>
                  </a:cubicBezTo>
                  <a:cubicBezTo>
                    <a:pt x="1810" y="3509"/>
                    <a:pt x="1905" y="3473"/>
                    <a:pt x="1976" y="3402"/>
                  </a:cubicBezTo>
                  <a:lnTo>
                    <a:pt x="3441" y="1949"/>
                  </a:lnTo>
                  <a:cubicBezTo>
                    <a:pt x="3512" y="1842"/>
                    <a:pt x="3536" y="1711"/>
                    <a:pt x="3512" y="1592"/>
                  </a:cubicBezTo>
                  <a:cubicBezTo>
                    <a:pt x="3477" y="1473"/>
                    <a:pt x="3381" y="1366"/>
                    <a:pt x="3239" y="1342"/>
                  </a:cubicBezTo>
                  <a:lnTo>
                    <a:pt x="2441" y="1152"/>
                  </a:lnTo>
                  <a:lnTo>
                    <a:pt x="2584" y="425"/>
                  </a:lnTo>
                  <a:cubicBezTo>
                    <a:pt x="2619" y="306"/>
                    <a:pt x="2572" y="187"/>
                    <a:pt x="2488" y="104"/>
                  </a:cubicBezTo>
                  <a:cubicBezTo>
                    <a:pt x="2416" y="31"/>
                    <a:pt x="2329" y="0"/>
                    <a:pt x="2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2937051" y="4499791"/>
              <a:ext cx="14439" cy="11386"/>
            </a:xfrm>
            <a:custGeom>
              <a:avLst/>
              <a:gdLst/>
              <a:ahLst/>
              <a:cxnLst/>
              <a:rect l="l" t="t" r="r" b="b"/>
              <a:pathLst>
                <a:path w="454" h="358" extrusionOk="0">
                  <a:moveTo>
                    <a:pt x="179" y="0"/>
                  </a:moveTo>
                  <a:cubicBezTo>
                    <a:pt x="72" y="0"/>
                    <a:pt x="1" y="72"/>
                    <a:pt x="1" y="179"/>
                  </a:cubicBezTo>
                  <a:cubicBezTo>
                    <a:pt x="1" y="286"/>
                    <a:pt x="96" y="358"/>
                    <a:pt x="179" y="358"/>
                  </a:cubicBezTo>
                  <a:lnTo>
                    <a:pt x="274" y="358"/>
                  </a:lnTo>
                  <a:cubicBezTo>
                    <a:pt x="370" y="358"/>
                    <a:pt x="453" y="286"/>
                    <a:pt x="453" y="179"/>
                  </a:cubicBezTo>
                  <a:cubicBezTo>
                    <a:pt x="453" y="72"/>
                    <a:pt x="370" y="0"/>
                    <a:pt x="27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2953717" y="4499791"/>
              <a:ext cx="30310" cy="11386"/>
            </a:xfrm>
            <a:custGeom>
              <a:avLst/>
              <a:gdLst/>
              <a:ahLst/>
              <a:cxnLst/>
              <a:rect l="l" t="t" r="r" b="b"/>
              <a:pathLst>
                <a:path w="953" h="358" extrusionOk="0">
                  <a:moveTo>
                    <a:pt x="179" y="0"/>
                  </a:moveTo>
                  <a:cubicBezTo>
                    <a:pt x="72" y="0"/>
                    <a:pt x="1" y="84"/>
                    <a:pt x="1" y="179"/>
                  </a:cubicBezTo>
                  <a:cubicBezTo>
                    <a:pt x="1" y="286"/>
                    <a:pt x="72" y="358"/>
                    <a:pt x="179" y="358"/>
                  </a:cubicBezTo>
                  <a:lnTo>
                    <a:pt x="774" y="358"/>
                  </a:lnTo>
                  <a:cubicBezTo>
                    <a:pt x="882" y="358"/>
                    <a:pt x="953" y="286"/>
                    <a:pt x="953" y="179"/>
                  </a:cubicBezTo>
                  <a:cubicBezTo>
                    <a:pt x="953" y="96"/>
                    <a:pt x="858" y="0"/>
                    <a:pt x="77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2937051" y="4514930"/>
              <a:ext cx="46976" cy="11386"/>
            </a:xfrm>
            <a:custGeom>
              <a:avLst/>
              <a:gdLst/>
              <a:ahLst/>
              <a:cxnLst/>
              <a:rect l="l" t="t" r="r" b="b"/>
              <a:pathLst>
                <a:path w="1477" h="358" extrusionOk="0">
                  <a:moveTo>
                    <a:pt x="179" y="1"/>
                  </a:moveTo>
                  <a:cubicBezTo>
                    <a:pt x="72" y="1"/>
                    <a:pt x="1" y="84"/>
                    <a:pt x="1" y="179"/>
                  </a:cubicBezTo>
                  <a:cubicBezTo>
                    <a:pt x="1" y="286"/>
                    <a:pt x="72" y="358"/>
                    <a:pt x="179" y="358"/>
                  </a:cubicBezTo>
                  <a:lnTo>
                    <a:pt x="1298" y="358"/>
                  </a:lnTo>
                  <a:cubicBezTo>
                    <a:pt x="1406" y="358"/>
                    <a:pt x="1477" y="286"/>
                    <a:pt x="1477" y="179"/>
                  </a:cubicBezTo>
                  <a:cubicBezTo>
                    <a:pt x="1477" y="84"/>
                    <a:pt x="1382" y="1"/>
                    <a:pt x="12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2937051" y="4529719"/>
              <a:ext cx="46976" cy="11386"/>
            </a:xfrm>
            <a:custGeom>
              <a:avLst/>
              <a:gdLst/>
              <a:ahLst/>
              <a:cxnLst/>
              <a:rect l="l" t="t" r="r" b="b"/>
              <a:pathLst>
                <a:path w="1477" h="358" extrusionOk="0">
                  <a:moveTo>
                    <a:pt x="179" y="0"/>
                  </a:moveTo>
                  <a:cubicBezTo>
                    <a:pt x="72" y="0"/>
                    <a:pt x="1" y="71"/>
                    <a:pt x="1" y="179"/>
                  </a:cubicBezTo>
                  <a:cubicBezTo>
                    <a:pt x="1" y="286"/>
                    <a:pt x="72" y="357"/>
                    <a:pt x="179" y="357"/>
                  </a:cubicBezTo>
                  <a:lnTo>
                    <a:pt x="1298" y="357"/>
                  </a:lnTo>
                  <a:cubicBezTo>
                    <a:pt x="1406" y="357"/>
                    <a:pt x="1477" y="286"/>
                    <a:pt x="1477" y="179"/>
                  </a:cubicBezTo>
                  <a:cubicBezTo>
                    <a:pt x="1477" y="71"/>
                    <a:pt x="1382" y="0"/>
                    <a:pt x="12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3213881" y="4343787"/>
              <a:ext cx="11386" cy="126488"/>
            </a:xfrm>
            <a:custGeom>
              <a:avLst/>
              <a:gdLst/>
              <a:ahLst/>
              <a:cxnLst/>
              <a:rect l="l" t="t" r="r" b="b"/>
              <a:pathLst>
                <a:path w="358" h="3977" extrusionOk="0">
                  <a:moveTo>
                    <a:pt x="179" y="0"/>
                  </a:moveTo>
                  <a:cubicBezTo>
                    <a:pt x="83" y="0"/>
                    <a:pt x="0" y="83"/>
                    <a:pt x="0" y="179"/>
                  </a:cubicBezTo>
                  <a:lnTo>
                    <a:pt x="0" y="3798"/>
                  </a:lnTo>
                  <a:cubicBezTo>
                    <a:pt x="0" y="3893"/>
                    <a:pt x="83" y="3977"/>
                    <a:pt x="179" y="3977"/>
                  </a:cubicBezTo>
                  <a:cubicBezTo>
                    <a:pt x="286" y="3977"/>
                    <a:pt x="357" y="3893"/>
                    <a:pt x="357" y="3798"/>
                  </a:cubicBezTo>
                  <a:lnTo>
                    <a:pt x="357" y="179"/>
                  </a:lnTo>
                  <a:cubicBezTo>
                    <a:pt x="357" y="72"/>
                    <a:pt x="286"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18"/>
          <p:cNvGrpSpPr/>
          <p:nvPr/>
        </p:nvGrpSpPr>
        <p:grpSpPr>
          <a:xfrm>
            <a:off x="747290" y="1361560"/>
            <a:ext cx="399628" cy="393596"/>
            <a:chOff x="1768821" y="3361108"/>
            <a:chExt cx="278739" cy="339073"/>
          </a:xfrm>
        </p:grpSpPr>
        <p:sp>
          <p:nvSpPr>
            <p:cNvPr id="318" name="Google Shape;318;p18"/>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18"/>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9"/>
          <p:cNvSpPr txBox="1">
            <a:spLocks noGrp="1"/>
          </p:cNvSpPr>
          <p:nvPr>
            <p:ph type="body" idx="1"/>
          </p:nvPr>
        </p:nvSpPr>
        <p:spPr>
          <a:xfrm>
            <a:off x="79550" y="864817"/>
            <a:ext cx="9144000" cy="3253500"/>
          </a:xfrm>
          <a:prstGeom prst="rect">
            <a:avLst/>
          </a:prstGeom>
          <a:noFill/>
          <a:ln>
            <a:noFill/>
          </a:ln>
        </p:spPr>
        <p:txBody>
          <a:bodyPr spcFirstLastPara="1" wrap="square" lIns="91425" tIns="91425" rIns="91425" bIns="91425" anchor="t" anchorCtr="0">
            <a:noAutofit/>
          </a:bodyPr>
          <a:lstStyle/>
          <a:p>
            <a:pPr marL="114300" lvl="0" indent="0" algn="just" rtl="0">
              <a:lnSpc>
                <a:spcPct val="107000"/>
              </a:lnSpc>
              <a:spcBef>
                <a:spcPts val="200"/>
              </a:spcBef>
              <a:spcAft>
                <a:spcPts val="0"/>
              </a:spcAft>
              <a:buSzPts val="1800"/>
              <a:buNone/>
            </a:pPr>
            <a:r>
              <a:rPr lang="es-AR" sz="1800" b="1" i="1">
                <a:solidFill>
                  <a:schemeClr val="lt1"/>
                </a:solidFill>
                <a:latin typeface="Advent Pro SemiBold"/>
                <a:ea typeface="Advent Pro SemiBold"/>
                <a:cs typeface="Advent Pro SemiBold"/>
                <a:sym typeface="Advent Pro SemiBold"/>
              </a:rPr>
              <a:t>Subsistema de Administración</a:t>
            </a:r>
            <a:endParaRPr sz="18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funcionario </a:t>
            </a:r>
            <a:r>
              <a:rPr lang="es-AR" sz="1600" b="1">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dar de alta instituciones </a:t>
            </a:r>
            <a:r>
              <a:rPr lang="es-AR" sz="1600" b="1">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tenerlas registradas en el sistema.</a:t>
            </a:r>
            <a:endParaRPr sz="16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funcionario </a:t>
            </a:r>
            <a:r>
              <a:rPr lang="es-AR" sz="1600" b="1">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modificar instituciones </a:t>
            </a:r>
            <a:r>
              <a:rPr lang="es-AR" sz="1600" b="1">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corregir datos incorrectos o actualizarlos.</a:t>
            </a:r>
            <a:endParaRPr sz="16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tutor </a:t>
            </a:r>
            <a:r>
              <a:rPr lang="es-AR" sz="1600" b="1">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generar un reporte de inscripción de proyecto </a:t>
            </a:r>
            <a:r>
              <a:rPr lang="es-AR" sz="1600" b="1">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que la misma quede asentada.</a:t>
            </a:r>
            <a:endParaRPr sz="16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 </a:t>
            </a:r>
            <a:r>
              <a:rPr lang="es-AR" sz="1600">
                <a:latin typeface="Advent Pro SemiBold"/>
                <a:ea typeface="Advent Pro SemiBold"/>
                <a:cs typeface="Advent Pro SemiBold"/>
                <a:sym typeface="Advent Pro SemiBold"/>
              </a:rPr>
              <a:t>tutor </a:t>
            </a:r>
            <a:r>
              <a:rPr lang="es-AR" sz="1600" b="1">
                <a:latin typeface="Advent Pro SemiBold"/>
                <a:ea typeface="Advent Pro SemiBold"/>
                <a:cs typeface="Advent Pro SemiBold"/>
                <a:sym typeface="Advent Pro SemiBold"/>
              </a:rPr>
              <a:t>quiero </a:t>
            </a:r>
            <a:r>
              <a:rPr lang="es-AR" sz="1600">
                <a:latin typeface="Advent Pro SemiBold"/>
                <a:ea typeface="Advent Pro SemiBold"/>
                <a:cs typeface="Advent Pro SemiBold"/>
                <a:sym typeface="Advent Pro SemiBold"/>
              </a:rPr>
              <a:t>derivar proyectos </a:t>
            </a:r>
            <a:r>
              <a:rPr lang="es-AR" sz="1600" b="1">
                <a:latin typeface="Advent Pro SemiBold"/>
                <a:ea typeface="Advent Pro SemiBold"/>
                <a:cs typeface="Advent Pro SemiBold"/>
                <a:sym typeface="Advent Pro SemiBold"/>
              </a:rPr>
              <a:t>para </a:t>
            </a:r>
            <a:r>
              <a:rPr lang="es-AR" sz="1600">
                <a:latin typeface="Advent Pro SemiBold"/>
                <a:ea typeface="Advent Pro SemiBold"/>
                <a:cs typeface="Advent Pro SemiBold"/>
                <a:sym typeface="Advent Pro SemiBold"/>
              </a:rPr>
              <a:t>que continúen con el flujo de análisis a través de cada departamento.</a:t>
            </a:r>
            <a:endParaRPr/>
          </a:p>
          <a:p>
            <a:pPr marL="0" lvl="0" indent="0" algn="just" rtl="0">
              <a:lnSpc>
                <a:spcPct val="115000"/>
              </a:lnSpc>
              <a:spcBef>
                <a:spcPts val="0"/>
              </a:spcBef>
              <a:spcAft>
                <a:spcPts val="0"/>
              </a:spcAft>
              <a:buSzPts val="1800"/>
              <a:buNone/>
            </a:pPr>
            <a:endParaRPr sz="1600">
              <a:latin typeface="Advent Pro SemiBold"/>
              <a:ea typeface="Advent Pro SemiBold"/>
              <a:cs typeface="Advent Pro SemiBold"/>
              <a:sym typeface="Advent Pro SemiBold"/>
            </a:endParaRPr>
          </a:p>
          <a:p>
            <a:pPr marL="114300" lvl="0" indent="0" algn="just" rtl="0">
              <a:lnSpc>
                <a:spcPct val="107000"/>
              </a:lnSpc>
              <a:spcBef>
                <a:spcPts val="200"/>
              </a:spcBef>
              <a:spcAft>
                <a:spcPts val="0"/>
              </a:spcAft>
              <a:buSzPts val="1800"/>
              <a:buNone/>
            </a:pPr>
            <a:r>
              <a:rPr lang="es-AR" sz="1600" b="1" i="1">
                <a:solidFill>
                  <a:schemeClr val="lt1"/>
                </a:solidFill>
                <a:latin typeface="Advent Pro SemiBold"/>
                <a:ea typeface="Advent Pro SemiBold"/>
                <a:cs typeface="Advent Pro SemiBold"/>
                <a:sym typeface="Advent Pro SemiBold"/>
              </a:rPr>
              <a:t>Subsistema de Seguridad</a:t>
            </a:r>
            <a:endParaRPr sz="16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administrador de usuarios </a:t>
            </a:r>
            <a:r>
              <a:rPr lang="es-AR" sz="1600" b="1">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dar de alta usuarios </a:t>
            </a:r>
            <a:r>
              <a:rPr lang="es-AR" sz="1600" b="1">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que tengan acceso al sistema.</a:t>
            </a:r>
            <a:endParaRPr sz="1600">
              <a:latin typeface="Advent Pro SemiBold"/>
              <a:ea typeface="Advent Pro SemiBold"/>
              <a:cs typeface="Advent Pro SemiBold"/>
              <a:sym typeface="Advent Pro SemiBold"/>
            </a:endParaRPr>
          </a:p>
          <a:p>
            <a:pPr marL="342900" lvl="0" indent="-342900" algn="just" rtl="0">
              <a:lnSpc>
                <a:spcPct val="115000"/>
              </a:lnSpc>
              <a:spcBef>
                <a:spcPts val="0"/>
              </a:spcBef>
              <a:spcAft>
                <a:spcPts val="0"/>
              </a:spcAft>
              <a:buSzPts val="1800"/>
              <a:buFont typeface="Noto Sans Symbols"/>
              <a:buChar char="∙"/>
            </a:pPr>
            <a:r>
              <a:rPr lang="es-AR" sz="1600" b="1">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administrador de usuarios </a:t>
            </a:r>
            <a:r>
              <a:rPr lang="es-AR" sz="1600" b="1">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gestionar el acceso de los usuarios a través de la asignación o quita de permisos </a:t>
            </a:r>
            <a:r>
              <a:rPr lang="es-AR" sz="1600" b="1">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evitar que visualicen áreas específicas del sistema que no le correspondan.</a:t>
            </a:r>
            <a:endParaRPr sz="1600">
              <a:latin typeface="Advent Pro SemiBold"/>
              <a:ea typeface="Advent Pro SemiBold"/>
              <a:cs typeface="Advent Pro SemiBold"/>
              <a:sym typeface="Advent Pro SemiBold"/>
            </a:endParaRPr>
          </a:p>
        </p:txBody>
      </p:sp>
      <p:sp>
        <p:nvSpPr>
          <p:cNvPr id="335" name="Google Shape;335;p19"/>
          <p:cNvSpPr txBox="1">
            <a:spLocks noGrp="1"/>
          </p:cNvSpPr>
          <p:nvPr>
            <p:ph type="ctrTitle"/>
          </p:nvPr>
        </p:nvSpPr>
        <p:spPr>
          <a:xfrm>
            <a:off x="147775" y="248700"/>
            <a:ext cx="3376800" cy="53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Historias de usuario</a:t>
            </a:r>
            <a:endParaRPr/>
          </a:p>
        </p:txBody>
      </p:sp>
      <p:sp>
        <p:nvSpPr>
          <p:cNvPr id="336" name="Google Shape;336;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7</a:t>
            </a:fld>
            <a:endParaRPr/>
          </a:p>
        </p:txBody>
      </p:sp>
      <p:grpSp>
        <p:nvGrpSpPr>
          <p:cNvPr id="337" name="Google Shape;337;p19"/>
          <p:cNvGrpSpPr/>
          <p:nvPr/>
        </p:nvGrpSpPr>
        <p:grpSpPr>
          <a:xfrm>
            <a:off x="6731205" y="192483"/>
            <a:ext cx="673861" cy="944267"/>
            <a:chOff x="2780301" y="1521896"/>
            <a:chExt cx="333133" cy="321037"/>
          </a:xfrm>
        </p:grpSpPr>
        <p:sp>
          <p:nvSpPr>
            <p:cNvPr id="338" name="Google Shape;338;p19"/>
            <p:cNvSpPr/>
            <p:nvPr/>
          </p:nvSpPr>
          <p:spPr>
            <a:xfrm>
              <a:off x="3009573" y="1542745"/>
              <a:ext cx="72031" cy="9517"/>
            </a:xfrm>
            <a:custGeom>
              <a:avLst/>
              <a:gdLst/>
              <a:ahLst/>
              <a:cxnLst/>
              <a:rect l="l" t="t" r="r" b="b"/>
              <a:pathLst>
                <a:path w="2263" h="299" extrusionOk="0">
                  <a:moveTo>
                    <a:pt x="155" y="1"/>
                  </a:moveTo>
                  <a:cubicBezTo>
                    <a:pt x="60" y="1"/>
                    <a:pt x="0" y="84"/>
                    <a:pt x="0" y="155"/>
                  </a:cubicBezTo>
                  <a:cubicBezTo>
                    <a:pt x="0" y="227"/>
                    <a:pt x="72" y="298"/>
                    <a:pt x="155" y="298"/>
                  </a:cubicBezTo>
                  <a:lnTo>
                    <a:pt x="2120" y="298"/>
                  </a:lnTo>
                  <a:cubicBezTo>
                    <a:pt x="2203" y="298"/>
                    <a:pt x="2263" y="227"/>
                    <a:pt x="2263" y="155"/>
                  </a:cubicBezTo>
                  <a:cubicBezTo>
                    <a:pt x="2263" y="60"/>
                    <a:pt x="2203"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967876" y="1542745"/>
              <a:ext cx="30366" cy="9517"/>
            </a:xfrm>
            <a:custGeom>
              <a:avLst/>
              <a:gdLst/>
              <a:ahLst/>
              <a:cxnLst/>
              <a:rect l="l" t="t" r="r" b="b"/>
              <a:pathLst>
                <a:path w="954" h="299" extrusionOk="0">
                  <a:moveTo>
                    <a:pt x="156" y="1"/>
                  </a:moveTo>
                  <a:cubicBezTo>
                    <a:pt x="60" y="1"/>
                    <a:pt x="1" y="84"/>
                    <a:pt x="1" y="155"/>
                  </a:cubicBezTo>
                  <a:cubicBezTo>
                    <a:pt x="1" y="227"/>
                    <a:pt x="72" y="298"/>
                    <a:pt x="156" y="298"/>
                  </a:cubicBezTo>
                  <a:lnTo>
                    <a:pt x="810" y="298"/>
                  </a:lnTo>
                  <a:cubicBezTo>
                    <a:pt x="894" y="298"/>
                    <a:pt x="953" y="227"/>
                    <a:pt x="953" y="155"/>
                  </a:cubicBezTo>
                  <a:cubicBezTo>
                    <a:pt x="953" y="60"/>
                    <a:pt x="894" y="1"/>
                    <a:pt x="8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3061870" y="1563594"/>
              <a:ext cx="19735" cy="9517"/>
            </a:xfrm>
            <a:custGeom>
              <a:avLst/>
              <a:gdLst/>
              <a:ahLst/>
              <a:cxnLst/>
              <a:rect l="l" t="t" r="r" b="b"/>
              <a:pathLst>
                <a:path w="620" h="299" extrusionOk="0">
                  <a:moveTo>
                    <a:pt x="143" y="0"/>
                  </a:moveTo>
                  <a:cubicBezTo>
                    <a:pt x="60" y="0"/>
                    <a:pt x="0" y="84"/>
                    <a:pt x="0" y="155"/>
                  </a:cubicBezTo>
                  <a:cubicBezTo>
                    <a:pt x="0" y="239"/>
                    <a:pt x="72" y="298"/>
                    <a:pt x="143" y="298"/>
                  </a:cubicBezTo>
                  <a:lnTo>
                    <a:pt x="477" y="298"/>
                  </a:lnTo>
                  <a:cubicBezTo>
                    <a:pt x="560" y="298"/>
                    <a:pt x="620" y="227"/>
                    <a:pt x="620" y="155"/>
                  </a:cubicBezTo>
                  <a:cubicBezTo>
                    <a:pt x="620" y="60"/>
                    <a:pt x="560" y="0"/>
                    <a:pt x="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2967876" y="1563594"/>
              <a:ext cx="82663" cy="9517"/>
            </a:xfrm>
            <a:custGeom>
              <a:avLst/>
              <a:gdLst/>
              <a:ahLst/>
              <a:cxnLst/>
              <a:rect l="l" t="t" r="r" b="b"/>
              <a:pathLst>
                <a:path w="2597" h="299" extrusionOk="0">
                  <a:moveTo>
                    <a:pt x="156" y="0"/>
                  </a:moveTo>
                  <a:cubicBezTo>
                    <a:pt x="60" y="0"/>
                    <a:pt x="1" y="84"/>
                    <a:pt x="1" y="155"/>
                  </a:cubicBezTo>
                  <a:cubicBezTo>
                    <a:pt x="1" y="239"/>
                    <a:pt x="72" y="298"/>
                    <a:pt x="156" y="298"/>
                  </a:cubicBezTo>
                  <a:lnTo>
                    <a:pt x="2442" y="298"/>
                  </a:lnTo>
                  <a:cubicBezTo>
                    <a:pt x="2537" y="298"/>
                    <a:pt x="2596" y="227"/>
                    <a:pt x="2596" y="155"/>
                  </a:cubicBezTo>
                  <a:cubicBezTo>
                    <a:pt x="2596" y="60"/>
                    <a:pt x="2537"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2936809" y="1521896"/>
              <a:ext cx="176625" cy="96286"/>
            </a:xfrm>
            <a:custGeom>
              <a:avLst/>
              <a:gdLst/>
              <a:ahLst/>
              <a:cxnLst/>
              <a:rect l="l" t="t" r="r" b="b"/>
              <a:pathLst>
                <a:path w="5549" h="3025" extrusionOk="0">
                  <a:moveTo>
                    <a:pt x="4894" y="298"/>
                  </a:moveTo>
                  <a:cubicBezTo>
                    <a:pt x="5084" y="298"/>
                    <a:pt x="5227" y="453"/>
                    <a:pt x="5227" y="644"/>
                  </a:cubicBezTo>
                  <a:lnTo>
                    <a:pt x="5227" y="1620"/>
                  </a:lnTo>
                  <a:cubicBezTo>
                    <a:pt x="5227" y="1822"/>
                    <a:pt x="5084" y="1965"/>
                    <a:pt x="4894" y="1965"/>
                  </a:cubicBezTo>
                  <a:lnTo>
                    <a:pt x="4406" y="1965"/>
                  </a:lnTo>
                  <a:cubicBezTo>
                    <a:pt x="4358" y="1965"/>
                    <a:pt x="4310" y="1989"/>
                    <a:pt x="4287" y="2025"/>
                  </a:cubicBezTo>
                  <a:cubicBezTo>
                    <a:pt x="4251" y="2061"/>
                    <a:pt x="4239" y="2096"/>
                    <a:pt x="4251" y="2144"/>
                  </a:cubicBezTo>
                  <a:lnTo>
                    <a:pt x="4346" y="2727"/>
                  </a:lnTo>
                  <a:lnTo>
                    <a:pt x="4346" y="2739"/>
                  </a:lnTo>
                  <a:lnTo>
                    <a:pt x="4322" y="2739"/>
                  </a:lnTo>
                  <a:lnTo>
                    <a:pt x="3346" y="2001"/>
                  </a:lnTo>
                  <a:cubicBezTo>
                    <a:pt x="3310" y="1977"/>
                    <a:pt x="3287" y="1965"/>
                    <a:pt x="3251" y="1965"/>
                  </a:cubicBezTo>
                  <a:lnTo>
                    <a:pt x="631" y="1965"/>
                  </a:lnTo>
                  <a:cubicBezTo>
                    <a:pt x="441" y="1965"/>
                    <a:pt x="298" y="1822"/>
                    <a:pt x="298" y="1620"/>
                  </a:cubicBezTo>
                  <a:lnTo>
                    <a:pt x="298" y="644"/>
                  </a:lnTo>
                  <a:cubicBezTo>
                    <a:pt x="298" y="453"/>
                    <a:pt x="441" y="298"/>
                    <a:pt x="631" y="298"/>
                  </a:cubicBezTo>
                  <a:close/>
                  <a:moveTo>
                    <a:pt x="631" y="1"/>
                  </a:moveTo>
                  <a:cubicBezTo>
                    <a:pt x="274" y="1"/>
                    <a:pt x="0" y="286"/>
                    <a:pt x="0" y="644"/>
                  </a:cubicBezTo>
                  <a:lnTo>
                    <a:pt x="0" y="1632"/>
                  </a:lnTo>
                  <a:cubicBezTo>
                    <a:pt x="0" y="1989"/>
                    <a:pt x="274" y="2263"/>
                    <a:pt x="631" y="2263"/>
                  </a:cubicBezTo>
                  <a:lnTo>
                    <a:pt x="3203" y="2263"/>
                  </a:lnTo>
                  <a:lnTo>
                    <a:pt x="4144" y="2965"/>
                  </a:lnTo>
                  <a:cubicBezTo>
                    <a:pt x="4203" y="3013"/>
                    <a:pt x="4263" y="3025"/>
                    <a:pt x="4334" y="3025"/>
                  </a:cubicBezTo>
                  <a:cubicBezTo>
                    <a:pt x="4394" y="3025"/>
                    <a:pt x="4453" y="3013"/>
                    <a:pt x="4501" y="2977"/>
                  </a:cubicBezTo>
                  <a:cubicBezTo>
                    <a:pt x="4608" y="2906"/>
                    <a:pt x="4668" y="2787"/>
                    <a:pt x="4656" y="2656"/>
                  </a:cubicBezTo>
                  <a:lnTo>
                    <a:pt x="4596" y="2251"/>
                  </a:lnTo>
                  <a:lnTo>
                    <a:pt x="4906" y="2251"/>
                  </a:lnTo>
                  <a:cubicBezTo>
                    <a:pt x="5263" y="2251"/>
                    <a:pt x="5549" y="1965"/>
                    <a:pt x="5549" y="1608"/>
                  </a:cubicBezTo>
                  <a:lnTo>
                    <a:pt x="5549" y="632"/>
                  </a:lnTo>
                  <a:cubicBezTo>
                    <a:pt x="5525" y="286"/>
                    <a:pt x="5251" y="1"/>
                    <a:pt x="48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2811367" y="1767115"/>
              <a:ext cx="72413" cy="9485"/>
            </a:xfrm>
            <a:custGeom>
              <a:avLst/>
              <a:gdLst/>
              <a:ahLst/>
              <a:cxnLst/>
              <a:rect l="l" t="t" r="r" b="b"/>
              <a:pathLst>
                <a:path w="2275" h="298" extrusionOk="0">
                  <a:moveTo>
                    <a:pt x="155" y="0"/>
                  </a:moveTo>
                  <a:cubicBezTo>
                    <a:pt x="60" y="0"/>
                    <a:pt x="0" y="72"/>
                    <a:pt x="0" y="143"/>
                  </a:cubicBezTo>
                  <a:cubicBezTo>
                    <a:pt x="0" y="214"/>
                    <a:pt x="84" y="298"/>
                    <a:pt x="155" y="298"/>
                  </a:cubicBezTo>
                  <a:lnTo>
                    <a:pt x="2120" y="298"/>
                  </a:lnTo>
                  <a:cubicBezTo>
                    <a:pt x="2215" y="298"/>
                    <a:pt x="2275" y="214"/>
                    <a:pt x="2275" y="143"/>
                  </a:cubicBezTo>
                  <a:cubicBezTo>
                    <a:pt x="2275" y="72"/>
                    <a:pt x="2215" y="0"/>
                    <a:pt x="21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2894730" y="1767115"/>
              <a:ext cx="20117" cy="9485"/>
            </a:xfrm>
            <a:custGeom>
              <a:avLst/>
              <a:gdLst/>
              <a:ahLst/>
              <a:cxnLst/>
              <a:rect l="l" t="t" r="r" b="b"/>
              <a:pathLst>
                <a:path w="632" h="298" extrusionOk="0">
                  <a:moveTo>
                    <a:pt x="156" y="0"/>
                  </a:moveTo>
                  <a:cubicBezTo>
                    <a:pt x="60" y="0"/>
                    <a:pt x="1" y="72"/>
                    <a:pt x="1" y="143"/>
                  </a:cubicBezTo>
                  <a:cubicBezTo>
                    <a:pt x="1" y="214"/>
                    <a:pt x="84" y="298"/>
                    <a:pt x="156" y="298"/>
                  </a:cubicBezTo>
                  <a:lnTo>
                    <a:pt x="489" y="298"/>
                  </a:lnTo>
                  <a:cubicBezTo>
                    <a:pt x="572" y="298"/>
                    <a:pt x="632" y="214"/>
                    <a:pt x="632" y="143"/>
                  </a:cubicBezTo>
                  <a:cubicBezTo>
                    <a:pt x="632" y="72"/>
                    <a:pt x="572"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2811367" y="1787932"/>
              <a:ext cx="20117" cy="9517"/>
            </a:xfrm>
            <a:custGeom>
              <a:avLst/>
              <a:gdLst/>
              <a:ahLst/>
              <a:cxnLst/>
              <a:rect l="l" t="t" r="r" b="b"/>
              <a:pathLst>
                <a:path w="632" h="299" extrusionOk="0">
                  <a:moveTo>
                    <a:pt x="155" y="1"/>
                  </a:moveTo>
                  <a:cubicBezTo>
                    <a:pt x="60" y="1"/>
                    <a:pt x="0" y="72"/>
                    <a:pt x="0" y="144"/>
                  </a:cubicBezTo>
                  <a:cubicBezTo>
                    <a:pt x="0" y="239"/>
                    <a:pt x="84" y="299"/>
                    <a:pt x="155" y="299"/>
                  </a:cubicBezTo>
                  <a:lnTo>
                    <a:pt x="489" y="299"/>
                  </a:lnTo>
                  <a:cubicBezTo>
                    <a:pt x="572" y="299"/>
                    <a:pt x="631" y="215"/>
                    <a:pt x="631" y="144"/>
                  </a:cubicBezTo>
                  <a:cubicBezTo>
                    <a:pt x="631" y="60"/>
                    <a:pt x="572" y="1"/>
                    <a:pt x="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2842815" y="1787932"/>
              <a:ext cx="72031" cy="9517"/>
            </a:xfrm>
            <a:custGeom>
              <a:avLst/>
              <a:gdLst/>
              <a:ahLst/>
              <a:cxnLst/>
              <a:rect l="l" t="t" r="r" b="b"/>
              <a:pathLst>
                <a:path w="2263" h="299" extrusionOk="0">
                  <a:moveTo>
                    <a:pt x="144" y="1"/>
                  </a:moveTo>
                  <a:cubicBezTo>
                    <a:pt x="60" y="1"/>
                    <a:pt x="1" y="72"/>
                    <a:pt x="1" y="144"/>
                  </a:cubicBezTo>
                  <a:cubicBezTo>
                    <a:pt x="1" y="239"/>
                    <a:pt x="72" y="299"/>
                    <a:pt x="144" y="299"/>
                  </a:cubicBezTo>
                  <a:lnTo>
                    <a:pt x="2120" y="299"/>
                  </a:lnTo>
                  <a:cubicBezTo>
                    <a:pt x="2203" y="299"/>
                    <a:pt x="2263" y="215"/>
                    <a:pt x="2263" y="144"/>
                  </a:cubicBezTo>
                  <a:cubicBezTo>
                    <a:pt x="2263" y="60"/>
                    <a:pt x="2203"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2780301" y="1746266"/>
              <a:ext cx="166375" cy="96668"/>
            </a:xfrm>
            <a:custGeom>
              <a:avLst/>
              <a:gdLst/>
              <a:ahLst/>
              <a:cxnLst/>
              <a:rect l="l" t="t" r="r" b="b"/>
              <a:pathLst>
                <a:path w="5227" h="3037" extrusionOk="0">
                  <a:moveTo>
                    <a:pt x="4572" y="286"/>
                  </a:moveTo>
                  <a:cubicBezTo>
                    <a:pt x="4763" y="286"/>
                    <a:pt x="4917" y="441"/>
                    <a:pt x="4917" y="631"/>
                  </a:cubicBezTo>
                  <a:lnTo>
                    <a:pt x="4917" y="1619"/>
                  </a:lnTo>
                  <a:cubicBezTo>
                    <a:pt x="4917" y="1810"/>
                    <a:pt x="4763" y="1965"/>
                    <a:pt x="4572" y="1965"/>
                  </a:cubicBezTo>
                  <a:lnTo>
                    <a:pt x="2274" y="1965"/>
                  </a:lnTo>
                  <a:cubicBezTo>
                    <a:pt x="2250" y="1965"/>
                    <a:pt x="2215" y="1977"/>
                    <a:pt x="2191" y="1989"/>
                  </a:cubicBezTo>
                  <a:lnTo>
                    <a:pt x="1203" y="2739"/>
                  </a:lnTo>
                  <a:lnTo>
                    <a:pt x="1191" y="2739"/>
                  </a:lnTo>
                  <a:lnTo>
                    <a:pt x="1191" y="2715"/>
                  </a:lnTo>
                  <a:lnTo>
                    <a:pt x="1286" y="2143"/>
                  </a:lnTo>
                  <a:cubicBezTo>
                    <a:pt x="1286" y="2096"/>
                    <a:pt x="1286" y="2048"/>
                    <a:pt x="1250" y="2012"/>
                  </a:cubicBezTo>
                  <a:cubicBezTo>
                    <a:pt x="1215" y="1989"/>
                    <a:pt x="1179" y="1965"/>
                    <a:pt x="1131" y="1965"/>
                  </a:cubicBezTo>
                  <a:lnTo>
                    <a:pt x="643" y="1965"/>
                  </a:lnTo>
                  <a:cubicBezTo>
                    <a:pt x="453" y="1965"/>
                    <a:pt x="298" y="1810"/>
                    <a:pt x="298" y="1619"/>
                  </a:cubicBezTo>
                  <a:lnTo>
                    <a:pt x="298" y="631"/>
                  </a:lnTo>
                  <a:cubicBezTo>
                    <a:pt x="298" y="441"/>
                    <a:pt x="453" y="286"/>
                    <a:pt x="643" y="286"/>
                  </a:cubicBezTo>
                  <a:close/>
                  <a:moveTo>
                    <a:pt x="643" y="0"/>
                  </a:moveTo>
                  <a:cubicBezTo>
                    <a:pt x="286" y="0"/>
                    <a:pt x="0" y="274"/>
                    <a:pt x="0" y="631"/>
                  </a:cubicBezTo>
                  <a:lnTo>
                    <a:pt x="0" y="1619"/>
                  </a:lnTo>
                  <a:cubicBezTo>
                    <a:pt x="0" y="1977"/>
                    <a:pt x="286" y="2262"/>
                    <a:pt x="643" y="2262"/>
                  </a:cubicBezTo>
                  <a:lnTo>
                    <a:pt x="953" y="2262"/>
                  </a:lnTo>
                  <a:lnTo>
                    <a:pt x="893" y="2655"/>
                  </a:lnTo>
                  <a:cubicBezTo>
                    <a:pt x="881" y="2798"/>
                    <a:pt x="929" y="2917"/>
                    <a:pt x="1048" y="2989"/>
                  </a:cubicBezTo>
                  <a:cubicBezTo>
                    <a:pt x="1084" y="3012"/>
                    <a:pt x="1143" y="3036"/>
                    <a:pt x="1203" y="3036"/>
                  </a:cubicBezTo>
                  <a:cubicBezTo>
                    <a:pt x="1262" y="3036"/>
                    <a:pt x="1346" y="3012"/>
                    <a:pt x="1405" y="2977"/>
                  </a:cubicBezTo>
                  <a:lnTo>
                    <a:pt x="2334" y="2274"/>
                  </a:lnTo>
                  <a:lnTo>
                    <a:pt x="4584" y="2274"/>
                  </a:lnTo>
                  <a:cubicBezTo>
                    <a:pt x="4941" y="2274"/>
                    <a:pt x="5227" y="1989"/>
                    <a:pt x="5227" y="1631"/>
                  </a:cubicBezTo>
                  <a:lnTo>
                    <a:pt x="5227" y="655"/>
                  </a:lnTo>
                  <a:cubicBezTo>
                    <a:pt x="5215" y="274"/>
                    <a:pt x="4929" y="0"/>
                    <a:pt x="4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3020172" y="1720102"/>
              <a:ext cx="61432" cy="9517"/>
            </a:xfrm>
            <a:custGeom>
              <a:avLst/>
              <a:gdLst/>
              <a:ahLst/>
              <a:cxnLst/>
              <a:rect l="l" t="t" r="r" b="b"/>
              <a:pathLst>
                <a:path w="1930" h="299" extrusionOk="0">
                  <a:moveTo>
                    <a:pt x="144" y="1"/>
                  </a:moveTo>
                  <a:cubicBezTo>
                    <a:pt x="60" y="1"/>
                    <a:pt x="1" y="72"/>
                    <a:pt x="1" y="144"/>
                  </a:cubicBezTo>
                  <a:cubicBezTo>
                    <a:pt x="1" y="239"/>
                    <a:pt x="72" y="298"/>
                    <a:pt x="144" y="298"/>
                  </a:cubicBezTo>
                  <a:lnTo>
                    <a:pt x="1787" y="298"/>
                  </a:lnTo>
                  <a:cubicBezTo>
                    <a:pt x="1870" y="298"/>
                    <a:pt x="1930" y="227"/>
                    <a:pt x="1930" y="144"/>
                  </a:cubicBezTo>
                  <a:cubicBezTo>
                    <a:pt x="1930" y="60"/>
                    <a:pt x="1870" y="1"/>
                    <a:pt x="1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988724" y="1720102"/>
              <a:ext cx="19735" cy="9517"/>
            </a:xfrm>
            <a:custGeom>
              <a:avLst/>
              <a:gdLst/>
              <a:ahLst/>
              <a:cxnLst/>
              <a:rect l="l" t="t" r="r" b="b"/>
              <a:pathLst>
                <a:path w="620" h="299" extrusionOk="0">
                  <a:moveTo>
                    <a:pt x="143" y="1"/>
                  </a:moveTo>
                  <a:cubicBezTo>
                    <a:pt x="60" y="1"/>
                    <a:pt x="1" y="72"/>
                    <a:pt x="1" y="144"/>
                  </a:cubicBezTo>
                  <a:cubicBezTo>
                    <a:pt x="1" y="239"/>
                    <a:pt x="72" y="298"/>
                    <a:pt x="143" y="298"/>
                  </a:cubicBezTo>
                  <a:lnTo>
                    <a:pt x="477" y="298"/>
                  </a:lnTo>
                  <a:cubicBezTo>
                    <a:pt x="572" y="298"/>
                    <a:pt x="620" y="227"/>
                    <a:pt x="620" y="144"/>
                  </a:cubicBezTo>
                  <a:cubicBezTo>
                    <a:pt x="620" y="60"/>
                    <a:pt x="572" y="1"/>
                    <a:pt x="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2957658" y="1699253"/>
              <a:ext cx="155776" cy="75087"/>
            </a:xfrm>
            <a:custGeom>
              <a:avLst/>
              <a:gdLst/>
              <a:ahLst/>
              <a:cxnLst/>
              <a:rect l="l" t="t" r="r" b="b"/>
              <a:pathLst>
                <a:path w="4894" h="2359" extrusionOk="0">
                  <a:moveTo>
                    <a:pt x="4239" y="299"/>
                  </a:moveTo>
                  <a:cubicBezTo>
                    <a:pt x="4429" y="299"/>
                    <a:pt x="4572" y="441"/>
                    <a:pt x="4572" y="644"/>
                  </a:cubicBezTo>
                  <a:lnTo>
                    <a:pt x="4572" y="965"/>
                  </a:lnTo>
                  <a:cubicBezTo>
                    <a:pt x="4572" y="1156"/>
                    <a:pt x="4429" y="1311"/>
                    <a:pt x="4239" y="1311"/>
                  </a:cubicBezTo>
                  <a:lnTo>
                    <a:pt x="3751" y="1311"/>
                  </a:lnTo>
                  <a:cubicBezTo>
                    <a:pt x="3703" y="1311"/>
                    <a:pt x="3655" y="1322"/>
                    <a:pt x="3632" y="1370"/>
                  </a:cubicBezTo>
                  <a:cubicBezTo>
                    <a:pt x="3596" y="1394"/>
                    <a:pt x="3584" y="1442"/>
                    <a:pt x="3596" y="1489"/>
                  </a:cubicBezTo>
                  <a:lnTo>
                    <a:pt x="3691" y="2061"/>
                  </a:lnTo>
                  <a:lnTo>
                    <a:pt x="3691" y="2084"/>
                  </a:lnTo>
                  <a:cubicBezTo>
                    <a:pt x="3691" y="2088"/>
                    <a:pt x="3689" y="2090"/>
                    <a:pt x="3685" y="2090"/>
                  </a:cubicBezTo>
                  <a:cubicBezTo>
                    <a:pt x="3678" y="2090"/>
                    <a:pt x="3667" y="2084"/>
                    <a:pt x="3667" y="2084"/>
                  </a:cubicBezTo>
                  <a:lnTo>
                    <a:pt x="2691" y="1334"/>
                  </a:lnTo>
                  <a:cubicBezTo>
                    <a:pt x="2655" y="1322"/>
                    <a:pt x="2632" y="1311"/>
                    <a:pt x="2596" y="1311"/>
                  </a:cubicBezTo>
                  <a:lnTo>
                    <a:pt x="631" y="1311"/>
                  </a:lnTo>
                  <a:cubicBezTo>
                    <a:pt x="441" y="1311"/>
                    <a:pt x="298" y="1156"/>
                    <a:pt x="298" y="965"/>
                  </a:cubicBezTo>
                  <a:lnTo>
                    <a:pt x="298" y="644"/>
                  </a:lnTo>
                  <a:cubicBezTo>
                    <a:pt x="298" y="441"/>
                    <a:pt x="441" y="299"/>
                    <a:pt x="631" y="299"/>
                  </a:cubicBezTo>
                  <a:close/>
                  <a:moveTo>
                    <a:pt x="631" y="1"/>
                  </a:moveTo>
                  <a:cubicBezTo>
                    <a:pt x="274" y="1"/>
                    <a:pt x="0" y="275"/>
                    <a:pt x="0" y="644"/>
                  </a:cubicBezTo>
                  <a:lnTo>
                    <a:pt x="0" y="965"/>
                  </a:lnTo>
                  <a:cubicBezTo>
                    <a:pt x="0" y="1322"/>
                    <a:pt x="274" y="1608"/>
                    <a:pt x="631" y="1608"/>
                  </a:cubicBezTo>
                  <a:lnTo>
                    <a:pt x="2548" y="1608"/>
                  </a:lnTo>
                  <a:lnTo>
                    <a:pt x="3489" y="2299"/>
                  </a:lnTo>
                  <a:cubicBezTo>
                    <a:pt x="3548" y="2346"/>
                    <a:pt x="3608" y="2358"/>
                    <a:pt x="3679" y="2358"/>
                  </a:cubicBezTo>
                  <a:cubicBezTo>
                    <a:pt x="3739" y="2358"/>
                    <a:pt x="3798" y="2346"/>
                    <a:pt x="3846" y="2323"/>
                  </a:cubicBezTo>
                  <a:cubicBezTo>
                    <a:pt x="3953" y="2239"/>
                    <a:pt x="4013" y="2120"/>
                    <a:pt x="4001" y="1989"/>
                  </a:cubicBezTo>
                  <a:lnTo>
                    <a:pt x="3941" y="1584"/>
                  </a:lnTo>
                  <a:lnTo>
                    <a:pt x="4251" y="1584"/>
                  </a:lnTo>
                  <a:cubicBezTo>
                    <a:pt x="4608" y="1584"/>
                    <a:pt x="4894" y="1311"/>
                    <a:pt x="4894" y="953"/>
                  </a:cubicBezTo>
                  <a:lnTo>
                    <a:pt x="4894" y="620"/>
                  </a:lnTo>
                  <a:cubicBezTo>
                    <a:pt x="4870" y="287"/>
                    <a:pt x="4596" y="1"/>
                    <a:pt x="4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2811367" y="1626108"/>
              <a:ext cx="72413" cy="9517"/>
            </a:xfrm>
            <a:custGeom>
              <a:avLst/>
              <a:gdLst/>
              <a:ahLst/>
              <a:cxnLst/>
              <a:rect l="l" t="t" r="r" b="b"/>
              <a:pathLst>
                <a:path w="2275" h="299" extrusionOk="0">
                  <a:moveTo>
                    <a:pt x="155" y="1"/>
                  </a:moveTo>
                  <a:cubicBezTo>
                    <a:pt x="60" y="1"/>
                    <a:pt x="0" y="84"/>
                    <a:pt x="0" y="156"/>
                  </a:cubicBezTo>
                  <a:cubicBezTo>
                    <a:pt x="0" y="227"/>
                    <a:pt x="84" y="299"/>
                    <a:pt x="155" y="299"/>
                  </a:cubicBezTo>
                  <a:lnTo>
                    <a:pt x="2120" y="299"/>
                  </a:lnTo>
                  <a:cubicBezTo>
                    <a:pt x="2215" y="299"/>
                    <a:pt x="2275" y="227"/>
                    <a:pt x="2275" y="156"/>
                  </a:cubicBezTo>
                  <a:cubicBezTo>
                    <a:pt x="2275" y="60"/>
                    <a:pt x="2215"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2895112" y="1626108"/>
              <a:ext cx="30366" cy="9517"/>
            </a:xfrm>
            <a:custGeom>
              <a:avLst/>
              <a:gdLst/>
              <a:ahLst/>
              <a:cxnLst/>
              <a:rect l="l" t="t" r="r" b="b"/>
              <a:pathLst>
                <a:path w="954" h="299" extrusionOk="0">
                  <a:moveTo>
                    <a:pt x="144" y="1"/>
                  </a:moveTo>
                  <a:cubicBezTo>
                    <a:pt x="60" y="1"/>
                    <a:pt x="1" y="84"/>
                    <a:pt x="1" y="156"/>
                  </a:cubicBezTo>
                  <a:cubicBezTo>
                    <a:pt x="1" y="227"/>
                    <a:pt x="72" y="299"/>
                    <a:pt x="144" y="299"/>
                  </a:cubicBezTo>
                  <a:lnTo>
                    <a:pt x="798" y="299"/>
                  </a:lnTo>
                  <a:cubicBezTo>
                    <a:pt x="894" y="299"/>
                    <a:pt x="953" y="227"/>
                    <a:pt x="953" y="156"/>
                  </a:cubicBezTo>
                  <a:cubicBezTo>
                    <a:pt x="953" y="60"/>
                    <a:pt x="882" y="1"/>
                    <a:pt x="7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2811367" y="1667805"/>
              <a:ext cx="72413" cy="9517"/>
            </a:xfrm>
            <a:custGeom>
              <a:avLst/>
              <a:gdLst/>
              <a:ahLst/>
              <a:cxnLst/>
              <a:rect l="l" t="t" r="r" b="b"/>
              <a:pathLst>
                <a:path w="2275" h="299" extrusionOk="0">
                  <a:moveTo>
                    <a:pt x="155" y="1"/>
                  </a:moveTo>
                  <a:cubicBezTo>
                    <a:pt x="60" y="1"/>
                    <a:pt x="0" y="84"/>
                    <a:pt x="0" y="155"/>
                  </a:cubicBezTo>
                  <a:cubicBezTo>
                    <a:pt x="0" y="227"/>
                    <a:pt x="84" y="298"/>
                    <a:pt x="155" y="298"/>
                  </a:cubicBezTo>
                  <a:lnTo>
                    <a:pt x="2120" y="298"/>
                  </a:lnTo>
                  <a:cubicBezTo>
                    <a:pt x="2215" y="298"/>
                    <a:pt x="2275" y="227"/>
                    <a:pt x="2275" y="155"/>
                  </a:cubicBezTo>
                  <a:cubicBezTo>
                    <a:pt x="2275" y="60"/>
                    <a:pt x="2215" y="1"/>
                    <a:pt x="2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2895112" y="1667805"/>
              <a:ext cx="30366" cy="9517"/>
            </a:xfrm>
            <a:custGeom>
              <a:avLst/>
              <a:gdLst/>
              <a:ahLst/>
              <a:cxnLst/>
              <a:rect l="l" t="t" r="r" b="b"/>
              <a:pathLst>
                <a:path w="954" h="299" extrusionOk="0">
                  <a:moveTo>
                    <a:pt x="144" y="1"/>
                  </a:moveTo>
                  <a:cubicBezTo>
                    <a:pt x="60" y="1"/>
                    <a:pt x="1" y="84"/>
                    <a:pt x="1" y="155"/>
                  </a:cubicBezTo>
                  <a:cubicBezTo>
                    <a:pt x="1" y="227"/>
                    <a:pt x="72" y="298"/>
                    <a:pt x="144" y="298"/>
                  </a:cubicBezTo>
                  <a:lnTo>
                    <a:pt x="798" y="298"/>
                  </a:lnTo>
                  <a:cubicBezTo>
                    <a:pt x="894" y="298"/>
                    <a:pt x="953" y="227"/>
                    <a:pt x="953" y="155"/>
                  </a:cubicBezTo>
                  <a:cubicBezTo>
                    <a:pt x="953" y="60"/>
                    <a:pt x="882" y="1"/>
                    <a:pt x="79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2811367" y="1646957"/>
              <a:ext cx="20117" cy="9517"/>
            </a:xfrm>
            <a:custGeom>
              <a:avLst/>
              <a:gdLst/>
              <a:ahLst/>
              <a:cxnLst/>
              <a:rect l="l" t="t" r="r" b="b"/>
              <a:pathLst>
                <a:path w="632" h="299" extrusionOk="0">
                  <a:moveTo>
                    <a:pt x="155" y="1"/>
                  </a:moveTo>
                  <a:cubicBezTo>
                    <a:pt x="60" y="1"/>
                    <a:pt x="0" y="72"/>
                    <a:pt x="0" y="156"/>
                  </a:cubicBezTo>
                  <a:cubicBezTo>
                    <a:pt x="0" y="239"/>
                    <a:pt x="84" y="298"/>
                    <a:pt x="155" y="298"/>
                  </a:cubicBezTo>
                  <a:lnTo>
                    <a:pt x="489" y="298"/>
                  </a:lnTo>
                  <a:cubicBezTo>
                    <a:pt x="572" y="298"/>
                    <a:pt x="631" y="227"/>
                    <a:pt x="631" y="156"/>
                  </a:cubicBezTo>
                  <a:cubicBezTo>
                    <a:pt x="631" y="60"/>
                    <a:pt x="572" y="1"/>
                    <a:pt x="48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842815" y="1646957"/>
              <a:ext cx="82663" cy="9517"/>
            </a:xfrm>
            <a:custGeom>
              <a:avLst/>
              <a:gdLst/>
              <a:ahLst/>
              <a:cxnLst/>
              <a:rect l="l" t="t" r="r" b="b"/>
              <a:pathLst>
                <a:path w="2597" h="299" extrusionOk="0">
                  <a:moveTo>
                    <a:pt x="155" y="1"/>
                  </a:moveTo>
                  <a:cubicBezTo>
                    <a:pt x="60" y="1"/>
                    <a:pt x="1" y="72"/>
                    <a:pt x="1" y="156"/>
                  </a:cubicBezTo>
                  <a:cubicBezTo>
                    <a:pt x="1" y="239"/>
                    <a:pt x="72" y="298"/>
                    <a:pt x="155" y="298"/>
                  </a:cubicBezTo>
                  <a:lnTo>
                    <a:pt x="2441" y="298"/>
                  </a:lnTo>
                  <a:cubicBezTo>
                    <a:pt x="2537" y="298"/>
                    <a:pt x="2596" y="227"/>
                    <a:pt x="2596" y="156"/>
                  </a:cubicBezTo>
                  <a:cubicBezTo>
                    <a:pt x="2596" y="60"/>
                    <a:pt x="2525" y="1"/>
                    <a:pt x="2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2780301" y="1605291"/>
              <a:ext cx="176625" cy="117516"/>
            </a:xfrm>
            <a:custGeom>
              <a:avLst/>
              <a:gdLst/>
              <a:ahLst/>
              <a:cxnLst/>
              <a:rect l="l" t="t" r="r" b="b"/>
              <a:pathLst>
                <a:path w="5549" h="3692" extrusionOk="0">
                  <a:moveTo>
                    <a:pt x="4894" y="298"/>
                  </a:moveTo>
                  <a:cubicBezTo>
                    <a:pt x="5084" y="298"/>
                    <a:pt x="5239" y="453"/>
                    <a:pt x="5239" y="643"/>
                  </a:cubicBezTo>
                  <a:lnTo>
                    <a:pt x="5239" y="2274"/>
                  </a:lnTo>
                  <a:cubicBezTo>
                    <a:pt x="5239" y="2477"/>
                    <a:pt x="5084" y="2619"/>
                    <a:pt x="4894" y="2619"/>
                  </a:cubicBezTo>
                  <a:lnTo>
                    <a:pt x="2274" y="2619"/>
                  </a:lnTo>
                  <a:cubicBezTo>
                    <a:pt x="2250" y="2619"/>
                    <a:pt x="2215" y="2643"/>
                    <a:pt x="2191" y="2655"/>
                  </a:cubicBezTo>
                  <a:lnTo>
                    <a:pt x="1203" y="3393"/>
                  </a:lnTo>
                  <a:lnTo>
                    <a:pt x="1191" y="3393"/>
                  </a:lnTo>
                  <a:lnTo>
                    <a:pt x="1191" y="3381"/>
                  </a:lnTo>
                  <a:lnTo>
                    <a:pt x="1274" y="2798"/>
                  </a:lnTo>
                  <a:cubicBezTo>
                    <a:pt x="1274" y="2750"/>
                    <a:pt x="1274" y="2715"/>
                    <a:pt x="1250" y="2679"/>
                  </a:cubicBezTo>
                  <a:cubicBezTo>
                    <a:pt x="1215" y="2655"/>
                    <a:pt x="1179" y="2619"/>
                    <a:pt x="1131" y="2619"/>
                  </a:cubicBezTo>
                  <a:lnTo>
                    <a:pt x="643" y="2619"/>
                  </a:lnTo>
                  <a:cubicBezTo>
                    <a:pt x="453" y="2619"/>
                    <a:pt x="298" y="2477"/>
                    <a:pt x="298" y="2274"/>
                  </a:cubicBezTo>
                  <a:lnTo>
                    <a:pt x="298" y="643"/>
                  </a:lnTo>
                  <a:cubicBezTo>
                    <a:pt x="298" y="453"/>
                    <a:pt x="453" y="298"/>
                    <a:pt x="643" y="298"/>
                  </a:cubicBezTo>
                  <a:close/>
                  <a:moveTo>
                    <a:pt x="643" y="0"/>
                  </a:moveTo>
                  <a:cubicBezTo>
                    <a:pt x="286" y="0"/>
                    <a:pt x="0" y="286"/>
                    <a:pt x="0" y="643"/>
                  </a:cubicBezTo>
                  <a:lnTo>
                    <a:pt x="0" y="2286"/>
                  </a:lnTo>
                  <a:cubicBezTo>
                    <a:pt x="0" y="2643"/>
                    <a:pt x="286" y="2917"/>
                    <a:pt x="643" y="2917"/>
                  </a:cubicBezTo>
                  <a:lnTo>
                    <a:pt x="953" y="2917"/>
                  </a:lnTo>
                  <a:lnTo>
                    <a:pt x="893" y="3322"/>
                  </a:lnTo>
                  <a:cubicBezTo>
                    <a:pt x="881" y="3453"/>
                    <a:pt x="929" y="3572"/>
                    <a:pt x="1048" y="3655"/>
                  </a:cubicBezTo>
                  <a:cubicBezTo>
                    <a:pt x="1084" y="3679"/>
                    <a:pt x="1143" y="3691"/>
                    <a:pt x="1203" y="3691"/>
                  </a:cubicBezTo>
                  <a:cubicBezTo>
                    <a:pt x="1262" y="3691"/>
                    <a:pt x="1346" y="3679"/>
                    <a:pt x="1405" y="3632"/>
                  </a:cubicBezTo>
                  <a:lnTo>
                    <a:pt x="2334" y="2941"/>
                  </a:lnTo>
                  <a:lnTo>
                    <a:pt x="4906" y="2941"/>
                  </a:lnTo>
                  <a:cubicBezTo>
                    <a:pt x="5263" y="2941"/>
                    <a:pt x="5548" y="2655"/>
                    <a:pt x="5548" y="2298"/>
                  </a:cubicBezTo>
                  <a:lnTo>
                    <a:pt x="5548" y="655"/>
                  </a:lnTo>
                  <a:cubicBezTo>
                    <a:pt x="5537" y="286"/>
                    <a:pt x="5251" y="0"/>
                    <a:pt x="48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9"/>
          <p:cNvGrpSpPr/>
          <p:nvPr/>
        </p:nvGrpSpPr>
        <p:grpSpPr>
          <a:xfrm>
            <a:off x="8259587" y="2727888"/>
            <a:ext cx="406095" cy="436406"/>
            <a:chOff x="5833775" y="3809445"/>
            <a:chExt cx="235185" cy="352253"/>
          </a:xfrm>
        </p:grpSpPr>
        <p:sp>
          <p:nvSpPr>
            <p:cNvPr id="359" name="Google Shape;359;p19"/>
            <p:cNvSpPr/>
            <p:nvPr/>
          </p:nvSpPr>
          <p:spPr>
            <a:xfrm>
              <a:off x="5859195" y="3855953"/>
              <a:ext cx="168417" cy="206866"/>
            </a:xfrm>
            <a:custGeom>
              <a:avLst/>
              <a:gdLst/>
              <a:ahLst/>
              <a:cxnLst/>
              <a:rect l="l" t="t" r="r" b="b"/>
              <a:pathLst>
                <a:path w="5287" h="6494" extrusionOk="0">
                  <a:moveTo>
                    <a:pt x="2584" y="1"/>
                  </a:moveTo>
                  <a:cubicBezTo>
                    <a:pt x="2489" y="1"/>
                    <a:pt x="2417" y="72"/>
                    <a:pt x="2417" y="156"/>
                  </a:cubicBezTo>
                  <a:cubicBezTo>
                    <a:pt x="2417" y="251"/>
                    <a:pt x="2489" y="322"/>
                    <a:pt x="2584" y="322"/>
                  </a:cubicBezTo>
                  <a:cubicBezTo>
                    <a:pt x="2894" y="334"/>
                    <a:pt x="3144" y="370"/>
                    <a:pt x="3489" y="501"/>
                  </a:cubicBezTo>
                  <a:cubicBezTo>
                    <a:pt x="4501" y="930"/>
                    <a:pt x="4679" y="2227"/>
                    <a:pt x="4406" y="3299"/>
                  </a:cubicBezTo>
                  <a:cubicBezTo>
                    <a:pt x="4513" y="2477"/>
                    <a:pt x="4275" y="1787"/>
                    <a:pt x="3691" y="1215"/>
                  </a:cubicBezTo>
                  <a:cubicBezTo>
                    <a:pt x="3607" y="1131"/>
                    <a:pt x="3484" y="1077"/>
                    <a:pt x="3356" y="1077"/>
                  </a:cubicBezTo>
                  <a:cubicBezTo>
                    <a:pt x="3285" y="1077"/>
                    <a:pt x="3212" y="1094"/>
                    <a:pt x="3144" y="1132"/>
                  </a:cubicBezTo>
                  <a:cubicBezTo>
                    <a:pt x="2977" y="1215"/>
                    <a:pt x="2894" y="1430"/>
                    <a:pt x="2953" y="1620"/>
                  </a:cubicBezTo>
                  <a:cubicBezTo>
                    <a:pt x="3632" y="4013"/>
                    <a:pt x="2834" y="5085"/>
                    <a:pt x="1298" y="5502"/>
                  </a:cubicBezTo>
                  <a:cubicBezTo>
                    <a:pt x="1191" y="5537"/>
                    <a:pt x="1191" y="5609"/>
                    <a:pt x="881" y="6049"/>
                  </a:cubicBezTo>
                  <a:cubicBezTo>
                    <a:pt x="845" y="6112"/>
                    <a:pt x="789" y="6141"/>
                    <a:pt x="732" y="6141"/>
                  </a:cubicBezTo>
                  <a:cubicBezTo>
                    <a:pt x="714" y="6141"/>
                    <a:pt x="696" y="6138"/>
                    <a:pt x="679" y="6133"/>
                  </a:cubicBezTo>
                  <a:cubicBezTo>
                    <a:pt x="560" y="6097"/>
                    <a:pt x="500" y="5966"/>
                    <a:pt x="560" y="5859"/>
                  </a:cubicBezTo>
                  <a:cubicBezTo>
                    <a:pt x="750" y="5442"/>
                    <a:pt x="1072" y="4894"/>
                    <a:pt x="941" y="3739"/>
                  </a:cubicBezTo>
                  <a:lnTo>
                    <a:pt x="941" y="3739"/>
                  </a:lnTo>
                  <a:lnTo>
                    <a:pt x="1786" y="4335"/>
                  </a:lnTo>
                  <a:cubicBezTo>
                    <a:pt x="1878" y="4393"/>
                    <a:pt x="1981" y="4421"/>
                    <a:pt x="2083" y="4421"/>
                  </a:cubicBezTo>
                  <a:cubicBezTo>
                    <a:pt x="2232" y="4421"/>
                    <a:pt x="2378" y="4360"/>
                    <a:pt x="2477" y="4240"/>
                  </a:cubicBezTo>
                  <a:cubicBezTo>
                    <a:pt x="2655" y="4013"/>
                    <a:pt x="2620" y="3644"/>
                    <a:pt x="2370" y="3478"/>
                  </a:cubicBezTo>
                  <a:lnTo>
                    <a:pt x="2024" y="3239"/>
                  </a:lnTo>
                  <a:cubicBezTo>
                    <a:pt x="1536" y="2882"/>
                    <a:pt x="1250" y="2323"/>
                    <a:pt x="1250" y="1704"/>
                  </a:cubicBezTo>
                  <a:cubicBezTo>
                    <a:pt x="1262" y="1192"/>
                    <a:pt x="1405" y="739"/>
                    <a:pt x="1893" y="477"/>
                  </a:cubicBezTo>
                  <a:cubicBezTo>
                    <a:pt x="1965" y="430"/>
                    <a:pt x="2001" y="322"/>
                    <a:pt x="1953" y="251"/>
                  </a:cubicBezTo>
                  <a:cubicBezTo>
                    <a:pt x="1920" y="202"/>
                    <a:pt x="1865" y="170"/>
                    <a:pt x="1807" y="170"/>
                  </a:cubicBezTo>
                  <a:cubicBezTo>
                    <a:pt x="1780" y="170"/>
                    <a:pt x="1753" y="176"/>
                    <a:pt x="1727" y="191"/>
                  </a:cubicBezTo>
                  <a:cubicBezTo>
                    <a:pt x="1346" y="406"/>
                    <a:pt x="1060" y="775"/>
                    <a:pt x="989" y="1203"/>
                  </a:cubicBezTo>
                  <a:cubicBezTo>
                    <a:pt x="798" y="2192"/>
                    <a:pt x="1167" y="3001"/>
                    <a:pt x="1834" y="3489"/>
                  </a:cubicBezTo>
                  <a:cubicBezTo>
                    <a:pt x="1839" y="3493"/>
                    <a:pt x="1841" y="3494"/>
                    <a:pt x="1841" y="3494"/>
                  </a:cubicBezTo>
                  <a:cubicBezTo>
                    <a:pt x="1840" y="3494"/>
                    <a:pt x="1839" y="3493"/>
                    <a:pt x="1839" y="3493"/>
                  </a:cubicBezTo>
                  <a:lnTo>
                    <a:pt x="1839" y="3493"/>
                  </a:lnTo>
                  <a:cubicBezTo>
                    <a:pt x="1837" y="3493"/>
                    <a:pt x="1859" y="3512"/>
                    <a:pt x="2179" y="3739"/>
                  </a:cubicBezTo>
                  <a:cubicBezTo>
                    <a:pt x="2263" y="3811"/>
                    <a:pt x="2286" y="3954"/>
                    <a:pt x="2215" y="4037"/>
                  </a:cubicBezTo>
                  <a:cubicBezTo>
                    <a:pt x="2182" y="4076"/>
                    <a:pt x="2139" y="4094"/>
                    <a:pt x="2094" y="4094"/>
                  </a:cubicBezTo>
                  <a:cubicBezTo>
                    <a:pt x="2058" y="4094"/>
                    <a:pt x="2021" y="4082"/>
                    <a:pt x="1989" y="4061"/>
                  </a:cubicBezTo>
                  <a:lnTo>
                    <a:pt x="1072" y="3418"/>
                  </a:lnTo>
                  <a:cubicBezTo>
                    <a:pt x="1022" y="3383"/>
                    <a:pt x="967" y="3367"/>
                    <a:pt x="914" y="3367"/>
                  </a:cubicBezTo>
                  <a:cubicBezTo>
                    <a:pt x="748" y="3367"/>
                    <a:pt x="593" y="3515"/>
                    <a:pt x="619" y="3704"/>
                  </a:cubicBezTo>
                  <a:cubicBezTo>
                    <a:pt x="822" y="5371"/>
                    <a:pt x="0" y="5597"/>
                    <a:pt x="238" y="6133"/>
                  </a:cubicBezTo>
                  <a:cubicBezTo>
                    <a:pt x="329" y="6327"/>
                    <a:pt x="521" y="6429"/>
                    <a:pt x="712" y="6429"/>
                  </a:cubicBezTo>
                  <a:cubicBezTo>
                    <a:pt x="873" y="6429"/>
                    <a:pt x="1033" y="6356"/>
                    <a:pt x="1131" y="6204"/>
                  </a:cubicBezTo>
                  <a:lnTo>
                    <a:pt x="1417" y="5775"/>
                  </a:lnTo>
                  <a:cubicBezTo>
                    <a:pt x="3477" y="5180"/>
                    <a:pt x="3834" y="3585"/>
                    <a:pt x="3239" y="1501"/>
                  </a:cubicBezTo>
                  <a:cubicBezTo>
                    <a:pt x="3221" y="1449"/>
                    <a:pt x="3242" y="1370"/>
                    <a:pt x="3321" y="1370"/>
                  </a:cubicBezTo>
                  <a:cubicBezTo>
                    <a:pt x="3349" y="1370"/>
                    <a:pt x="3385" y="1381"/>
                    <a:pt x="3429" y="1406"/>
                  </a:cubicBezTo>
                  <a:cubicBezTo>
                    <a:pt x="3429" y="1406"/>
                    <a:pt x="3441" y="1406"/>
                    <a:pt x="3441" y="1430"/>
                  </a:cubicBezTo>
                  <a:cubicBezTo>
                    <a:pt x="4525" y="2501"/>
                    <a:pt x="4251" y="4013"/>
                    <a:pt x="2560" y="6228"/>
                  </a:cubicBezTo>
                  <a:cubicBezTo>
                    <a:pt x="2501" y="6311"/>
                    <a:pt x="2513" y="6395"/>
                    <a:pt x="2596" y="6454"/>
                  </a:cubicBezTo>
                  <a:cubicBezTo>
                    <a:pt x="2623" y="6481"/>
                    <a:pt x="2657" y="6493"/>
                    <a:pt x="2692" y="6493"/>
                  </a:cubicBezTo>
                  <a:cubicBezTo>
                    <a:pt x="2734" y="6493"/>
                    <a:pt x="2777" y="6475"/>
                    <a:pt x="2810" y="6442"/>
                  </a:cubicBezTo>
                  <a:cubicBezTo>
                    <a:pt x="4120" y="5013"/>
                    <a:pt x="5287" y="3180"/>
                    <a:pt x="4668" y="1346"/>
                  </a:cubicBezTo>
                  <a:cubicBezTo>
                    <a:pt x="4370" y="453"/>
                    <a:pt x="3513" y="1"/>
                    <a:pt x="258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5833775" y="4034946"/>
              <a:ext cx="128981" cy="126751"/>
            </a:xfrm>
            <a:custGeom>
              <a:avLst/>
              <a:gdLst/>
              <a:ahLst/>
              <a:cxnLst/>
              <a:rect l="l" t="t" r="r" b="b"/>
              <a:pathLst>
                <a:path w="4049" h="3979" extrusionOk="0">
                  <a:moveTo>
                    <a:pt x="179" y="0"/>
                  </a:moveTo>
                  <a:cubicBezTo>
                    <a:pt x="171" y="0"/>
                    <a:pt x="163" y="1"/>
                    <a:pt x="155" y="2"/>
                  </a:cubicBezTo>
                  <a:cubicBezTo>
                    <a:pt x="72" y="25"/>
                    <a:pt x="13" y="97"/>
                    <a:pt x="24" y="180"/>
                  </a:cubicBezTo>
                  <a:cubicBezTo>
                    <a:pt x="120" y="811"/>
                    <a:pt x="132" y="1407"/>
                    <a:pt x="72" y="1954"/>
                  </a:cubicBezTo>
                  <a:cubicBezTo>
                    <a:pt x="1" y="2597"/>
                    <a:pt x="239" y="3204"/>
                    <a:pt x="715" y="3597"/>
                  </a:cubicBezTo>
                  <a:cubicBezTo>
                    <a:pt x="1036" y="3847"/>
                    <a:pt x="1394" y="3978"/>
                    <a:pt x="1810" y="3978"/>
                  </a:cubicBezTo>
                  <a:cubicBezTo>
                    <a:pt x="2441" y="3978"/>
                    <a:pt x="3013" y="3669"/>
                    <a:pt x="3394" y="3145"/>
                  </a:cubicBezTo>
                  <a:lnTo>
                    <a:pt x="3989" y="2311"/>
                  </a:lnTo>
                  <a:cubicBezTo>
                    <a:pt x="4049" y="2228"/>
                    <a:pt x="3977" y="2073"/>
                    <a:pt x="3834" y="2073"/>
                  </a:cubicBezTo>
                  <a:cubicBezTo>
                    <a:pt x="3834" y="2073"/>
                    <a:pt x="3831" y="2073"/>
                    <a:pt x="3825" y="2073"/>
                  </a:cubicBezTo>
                  <a:cubicBezTo>
                    <a:pt x="3793" y="2073"/>
                    <a:pt x="3686" y="2082"/>
                    <a:pt x="3656" y="2192"/>
                  </a:cubicBezTo>
                  <a:lnTo>
                    <a:pt x="3108" y="2966"/>
                  </a:lnTo>
                  <a:cubicBezTo>
                    <a:pt x="2633" y="3632"/>
                    <a:pt x="1970" y="3669"/>
                    <a:pt x="1826" y="3669"/>
                  </a:cubicBezTo>
                  <a:cubicBezTo>
                    <a:pt x="1808" y="3669"/>
                    <a:pt x="1798" y="3669"/>
                    <a:pt x="1798" y="3669"/>
                  </a:cubicBezTo>
                  <a:cubicBezTo>
                    <a:pt x="929" y="3669"/>
                    <a:pt x="263" y="2907"/>
                    <a:pt x="382" y="2002"/>
                  </a:cubicBezTo>
                  <a:cubicBezTo>
                    <a:pt x="453" y="1419"/>
                    <a:pt x="441" y="799"/>
                    <a:pt x="334" y="145"/>
                  </a:cubicBezTo>
                  <a:cubicBezTo>
                    <a:pt x="323" y="57"/>
                    <a:pt x="262"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5836068" y="3809445"/>
              <a:ext cx="232892" cy="278285"/>
            </a:xfrm>
            <a:custGeom>
              <a:avLst/>
              <a:gdLst/>
              <a:ahLst/>
              <a:cxnLst/>
              <a:rect l="l" t="t" r="r" b="b"/>
              <a:pathLst>
                <a:path w="7311" h="8736" extrusionOk="0">
                  <a:moveTo>
                    <a:pt x="3693" y="0"/>
                  </a:moveTo>
                  <a:cubicBezTo>
                    <a:pt x="3479" y="0"/>
                    <a:pt x="3263" y="26"/>
                    <a:pt x="3048" y="80"/>
                  </a:cubicBezTo>
                  <a:cubicBezTo>
                    <a:pt x="2334" y="258"/>
                    <a:pt x="1774" y="616"/>
                    <a:pt x="1322" y="1128"/>
                  </a:cubicBezTo>
                  <a:cubicBezTo>
                    <a:pt x="1012" y="1473"/>
                    <a:pt x="631" y="1663"/>
                    <a:pt x="167" y="1699"/>
                  </a:cubicBezTo>
                  <a:cubicBezTo>
                    <a:pt x="71" y="1699"/>
                    <a:pt x="0" y="1782"/>
                    <a:pt x="12" y="1878"/>
                  </a:cubicBezTo>
                  <a:cubicBezTo>
                    <a:pt x="12" y="1951"/>
                    <a:pt x="86" y="2025"/>
                    <a:pt x="161" y="2025"/>
                  </a:cubicBezTo>
                  <a:cubicBezTo>
                    <a:pt x="171" y="2025"/>
                    <a:pt x="181" y="2023"/>
                    <a:pt x="191" y="2021"/>
                  </a:cubicBezTo>
                  <a:cubicBezTo>
                    <a:pt x="726" y="1985"/>
                    <a:pt x="1226" y="1759"/>
                    <a:pt x="1584" y="1342"/>
                  </a:cubicBezTo>
                  <a:cubicBezTo>
                    <a:pt x="2196" y="655"/>
                    <a:pt x="2970" y="332"/>
                    <a:pt x="3709" y="332"/>
                  </a:cubicBezTo>
                  <a:cubicBezTo>
                    <a:pt x="4637" y="332"/>
                    <a:pt x="5511" y="841"/>
                    <a:pt x="5941" y="1782"/>
                  </a:cubicBezTo>
                  <a:cubicBezTo>
                    <a:pt x="7310" y="4807"/>
                    <a:pt x="4286" y="8247"/>
                    <a:pt x="4167" y="8486"/>
                  </a:cubicBezTo>
                  <a:cubicBezTo>
                    <a:pt x="4096" y="8593"/>
                    <a:pt x="4167" y="8736"/>
                    <a:pt x="4298" y="8736"/>
                  </a:cubicBezTo>
                  <a:cubicBezTo>
                    <a:pt x="4346" y="8736"/>
                    <a:pt x="4405" y="8712"/>
                    <a:pt x="4441" y="8664"/>
                  </a:cubicBezTo>
                  <a:cubicBezTo>
                    <a:pt x="5132" y="7676"/>
                    <a:pt x="5096" y="7736"/>
                    <a:pt x="5108" y="7724"/>
                  </a:cubicBezTo>
                  <a:cubicBezTo>
                    <a:pt x="6298" y="5878"/>
                    <a:pt x="7144" y="3675"/>
                    <a:pt x="6215" y="1651"/>
                  </a:cubicBezTo>
                  <a:cubicBezTo>
                    <a:pt x="5759" y="640"/>
                    <a:pt x="4758" y="0"/>
                    <a:pt x="36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0"/>
          <p:cNvSpPr txBox="1">
            <a:spLocks noGrp="1"/>
          </p:cNvSpPr>
          <p:nvPr>
            <p:ph type="ctrTitle" idx="4"/>
          </p:nvPr>
        </p:nvSpPr>
        <p:spPr>
          <a:xfrm>
            <a:off x="180041" y="337183"/>
            <a:ext cx="6153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a:t>Requerimientos No Funcionales</a:t>
            </a:r>
            <a:endParaRPr/>
          </a:p>
        </p:txBody>
      </p:sp>
      <p:sp>
        <p:nvSpPr>
          <p:cNvPr id="368" name="Google Shape;368;p20"/>
          <p:cNvSpPr txBox="1">
            <a:spLocks noGrp="1"/>
          </p:cNvSpPr>
          <p:nvPr>
            <p:ph type="subTitle" idx="1"/>
          </p:nvPr>
        </p:nvSpPr>
        <p:spPr>
          <a:xfrm>
            <a:off x="0" y="1099291"/>
            <a:ext cx="9144000" cy="44673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Las transacciones de negocio deben responder al usuario en menos de 5 segundos.</a:t>
            </a:r>
            <a:endParaRPr sz="2000">
              <a:solidFill>
                <a:srgbClr val="FFFFFF"/>
              </a:solidFill>
              <a:latin typeface="Advent Pro SemiBold"/>
              <a:ea typeface="Advent Pro SemiBold"/>
              <a:cs typeface="Advent Pro SemiBold"/>
              <a:sym typeface="Advent Pro SemiBold"/>
            </a:endParaRPr>
          </a:p>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El sistema debe tener una disponibilidad 24/7. </a:t>
            </a:r>
            <a:endParaRPr>
              <a:solidFill>
                <a:srgbClr val="FFFFFF"/>
              </a:solidFill>
            </a:endParaRPr>
          </a:p>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La interfaz deberá ser simple, intuitiva y fácil de usar.</a:t>
            </a:r>
            <a:endParaRPr sz="2000">
              <a:solidFill>
                <a:srgbClr val="FFFFFF"/>
              </a:solidFill>
              <a:latin typeface="Advent Pro SemiBold"/>
              <a:ea typeface="Advent Pro SemiBold"/>
              <a:cs typeface="Advent Pro SemiBold"/>
              <a:sym typeface="Advent Pro SemiBold"/>
            </a:endParaRPr>
          </a:p>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El sistema debe contar con documentación.</a:t>
            </a:r>
            <a:endParaRPr sz="2000">
              <a:solidFill>
                <a:srgbClr val="FFFFFF"/>
              </a:solidFill>
              <a:latin typeface="Advent Pro SemiBold"/>
              <a:ea typeface="Advent Pro SemiBold"/>
              <a:cs typeface="Advent Pro SemiBold"/>
              <a:sym typeface="Advent Pro SemiBold"/>
            </a:endParaRPr>
          </a:p>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El tiempo para iniciar o reiniciar el sistema no podrá ser mayor a 3 minutos. </a:t>
            </a:r>
            <a:endParaRPr>
              <a:solidFill>
                <a:srgbClr val="FFFFFF"/>
              </a:solidFill>
            </a:endParaRPr>
          </a:p>
          <a:p>
            <a:pPr marL="457200" lvl="0" indent="-355600" algn="l" rtl="0">
              <a:lnSpc>
                <a:spcPct val="150000"/>
              </a:lnSpc>
              <a:spcBef>
                <a:spcPts val="0"/>
              </a:spcBef>
              <a:spcAft>
                <a:spcPts val="0"/>
              </a:spcAft>
              <a:buClr>
                <a:srgbClr val="FFFFFF"/>
              </a:buClr>
              <a:buSzPts val="2000"/>
              <a:buFont typeface="Advent Pro SemiBold"/>
              <a:buChar char="●"/>
            </a:pPr>
            <a:r>
              <a:rPr lang="es-AR" sz="2000">
                <a:solidFill>
                  <a:srgbClr val="FFFFFF"/>
                </a:solidFill>
                <a:latin typeface="Advent Pro SemiBold"/>
                <a:ea typeface="Advent Pro SemiBold"/>
                <a:cs typeface="Advent Pro SemiBold"/>
                <a:sym typeface="Advent Pro SemiBold"/>
              </a:rPr>
              <a:t>Realizar Backups.</a:t>
            </a:r>
            <a:endParaRPr sz="2000">
              <a:solidFill>
                <a:srgbClr val="FFFFFF"/>
              </a:solidFill>
              <a:latin typeface="Advent Pro SemiBold"/>
              <a:ea typeface="Advent Pro SemiBold"/>
              <a:cs typeface="Advent Pro SemiBold"/>
              <a:sym typeface="Advent Pro SemiBold"/>
            </a:endParaRPr>
          </a:p>
        </p:txBody>
      </p:sp>
      <p:sp>
        <p:nvSpPr>
          <p:cNvPr id="369" name="Google Shape;3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8</a:t>
            </a:fld>
            <a:endParaRPr/>
          </a:p>
        </p:txBody>
      </p:sp>
      <p:grpSp>
        <p:nvGrpSpPr>
          <p:cNvPr id="370" name="Google Shape;370;p20"/>
          <p:cNvGrpSpPr/>
          <p:nvPr/>
        </p:nvGrpSpPr>
        <p:grpSpPr>
          <a:xfrm>
            <a:off x="8431414" y="3767768"/>
            <a:ext cx="392082" cy="442037"/>
            <a:chOff x="1745217" y="1515471"/>
            <a:chExt cx="343269" cy="342505"/>
          </a:xfrm>
        </p:grpSpPr>
        <p:sp>
          <p:nvSpPr>
            <p:cNvPr id="371" name="Google Shape;371;p20"/>
            <p:cNvSpPr/>
            <p:nvPr/>
          </p:nvSpPr>
          <p:spPr>
            <a:xfrm>
              <a:off x="1854448" y="1647096"/>
              <a:ext cx="22012" cy="21630"/>
            </a:xfrm>
            <a:custGeom>
              <a:avLst/>
              <a:gdLst/>
              <a:ahLst/>
              <a:cxnLst/>
              <a:rect l="l" t="t" r="r" b="b"/>
              <a:pathLst>
                <a:path w="691" h="679" extrusionOk="0">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1906021" y="1647096"/>
              <a:ext cx="21661" cy="21630"/>
            </a:xfrm>
            <a:custGeom>
              <a:avLst/>
              <a:gdLst/>
              <a:ahLst/>
              <a:cxnLst/>
              <a:rect l="l" t="t" r="r" b="b"/>
              <a:pathLst>
                <a:path w="680" h="679" extrusionOk="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1956830" y="1647096"/>
              <a:ext cx="22044" cy="21630"/>
            </a:xfrm>
            <a:custGeom>
              <a:avLst/>
              <a:gdLst/>
              <a:ahLst/>
              <a:cxnLst/>
              <a:rect l="l" t="t" r="r" b="b"/>
              <a:pathLst>
                <a:path w="692" h="679" extrusionOk="0">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1745217" y="1515471"/>
              <a:ext cx="343269" cy="342505"/>
            </a:xfrm>
            <a:custGeom>
              <a:avLst/>
              <a:gdLst/>
              <a:ahLst/>
              <a:cxnLst/>
              <a:rect l="l" t="t" r="r" b="b"/>
              <a:pathLst>
                <a:path w="10776" h="10752" extrusionOk="0">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0"/>
          <p:cNvGrpSpPr/>
          <p:nvPr/>
        </p:nvGrpSpPr>
        <p:grpSpPr>
          <a:xfrm>
            <a:off x="5742919" y="230289"/>
            <a:ext cx="489146" cy="488685"/>
            <a:chOff x="3086313" y="2877049"/>
            <a:chExt cx="320143" cy="392581"/>
          </a:xfrm>
        </p:grpSpPr>
        <p:sp>
          <p:nvSpPr>
            <p:cNvPr id="376" name="Google Shape;376;p2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20"/>
          <p:cNvGrpSpPr/>
          <p:nvPr/>
        </p:nvGrpSpPr>
        <p:grpSpPr>
          <a:xfrm>
            <a:off x="1474171" y="4209801"/>
            <a:ext cx="319392" cy="433283"/>
            <a:chOff x="2487439" y="4280740"/>
            <a:chExt cx="198775" cy="348972"/>
          </a:xfrm>
        </p:grpSpPr>
        <p:sp>
          <p:nvSpPr>
            <p:cNvPr id="389" name="Google Shape;389;p20"/>
            <p:cNvSpPr/>
            <p:nvPr/>
          </p:nvSpPr>
          <p:spPr>
            <a:xfrm>
              <a:off x="2487439" y="4280740"/>
              <a:ext cx="198775" cy="348972"/>
            </a:xfrm>
            <a:custGeom>
              <a:avLst/>
              <a:gdLst/>
              <a:ahLst/>
              <a:cxnLst/>
              <a:rect l="l" t="t" r="r" b="b"/>
              <a:pathLst>
                <a:path w="6240" h="10955" extrusionOk="0">
                  <a:moveTo>
                    <a:pt x="5644" y="358"/>
                  </a:moveTo>
                  <a:lnTo>
                    <a:pt x="5644" y="2870"/>
                  </a:lnTo>
                  <a:cubicBezTo>
                    <a:pt x="5644" y="4001"/>
                    <a:pt x="4882" y="5013"/>
                    <a:pt x="3787" y="5311"/>
                  </a:cubicBezTo>
                  <a:cubicBezTo>
                    <a:pt x="3716" y="5323"/>
                    <a:pt x="3656" y="5406"/>
                    <a:pt x="3656" y="5478"/>
                  </a:cubicBezTo>
                  <a:cubicBezTo>
                    <a:pt x="3656" y="5549"/>
                    <a:pt x="3716" y="5621"/>
                    <a:pt x="3787" y="5644"/>
                  </a:cubicBezTo>
                  <a:cubicBezTo>
                    <a:pt x="4882" y="5942"/>
                    <a:pt x="5644" y="6954"/>
                    <a:pt x="5644" y="8085"/>
                  </a:cubicBezTo>
                  <a:lnTo>
                    <a:pt x="5644" y="10597"/>
                  </a:lnTo>
                  <a:lnTo>
                    <a:pt x="584" y="10597"/>
                  </a:lnTo>
                  <a:lnTo>
                    <a:pt x="584" y="8085"/>
                  </a:lnTo>
                  <a:cubicBezTo>
                    <a:pt x="584" y="6954"/>
                    <a:pt x="1346" y="5942"/>
                    <a:pt x="2442" y="5644"/>
                  </a:cubicBezTo>
                  <a:cubicBezTo>
                    <a:pt x="2525" y="5621"/>
                    <a:pt x="2573" y="5549"/>
                    <a:pt x="2573" y="5478"/>
                  </a:cubicBezTo>
                  <a:cubicBezTo>
                    <a:pt x="2573" y="5406"/>
                    <a:pt x="2525" y="5323"/>
                    <a:pt x="2442" y="5311"/>
                  </a:cubicBezTo>
                  <a:cubicBezTo>
                    <a:pt x="1346" y="5013"/>
                    <a:pt x="584" y="4001"/>
                    <a:pt x="584" y="2870"/>
                  </a:cubicBezTo>
                  <a:lnTo>
                    <a:pt x="584" y="358"/>
                  </a:lnTo>
                  <a:close/>
                  <a:moveTo>
                    <a:pt x="179" y="1"/>
                  </a:moveTo>
                  <a:cubicBezTo>
                    <a:pt x="84" y="1"/>
                    <a:pt x="1" y="72"/>
                    <a:pt x="1" y="179"/>
                  </a:cubicBezTo>
                  <a:cubicBezTo>
                    <a:pt x="1" y="287"/>
                    <a:pt x="84" y="358"/>
                    <a:pt x="179" y="358"/>
                  </a:cubicBezTo>
                  <a:lnTo>
                    <a:pt x="239" y="358"/>
                  </a:lnTo>
                  <a:lnTo>
                    <a:pt x="239" y="2870"/>
                  </a:lnTo>
                  <a:cubicBezTo>
                    <a:pt x="239" y="4001"/>
                    <a:pt x="894" y="5013"/>
                    <a:pt x="1894" y="5478"/>
                  </a:cubicBezTo>
                  <a:cubicBezTo>
                    <a:pt x="894" y="5942"/>
                    <a:pt x="239" y="6966"/>
                    <a:pt x="239" y="8085"/>
                  </a:cubicBezTo>
                  <a:lnTo>
                    <a:pt x="239" y="10597"/>
                  </a:lnTo>
                  <a:lnTo>
                    <a:pt x="179" y="10597"/>
                  </a:lnTo>
                  <a:cubicBezTo>
                    <a:pt x="84" y="10597"/>
                    <a:pt x="1" y="10669"/>
                    <a:pt x="1" y="10776"/>
                  </a:cubicBezTo>
                  <a:cubicBezTo>
                    <a:pt x="1" y="10883"/>
                    <a:pt x="84" y="10955"/>
                    <a:pt x="179" y="10955"/>
                  </a:cubicBezTo>
                  <a:lnTo>
                    <a:pt x="6061" y="10955"/>
                  </a:lnTo>
                  <a:cubicBezTo>
                    <a:pt x="6168" y="10955"/>
                    <a:pt x="6240" y="10883"/>
                    <a:pt x="6240" y="10776"/>
                  </a:cubicBezTo>
                  <a:cubicBezTo>
                    <a:pt x="6240" y="10669"/>
                    <a:pt x="6144" y="10597"/>
                    <a:pt x="6061" y="10597"/>
                  </a:cubicBezTo>
                  <a:lnTo>
                    <a:pt x="6002" y="10597"/>
                  </a:lnTo>
                  <a:lnTo>
                    <a:pt x="6002" y="8085"/>
                  </a:lnTo>
                  <a:cubicBezTo>
                    <a:pt x="6002" y="6954"/>
                    <a:pt x="5347" y="5942"/>
                    <a:pt x="4347" y="5478"/>
                  </a:cubicBezTo>
                  <a:cubicBezTo>
                    <a:pt x="5347" y="5013"/>
                    <a:pt x="6002" y="3989"/>
                    <a:pt x="6002" y="2870"/>
                  </a:cubicBezTo>
                  <a:lnTo>
                    <a:pt x="6002" y="358"/>
                  </a:lnTo>
                  <a:lnTo>
                    <a:pt x="6061" y="358"/>
                  </a:lnTo>
                  <a:cubicBezTo>
                    <a:pt x="6168" y="358"/>
                    <a:pt x="6240" y="287"/>
                    <a:pt x="6240" y="179"/>
                  </a:cubicBezTo>
                  <a:cubicBezTo>
                    <a:pt x="6240" y="72"/>
                    <a:pt x="6168" y="1"/>
                    <a:pt x="606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2516267" y="4511784"/>
              <a:ext cx="139620" cy="95565"/>
            </a:xfrm>
            <a:custGeom>
              <a:avLst/>
              <a:gdLst/>
              <a:ahLst/>
              <a:cxnLst/>
              <a:rect l="l" t="t" r="r" b="b"/>
              <a:pathLst>
                <a:path w="4383" h="3000" extrusionOk="0">
                  <a:moveTo>
                    <a:pt x="1670" y="0"/>
                  </a:moveTo>
                  <a:cubicBezTo>
                    <a:pt x="1650" y="0"/>
                    <a:pt x="1629" y="4"/>
                    <a:pt x="1608" y="11"/>
                  </a:cubicBezTo>
                  <a:cubicBezTo>
                    <a:pt x="679" y="261"/>
                    <a:pt x="1" y="1130"/>
                    <a:pt x="1" y="2106"/>
                  </a:cubicBezTo>
                  <a:lnTo>
                    <a:pt x="1" y="2821"/>
                  </a:lnTo>
                  <a:cubicBezTo>
                    <a:pt x="1" y="2928"/>
                    <a:pt x="84" y="2999"/>
                    <a:pt x="179" y="2999"/>
                  </a:cubicBezTo>
                  <a:lnTo>
                    <a:pt x="4192" y="2999"/>
                  </a:lnTo>
                  <a:cubicBezTo>
                    <a:pt x="4299" y="2999"/>
                    <a:pt x="4370" y="2928"/>
                    <a:pt x="4370" y="2821"/>
                  </a:cubicBezTo>
                  <a:lnTo>
                    <a:pt x="4370" y="2106"/>
                  </a:lnTo>
                  <a:cubicBezTo>
                    <a:pt x="4382" y="1130"/>
                    <a:pt x="3727" y="261"/>
                    <a:pt x="2787" y="11"/>
                  </a:cubicBezTo>
                  <a:cubicBezTo>
                    <a:pt x="2770" y="4"/>
                    <a:pt x="2752" y="0"/>
                    <a:pt x="2735" y="0"/>
                  </a:cubicBezTo>
                  <a:cubicBezTo>
                    <a:pt x="2663" y="0"/>
                    <a:pt x="2589" y="54"/>
                    <a:pt x="2560" y="130"/>
                  </a:cubicBezTo>
                  <a:cubicBezTo>
                    <a:pt x="2537" y="213"/>
                    <a:pt x="2596" y="320"/>
                    <a:pt x="2680" y="356"/>
                  </a:cubicBezTo>
                  <a:cubicBezTo>
                    <a:pt x="3477" y="570"/>
                    <a:pt x="4025" y="1285"/>
                    <a:pt x="4025" y="2106"/>
                  </a:cubicBezTo>
                  <a:lnTo>
                    <a:pt x="4025" y="2642"/>
                  </a:lnTo>
                  <a:lnTo>
                    <a:pt x="382" y="2642"/>
                  </a:lnTo>
                  <a:lnTo>
                    <a:pt x="382" y="2106"/>
                  </a:lnTo>
                  <a:cubicBezTo>
                    <a:pt x="382" y="1285"/>
                    <a:pt x="929" y="558"/>
                    <a:pt x="1715" y="356"/>
                  </a:cubicBezTo>
                  <a:cubicBezTo>
                    <a:pt x="1810" y="320"/>
                    <a:pt x="1870" y="237"/>
                    <a:pt x="1834" y="130"/>
                  </a:cubicBezTo>
                  <a:cubicBezTo>
                    <a:pt x="1815" y="54"/>
                    <a:pt x="1750" y="0"/>
                    <a:pt x="16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518911" y="4385065"/>
              <a:ext cx="134683" cy="105090"/>
            </a:xfrm>
            <a:custGeom>
              <a:avLst/>
              <a:gdLst/>
              <a:ahLst/>
              <a:cxnLst/>
              <a:rect l="l" t="t" r="r" b="b"/>
              <a:pathLst>
                <a:path w="4228" h="3299" extrusionOk="0">
                  <a:moveTo>
                    <a:pt x="191" y="0"/>
                  </a:moveTo>
                  <a:cubicBezTo>
                    <a:pt x="132" y="0"/>
                    <a:pt x="84" y="24"/>
                    <a:pt x="49" y="72"/>
                  </a:cubicBezTo>
                  <a:cubicBezTo>
                    <a:pt x="13" y="119"/>
                    <a:pt x="1" y="179"/>
                    <a:pt x="13" y="238"/>
                  </a:cubicBezTo>
                  <a:cubicBezTo>
                    <a:pt x="239" y="953"/>
                    <a:pt x="799" y="1512"/>
                    <a:pt x="1513" y="1691"/>
                  </a:cubicBezTo>
                  <a:cubicBezTo>
                    <a:pt x="1632" y="1727"/>
                    <a:pt x="1751" y="1750"/>
                    <a:pt x="1918" y="1774"/>
                  </a:cubicBezTo>
                  <a:lnTo>
                    <a:pt x="1954" y="3120"/>
                  </a:lnTo>
                  <a:cubicBezTo>
                    <a:pt x="1954" y="3227"/>
                    <a:pt x="2025" y="3298"/>
                    <a:pt x="2132" y="3298"/>
                  </a:cubicBezTo>
                  <a:cubicBezTo>
                    <a:pt x="2227" y="3298"/>
                    <a:pt x="2311" y="3227"/>
                    <a:pt x="2311" y="3120"/>
                  </a:cubicBezTo>
                  <a:lnTo>
                    <a:pt x="2311" y="1774"/>
                  </a:lnTo>
                  <a:cubicBezTo>
                    <a:pt x="2466" y="1750"/>
                    <a:pt x="2585" y="1727"/>
                    <a:pt x="2704" y="1691"/>
                  </a:cubicBezTo>
                  <a:cubicBezTo>
                    <a:pt x="3418" y="1512"/>
                    <a:pt x="4001" y="953"/>
                    <a:pt x="4216" y="238"/>
                  </a:cubicBezTo>
                  <a:cubicBezTo>
                    <a:pt x="4228" y="179"/>
                    <a:pt x="4216" y="119"/>
                    <a:pt x="4180" y="72"/>
                  </a:cubicBezTo>
                  <a:cubicBezTo>
                    <a:pt x="4156" y="24"/>
                    <a:pt x="4097" y="0"/>
                    <a:pt x="4037" y="0"/>
                  </a:cubicBezTo>
                  <a:lnTo>
                    <a:pt x="2454" y="0"/>
                  </a:lnTo>
                  <a:cubicBezTo>
                    <a:pt x="2347" y="0"/>
                    <a:pt x="2275" y="72"/>
                    <a:pt x="2275" y="179"/>
                  </a:cubicBezTo>
                  <a:cubicBezTo>
                    <a:pt x="2275" y="286"/>
                    <a:pt x="2347" y="357"/>
                    <a:pt x="2454" y="357"/>
                  </a:cubicBezTo>
                  <a:lnTo>
                    <a:pt x="3775" y="357"/>
                  </a:lnTo>
                  <a:cubicBezTo>
                    <a:pt x="3561" y="845"/>
                    <a:pt x="3120" y="1215"/>
                    <a:pt x="2608" y="1357"/>
                  </a:cubicBezTo>
                  <a:cubicBezTo>
                    <a:pt x="2501" y="1381"/>
                    <a:pt x="2335" y="1429"/>
                    <a:pt x="2108" y="1429"/>
                  </a:cubicBezTo>
                  <a:cubicBezTo>
                    <a:pt x="1894" y="1429"/>
                    <a:pt x="1739" y="1381"/>
                    <a:pt x="1620" y="1357"/>
                  </a:cubicBezTo>
                  <a:cubicBezTo>
                    <a:pt x="1096" y="1215"/>
                    <a:pt x="668" y="845"/>
                    <a:pt x="442" y="357"/>
                  </a:cubicBezTo>
                  <a:lnTo>
                    <a:pt x="1775" y="357"/>
                  </a:lnTo>
                  <a:cubicBezTo>
                    <a:pt x="1870" y="357"/>
                    <a:pt x="1954" y="286"/>
                    <a:pt x="1954" y="179"/>
                  </a:cubicBezTo>
                  <a:cubicBezTo>
                    <a:pt x="1954" y="72"/>
                    <a:pt x="1870" y="0"/>
                    <a:pt x="17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2580742" y="4501113"/>
              <a:ext cx="11786" cy="13315"/>
            </a:xfrm>
            <a:custGeom>
              <a:avLst/>
              <a:gdLst/>
              <a:ahLst/>
              <a:cxnLst/>
              <a:rect l="l" t="t" r="r" b="b"/>
              <a:pathLst>
                <a:path w="370" h="418" extrusionOk="0">
                  <a:moveTo>
                    <a:pt x="191" y="0"/>
                  </a:moveTo>
                  <a:cubicBezTo>
                    <a:pt x="84" y="0"/>
                    <a:pt x="1" y="72"/>
                    <a:pt x="1" y="179"/>
                  </a:cubicBezTo>
                  <a:lnTo>
                    <a:pt x="1" y="239"/>
                  </a:lnTo>
                  <a:cubicBezTo>
                    <a:pt x="1" y="346"/>
                    <a:pt x="84" y="417"/>
                    <a:pt x="191" y="417"/>
                  </a:cubicBezTo>
                  <a:cubicBezTo>
                    <a:pt x="286" y="417"/>
                    <a:pt x="370" y="346"/>
                    <a:pt x="370" y="239"/>
                  </a:cubicBezTo>
                  <a:lnTo>
                    <a:pt x="370" y="179"/>
                  </a:lnTo>
                  <a:cubicBezTo>
                    <a:pt x="370" y="96"/>
                    <a:pt x="286"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0"/>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1"/>
          <p:cNvSpPr txBox="1">
            <a:spLocks noGrp="1"/>
          </p:cNvSpPr>
          <p:nvPr>
            <p:ph type="ctrTitle" idx="8"/>
          </p:nvPr>
        </p:nvSpPr>
        <p:spPr>
          <a:xfrm>
            <a:off x="243555" y="312175"/>
            <a:ext cx="31290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AR" sz="3000"/>
              <a:t>M</a:t>
            </a:r>
            <a:r>
              <a:rPr lang="es-AR"/>
              <a:t>odelo de dominio</a:t>
            </a:r>
            <a:endParaRPr sz="3000"/>
          </a:p>
        </p:txBody>
      </p:sp>
      <p:pic>
        <p:nvPicPr>
          <p:cNvPr id="399" name="Google Shape;399;p21"/>
          <p:cNvPicPr preferRelativeResize="0"/>
          <p:nvPr/>
        </p:nvPicPr>
        <p:blipFill rotWithShape="1">
          <a:blip r:embed="rId3">
            <a:alphaModFix/>
          </a:blip>
          <a:srcRect/>
          <a:stretch/>
        </p:blipFill>
        <p:spPr>
          <a:xfrm>
            <a:off x="1233761" y="1201855"/>
            <a:ext cx="6676495" cy="3217334"/>
          </a:xfrm>
          <a:prstGeom prst="rect">
            <a:avLst/>
          </a:prstGeom>
          <a:noFill/>
          <a:ln w="88900" cap="sq" cmpd="thickThin">
            <a:solidFill>
              <a:srgbClr val="000000"/>
            </a:solidFill>
            <a:prstDash val="solid"/>
            <a:miter lim="800000"/>
            <a:headEnd type="none" w="sm" len="sm"/>
            <a:tailEnd type="none" w="sm" len="sm"/>
          </a:ln>
        </p:spPr>
      </p:pic>
      <p:sp>
        <p:nvSpPr>
          <p:cNvPr id="400" name="Google Shape;40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AR"/>
              <a:t>9</a:t>
            </a:fld>
            <a:endParaRPr/>
          </a:p>
        </p:txBody>
      </p:sp>
      <p:grpSp>
        <p:nvGrpSpPr>
          <p:cNvPr id="401" name="Google Shape;401;p21"/>
          <p:cNvGrpSpPr/>
          <p:nvPr/>
        </p:nvGrpSpPr>
        <p:grpSpPr>
          <a:xfrm>
            <a:off x="8307490" y="3965942"/>
            <a:ext cx="548691" cy="453259"/>
            <a:chOff x="6659725" y="3808035"/>
            <a:chExt cx="367608" cy="350548"/>
          </a:xfrm>
        </p:grpSpPr>
        <p:sp>
          <p:nvSpPr>
            <p:cNvPr id="402" name="Google Shape;402;p21"/>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21"/>
          <p:cNvSpPr/>
          <p:nvPr/>
        </p:nvSpPr>
        <p:spPr>
          <a:xfrm>
            <a:off x="243551" y="1121652"/>
            <a:ext cx="431238" cy="453250"/>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txBox="1"/>
          <p:nvPr/>
        </p:nvSpPr>
        <p:spPr>
          <a:xfrm>
            <a:off x="3096450" y="4726250"/>
            <a:ext cx="2951100" cy="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AR" sz="1000">
                <a:solidFill>
                  <a:srgbClr val="FFFFFF"/>
                </a:solidFill>
                <a:latin typeface="Maven Pro"/>
                <a:ea typeface="Maven Pro"/>
                <a:cs typeface="Maven Pro"/>
                <a:sym typeface="Maven Pro"/>
              </a:rPr>
              <a:t>Grupo 1 - Elementos de Ingeniería de Software</a:t>
            </a:r>
            <a:endParaRPr sz="1000">
              <a:solidFill>
                <a:srgbClr val="FFFFFF"/>
              </a:solidFill>
              <a:latin typeface="Maven Pro"/>
              <a:ea typeface="Maven Pro"/>
              <a:cs typeface="Maven Pro"/>
              <a:sym typeface="Maven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1752</Words>
  <Application>Microsoft Office PowerPoint</Application>
  <PresentationFormat>On-screen Show (16:9)</PresentationFormat>
  <Paragraphs>290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Share Tech</vt:lpstr>
      <vt:lpstr>Livvic Light</vt:lpstr>
      <vt:lpstr>Fira Sans Extra Condensed Medium</vt:lpstr>
      <vt:lpstr>Fira Sans Condensed Medium</vt:lpstr>
      <vt:lpstr>Nunito Light</vt:lpstr>
      <vt:lpstr>Arial</vt:lpstr>
      <vt:lpstr>Noto Sans Symbols</vt:lpstr>
      <vt:lpstr>Advent Pro SemiBold</vt:lpstr>
      <vt:lpstr>Maven Pro</vt:lpstr>
      <vt:lpstr>Data Science Consulting by Slidesgo</vt:lpstr>
      <vt:lpstr>Presentación  Proyecto Plan CALA</vt:lpstr>
      <vt:lpstr>Universidad Nacional de Hurlingham Tecnicatura universitaria en informática Elementos de ingeniería de software</vt:lpstr>
      <vt:lpstr>Agenda</vt:lpstr>
      <vt:lpstr>OBJETIVO DE ESTA PRESENTACIÓN.</vt:lpstr>
      <vt:lpstr>Casos de uso Diagrama caso de uso: subsistema de administración</vt:lpstr>
      <vt:lpstr>Especificación caso de uso</vt:lpstr>
      <vt:lpstr>Historias de usuario</vt:lpstr>
      <vt:lpstr>Requerimientos No Funcionales</vt:lpstr>
      <vt:lpstr>Modelo de dominio</vt:lpstr>
      <vt:lpstr>Ciclo de vida </vt:lpstr>
      <vt:lpstr>Métricas</vt:lpstr>
      <vt:lpstr>PowerPoint Presentation</vt:lpstr>
      <vt:lpstr>Diagramas de comunicación</vt:lpstr>
      <vt:lpstr>Diagrama de clases</vt:lpstr>
      <vt:lpstr>Riesgos</vt:lpstr>
      <vt:lpstr>Estimación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Plan CALA</dc:title>
  <cp:lastModifiedBy>pablo gerez</cp:lastModifiedBy>
  <cp:revision>1</cp:revision>
  <dcterms:modified xsi:type="dcterms:W3CDTF">2020-07-11T16:04:59Z</dcterms:modified>
</cp:coreProperties>
</file>