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4"/>
  </p:notesMasterIdLst>
  <p:sldIdLst>
    <p:sldId id="302" r:id="rId2"/>
    <p:sldId id="304" r:id="rId3"/>
    <p:sldId id="258" r:id="rId4"/>
    <p:sldId id="259" r:id="rId5"/>
    <p:sldId id="260" r:id="rId6"/>
    <p:sldId id="305" r:id="rId7"/>
    <p:sldId id="262" r:id="rId8"/>
    <p:sldId id="263" r:id="rId9"/>
    <p:sldId id="306" r:id="rId10"/>
    <p:sldId id="307" r:id="rId11"/>
    <p:sldId id="264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731B705-B231-4F1B-8DCC-5F5A02BC9D6F}">
          <p14:sldIdLst>
            <p14:sldId id="302"/>
            <p14:sldId id="304"/>
            <p14:sldId id="258"/>
            <p14:sldId id="259"/>
            <p14:sldId id="260"/>
            <p14:sldId id="305"/>
            <p14:sldId id="262"/>
            <p14:sldId id="263"/>
            <p14:sldId id="306"/>
            <p14:sldId id="307"/>
            <p14:sldId id="264"/>
            <p14:sldId id="267"/>
          </p14:sldIdLst>
        </p14:section>
        <p14:section name="Menú" id="{E8567138-926C-45D0-A7B8-B977037F5B0F}">
          <p14:sldIdLst/>
        </p14:section>
      </p14:sectionLst>
    </p:ext>
    <p:ext uri="{EFAFB233-063F-42B5-8137-9DF3F51BA10A}">
      <p15:sldGuideLst xmlns="" xmlns:p15="http://schemas.microsoft.com/office/powerpoint/2012/main">
        <p15:guide id="2" orient="horz" pos="1812" userDrawn="1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3799B01-314C-49CC-DB20-C95367B9D319}" name="Cristina Gutiérrez Jiménez" initials="CGJ" userId="S::cgutierrez@freepikco.onmicrosoft.com::9b066b6f-0938-49e6-9aab-2bba891a0f35" providerId="AD"/>
  <p188:author id="{1D697F11-E857-4E9B-674F-30490533E613}" name="Rubén Martín Sánchez" initials="RMS" userId="S::rmartin@freepikco.onmicrosoft.com::99c76c5c-dbd8-45dc-86f7-d64d860af3f1" providerId="AD"/>
  <p188:author id="{5EBDB1DB-79A8-947B-9063-5F17B44521F2}" name="Ruben Martin Sanchez" initials="RMS" userId="e84aa1c1e377097e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bén Martín Sánchez" initials="RMS" lastIdx="6" clrIdx="0">
    <p:extLst>
      <p:ext uri="{19B8F6BF-5375-455C-9EA6-DF929625EA0E}">
        <p15:presenceInfo xmlns="" xmlns:p15="http://schemas.microsoft.com/office/powerpoint/2012/main" userId="S::rmartin@freepikco.onmicrosoft.com::99c76c5c-dbd8-45dc-86f7-d64d860af3f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E3"/>
    <a:srgbClr val="626262"/>
    <a:srgbClr val="93B9AD"/>
    <a:srgbClr val="D63E50"/>
    <a:srgbClr val="000000"/>
    <a:srgbClr val="ABB2FC"/>
    <a:srgbClr val="A92737"/>
    <a:srgbClr val="FFDDEB"/>
    <a:srgbClr val="FFE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0" autoAdjust="0"/>
    <p:restoredTop sz="95000" autoAdjust="0"/>
  </p:normalViewPr>
  <p:slideViewPr>
    <p:cSldViewPr snapToGrid="0" showGuides="1">
      <p:cViewPr>
        <p:scale>
          <a:sx n="100" d="100"/>
          <a:sy n="100" d="100"/>
        </p:scale>
        <p:origin x="-139" y="-221"/>
      </p:cViewPr>
      <p:guideLst>
        <p:guide orient="horz" pos="181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55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7BE44-16D9-498D-B9BC-699C269B8776}" type="datetimeFigureOut">
              <a:rPr lang="es-ES" smtClean="0"/>
              <a:t>23/04/2023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6C962-256A-41B1-9BE6-B79E32628F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50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6C962-256A-41B1-9BE6-B79E32628FC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039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330" y="3354377"/>
            <a:ext cx="4276144" cy="544488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2CB4F19-FFDA-4854-975D-BB18B19ED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824" y="724705"/>
            <a:ext cx="3981156" cy="2128836"/>
          </a:xfrm>
        </p:spPr>
        <p:txBody>
          <a:bodyPr anchor="b">
            <a:noAutofit/>
          </a:bodyPr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00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A138118C-7525-42C5-83E9-64911118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14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631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A23207F-3A99-479A-8D98-54FCC6B2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EFF7-90E2-431F-8E31-BA0CE4C55B2F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EABC894-7C47-47FE-979B-D1600C3F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F3D13E-9C06-4F32-B4E5-20DCCDD9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EFFA-EA14-4325-A0F4-7973582784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7">
            <a:extLst>
              <a:ext uri="{FF2B5EF4-FFF2-40B4-BE49-F238E27FC236}">
                <a16:creationId xmlns="" xmlns:a16="http://schemas.microsoft.com/office/drawing/2014/main" id="{E1A90284-BB8E-44FF-BAF3-4210A062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864" y="552450"/>
            <a:ext cx="6982236" cy="715566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44EB6436-7B2F-4CF4-A7B3-637707BBD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042" y="1957372"/>
            <a:ext cx="2459540" cy="39248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76042" y="1564889"/>
            <a:ext cx="2459540" cy="392482"/>
          </a:xfrm>
        </p:spPr>
        <p:txBody>
          <a:bodyPr>
            <a:noAutofit/>
          </a:bodyPr>
          <a:lstStyle>
            <a:lvl1pPr marL="0" indent="0" algn="l">
              <a:buNone/>
              <a:defRPr sz="2500" b="1">
                <a:solidFill>
                  <a:schemeClr val="tx2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02445460-6BB8-4584-BBAD-2A746E4E886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23900" y="1696904"/>
            <a:ext cx="869950" cy="592890"/>
          </a:xfr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500" b="1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="" xmlns:a16="http://schemas.microsoft.com/office/drawing/2014/main" id="{CD50625D-D1D2-4BED-A57E-AF2558964A5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869858" y="1957372"/>
            <a:ext cx="2459540" cy="39248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79B24D4A-24D4-4C19-B8E4-B7B34D055A2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869858" y="1564889"/>
            <a:ext cx="2459538" cy="392482"/>
          </a:xfrm>
        </p:spPr>
        <p:txBody>
          <a:bodyPr>
            <a:noAutofit/>
          </a:bodyPr>
          <a:lstStyle>
            <a:lvl1pPr marL="0" indent="0" algn="l">
              <a:buNone/>
              <a:defRPr sz="2500" b="1">
                <a:solidFill>
                  <a:schemeClr val="tx2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AF97CD13-C2D8-4DF9-B701-0C88073DB5E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4910419" y="1696904"/>
            <a:ext cx="881062" cy="592890"/>
          </a:xfr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500" b="1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4529610B-4413-481B-B9E0-8FEBA647F1CE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869856" y="3285459"/>
            <a:ext cx="2459540" cy="39248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79E34447-83CD-4552-9429-F4C44AEEADE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869856" y="2892976"/>
            <a:ext cx="2459538" cy="392482"/>
          </a:xfrm>
        </p:spPr>
        <p:txBody>
          <a:bodyPr>
            <a:noAutofit/>
          </a:bodyPr>
          <a:lstStyle>
            <a:lvl1pPr marL="0" indent="0" algn="l">
              <a:buNone/>
              <a:defRPr sz="2500" b="1">
                <a:solidFill>
                  <a:schemeClr val="tx2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2D68B7FF-8382-40DA-B2CD-B737321134AF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910417" y="3024114"/>
            <a:ext cx="881062" cy="592890"/>
          </a:xfr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500" b="1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C1443ACC-3C2E-43B1-9C41-F1B650BA568E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676042" y="3353003"/>
            <a:ext cx="2459540" cy="39248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B307829D-4950-496A-B2D0-D6A3A027FF4A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1676042" y="2960520"/>
            <a:ext cx="2459540" cy="392482"/>
          </a:xfrm>
        </p:spPr>
        <p:txBody>
          <a:bodyPr>
            <a:noAutofit/>
          </a:bodyPr>
          <a:lstStyle>
            <a:lvl1pPr marL="0" indent="0" algn="l">
              <a:buNone/>
              <a:defRPr sz="2500" b="1">
                <a:solidFill>
                  <a:schemeClr val="tx2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0A44834D-2338-486D-8D4E-217E192CEA8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23900" y="3024114"/>
            <a:ext cx="869950" cy="592890"/>
          </a:xfr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500" b="1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137160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B216C9-25F2-4E9A-9F78-0530A54C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B55ED5E6-9651-4767-9A5B-CB3879448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815" y="3023917"/>
            <a:ext cx="2294252" cy="113061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1"/>
                </a:solidFill>
              </a:defRPr>
            </a:lvl1pPr>
            <a:lvl2pPr algn="ctr">
              <a:defRPr sz="1400">
                <a:solidFill>
                  <a:schemeClr val="accent1"/>
                </a:solidFill>
              </a:defRPr>
            </a:lvl2pPr>
            <a:lvl3pPr algn="ctr">
              <a:defRPr sz="1400">
                <a:solidFill>
                  <a:schemeClr val="accent1"/>
                </a:solidFill>
              </a:defRPr>
            </a:lvl3pPr>
            <a:lvl4pPr algn="ctr">
              <a:defRPr sz="1400">
                <a:solidFill>
                  <a:schemeClr val="accent1"/>
                </a:solidFill>
              </a:defRPr>
            </a:lvl4pPr>
            <a:lvl5pPr algn="ctr"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="" xmlns:a16="http://schemas.microsoft.com/office/drawing/2014/main" id="{2AEA3490-67CC-4B49-867B-59A5F0527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41702" y="3023917"/>
            <a:ext cx="2281492" cy="113061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4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F44A65C1-537A-49EC-B360-2884C343A26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8737" y="2516713"/>
            <a:ext cx="2522408" cy="392482"/>
          </a:xfrm>
        </p:spPr>
        <p:txBody>
          <a:bodyPr>
            <a:noAutofit/>
          </a:bodyPr>
          <a:lstStyle>
            <a:lvl1pPr marL="0" indent="0" algn="ctr">
              <a:buNone/>
              <a:defRPr sz="2500" b="1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4A576A6E-6F7A-44AB-90FE-92E4056E8F3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328259" y="2515035"/>
            <a:ext cx="2508378" cy="392482"/>
          </a:xfrm>
        </p:spPr>
        <p:txBody>
          <a:bodyPr>
            <a:noAutofit/>
          </a:bodyPr>
          <a:lstStyle>
            <a:lvl1pPr marL="0" indent="0" algn="ctr">
              <a:buNone/>
              <a:defRPr sz="2500" b="1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8ABFA7B1-3F38-4BB3-990D-E15E1AAD4718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067829" y="3023916"/>
            <a:ext cx="2251198" cy="113061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1"/>
                </a:solidFill>
              </a:defRPr>
            </a:lvl1pPr>
            <a:lvl2pPr algn="ctr">
              <a:defRPr sz="1400">
                <a:solidFill>
                  <a:schemeClr val="accent1"/>
                </a:solidFill>
              </a:defRPr>
            </a:lvl2pPr>
            <a:lvl3pPr algn="ctr">
              <a:defRPr sz="1400">
                <a:solidFill>
                  <a:schemeClr val="accent1"/>
                </a:solidFill>
              </a:defRPr>
            </a:lvl3pPr>
            <a:lvl4pPr algn="ctr">
              <a:defRPr sz="1400">
                <a:solidFill>
                  <a:schemeClr val="accent1"/>
                </a:solidFill>
              </a:defRPr>
            </a:lvl4pPr>
            <a:lvl5pPr algn="ctr"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10E1E2C2-B2A4-4196-9BED-46BB448A9BBA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948037" y="2510885"/>
            <a:ext cx="2490780" cy="392482"/>
          </a:xfrm>
        </p:spPr>
        <p:txBody>
          <a:bodyPr>
            <a:noAutofit/>
          </a:bodyPr>
          <a:lstStyle>
            <a:lvl1pPr marL="0" indent="0" algn="ctr">
              <a:buNone/>
              <a:defRPr sz="2500" b="1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1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492" y="2238493"/>
            <a:ext cx="5053016" cy="648552"/>
          </a:xfrm>
        </p:spPr>
        <p:txBody>
          <a:bodyPr anchor="b">
            <a:noAutofit/>
          </a:bodyPr>
          <a:lstStyle>
            <a:lvl1pPr algn="ctr">
              <a:defRPr sz="5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5492" y="2887044"/>
            <a:ext cx="5053016" cy="273224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53FEA4E8-678D-4279-BA7C-4E624B9ABEB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979447" y="654122"/>
            <a:ext cx="1185106" cy="1053202"/>
          </a:xfrm>
          <a:solidFill>
            <a:schemeClr val="bg2"/>
          </a:solidFill>
        </p:spPr>
        <p:txBody>
          <a:bodyPr>
            <a:noAutofit/>
          </a:bodyPr>
          <a:lstStyle>
            <a:lvl1pPr marL="0" indent="0" algn="ctr">
              <a:buNone/>
              <a:defRPr sz="5000" b="1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5391883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371600"/>
            <a:ext cx="7696200" cy="291465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659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1451" y="1883933"/>
            <a:ext cx="4205722" cy="591377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1pPr>
            <a:lvl2pPr algn="ctr">
              <a:defRPr sz="14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2pPr>
            <a:lvl3pPr algn="ctr">
              <a:defRPr sz="14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3pPr>
            <a:lvl4pPr algn="ctr">
              <a:defRPr sz="14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4pPr>
            <a:lvl5pPr algn="ctr">
              <a:defRPr sz="14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0076" y="3332202"/>
            <a:ext cx="4205722" cy="591377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1pPr>
            <a:lvl2pPr algn="ctr"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2pPr>
            <a:lvl3pPr algn="ctr"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3pPr>
            <a:lvl4pPr algn="ctr"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4pPr>
            <a:lvl5pPr algn="ctr"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647D2E8C-1B66-4B58-9E61-419F96DF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552450"/>
            <a:ext cx="7161212" cy="715566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157D406E-515A-4F43-9A01-A05A4C6D192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1451" y="1476702"/>
            <a:ext cx="4205722" cy="392482"/>
          </a:xfrm>
        </p:spPr>
        <p:txBody>
          <a:bodyPr>
            <a:noAutofit/>
          </a:bodyPr>
          <a:lstStyle>
            <a:lvl1pPr marL="0" indent="0" algn="ctr">
              <a:buNone/>
              <a:defRPr sz="2500" b="1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65C9BD97-A085-490E-8875-69685121698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940076" y="2924971"/>
            <a:ext cx="4205722" cy="392482"/>
          </a:xfrm>
        </p:spPr>
        <p:txBody>
          <a:bodyPr>
            <a:noAutofit/>
          </a:bodyPr>
          <a:lstStyle>
            <a:lvl1pPr marL="0" indent="0" algn="ctr">
              <a:buNone/>
              <a:defRPr sz="2500" b="1">
                <a:solidFill>
                  <a:schemeClr val="bg2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29403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03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81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82F4D262-4304-4942-A3F4-533BE53D9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4946095" cy="715566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658F2FA8-CE04-4EA8-8FF9-F539B9C9B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3904" y="1579128"/>
            <a:ext cx="4139739" cy="2556309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1pPr>
            <a:lvl2pPr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2pPr>
            <a:lvl3pPr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3pPr>
            <a:lvl4pPr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4pPr>
            <a:lvl5pPr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746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3260"/>
            <a:ext cx="7886700" cy="26569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478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55245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175260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580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6070" y="1073773"/>
            <a:ext cx="3046299" cy="1890137"/>
          </a:xfrm>
        </p:spPr>
        <p:txBody>
          <a:bodyPr anchor="b">
            <a:noAutofit/>
          </a:bodyPr>
          <a:lstStyle>
            <a:lvl1pPr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3900" y="1"/>
            <a:ext cx="3848100" cy="477202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6070" y="3153330"/>
            <a:ext cx="3354030" cy="112134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437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3EFF7-90E2-431F-8E31-BA0CE4C55B2F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CEFFA-EA14-4325-A0F4-797358278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8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5" r:id="rId3"/>
    <p:sldLayoutId id="2147483667" r:id="rId4"/>
    <p:sldLayoutId id="2147483669" r:id="rId5"/>
    <p:sldLayoutId id="2147483676" r:id="rId6"/>
    <p:sldLayoutId id="2147483658" r:id="rId7"/>
    <p:sldLayoutId id="2147483671" r:id="rId8"/>
    <p:sldLayoutId id="2147483672" r:id="rId9"/>
    <p:sldLayoutId id="2147483659" r:id="rId10"/>
    <p:sldLayoutId id="2147483670" r:id="rId11"/>
    <p:sldLayoutId id="2147483675" r:id="rId12"/>
    <p:sldLayoutId id="214748367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bg1"/>
          </a:solidFill>
          <a:latin typeface="Rubik" pitchFamily="2" charset="-79"/>
          <a:ea typeface="+mj-ea"/>
          <a:cs typeface="Rubik" pitchFamily="2" charset="-79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Inter" panose="02000503000000020004" pitchFamily="2" charset="0"/>
          <a:ea typeface="Inter" panose="02000503000000020004" pitchFamily="2" charset="0"/>
          <a:cs typeface="Biome" panose="020B0502040204020203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Inter" panose="02000503000000020004" pitchFamily="2" charset="0"/>
          <a:ea typeface="Inter" panose="02000503000000020004" pitchFamily="2" charset="0"/>
          <a:cs typeface="Biome" panose="020B0502040204020203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Inter" panose="02000503000000020004" pitchFamily="2" charset="0"/>
          <a:ea typeface="Inter" panose="02000503000000020004" pitchFamily="2" charset="0"/>
          <a:cs typeface="Biome" panose="020B0502040204020203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Inter" panose="02000503000000020004" pitchFamily="2" charset="0"/>
          <a:ea typeface="Inter" panose="02000503000000020004" pitchFamily="2" charset="0"/>
          <a:cs typeface="Biome" panose="020B0502040204020203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Inter" panose="02000503000000020004" pitchFamily="2" charset="0"/>
          <a:ea typeface="Inter" panose="02000503000000020004" pitchFamily="2" charset="0"/>
          <a:cs typeface="Biome" panose="020B0502040204020203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824" y="724705"/>
            <a:ext cx="3981156" cy="2128836"/>
          </a:xfrm>
        </p:spPr>
        <p:txBody>
          <a:bodyPr anchor="t"/>
          <a:lstStyle/>
          <a:p>
            <a:r>
              <a:rPr lang="en-US" dirty="0">
                <a:noFill/>
              </a:rPr>
              <a:t>Interactive Corporate Interface for Business</a:t>
            </a:r>
          </a:p>
        </p:txBody>
      </p:sp>
      <p:grpSp>
        <p:nvGrpSpPr>
          <p:cNvPr id="132" name="Google Shape;4579;p14">
            <a:extLst>
              <a:ext uri="{FF2B5EF4-FFF2-40B4-BE49-F238E27FC236}">
                <a16:creationId xmlns="" xmlns:a16="http://schemas.microsoft.com/office/drawing/2014/main" id="{DF5BD570-93E6-44D4-8A98-B2AFC8EEA570}"/>
              </a:ext>
            </a:extLst>
          </p:cNvPr>
          <p:cNvGrpSpPr/>
          <p:nvPr/>
        </p:nvGrpSpPr>
        <p:grpSpPr>
          <a:xfrm>
            <a:off x="240947" y="552450"/>
            <a:ext cx="298169" cy="339253"/>
            <a:chOff x="1529350" y="258825"/>
            <a:chExt cx="423475" cy="481825"/>
          </a:xfrm>
          <a:noFill/>
        </p:grpSpPr>
        <p:sp>
          <p:nvSpPr>
            <p:cNvPr id="133" name="Google Shape;4580;p14">
              <a:extLst>
                <a:ext uri="{FF2B5EF4-FFF2-40B4-BE49-F238E27FC236}">
                  <a16:creationId xmlns="" xmlns:a16="http://schemas.microsoft.com/office/drawing/2014/main" id="{7A375A49-868A-413F-928A-367AFE0936A3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" name="Google Shape;4581;p14">
              <a:extLst>
                <a:ext uri="{FF2B5EF4-FFF2-40B4-BE49-F238E27FC236}">
                  <a16:creationId xmlns="" xmlns:a16="http://schemas.microsoft.com/office/drawing/2014/main" id="{D696C9D4-92B4-4DA8-943F-F9AC6C00BA8E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="" xmlns:a16="http://schemas.microsoft.com/office/drawing/2014/main" id="{2B2D4D5A-B93B-40A2-A82C-AD6BDF616FBF}"/>
              </a:ext>
            </a:extLst>
          </p:cNvPr>
          <p:cNvGrpSpPr/>
          <p:nvPr/>
        </p:nvGrpSpPr>
        <p:grpSpPr>
          <a:xfrm>
            <a:off x="2872041" y="5239956"/>
            <a:ext cx="528674" cy="528674"/>
            <a:chOff x="2872041" y="5239956"/>
            <a:chExt cx="528674" cy="528674"/>
          </a:xfrm>
        </p:grpSpPr>
        <p:sp>
          <p:nvSpPr>
            <p:cNvPr id="77" name="Elipse 76">
              <a:extLst>
                <a:ext uri="{FF2B5EF4-FFF2-40B4-BE49-F238E27FC236}">
                  <a16:creationId xmlns="" xmlns:a16="http://schemas.microsoft.com/office/drawing/2014/main" id="{7776C229-CEA5-497E-B3A6-EDAAA0A76AC1}"/>
                </a:ext>
              </a:extLst>
            </p:cNvPr>
            <p:cNvSpPr/>
            <p:nvPr/>
          </p:nvSpPr>
          <p:spPr>
            <a:xfrm>
              <a:off x="287204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8" name="Google Shape;8552;p14">
              <a:extLst>
                <a:ext uri="{FF2B5EF4-FFF2-40B4-BE49-F238E27FC236}">
                  <a16:creationId xmlns="" xmlns:a16="http://schemas.microsoft.com/office/drawing/2014/main" id="{803036CE-BABA-47E7-8068-600525FD3AAC}"/>
                </a:ext>
              </a:extLst>
            </p:cNvPr>
            <p:cNvGrpSpPr/>
            <p:nvPr/>
          </p:nvGrpSpPr>
          <p:grpSpPr>
            <a:xfrm>
              <a:off x="2958661" y="5326386"/>
              <a:ext cx="355434" cy="355815"/>
              <a:chOff x="4673540" y="3680297"/>
              <a:chExt cx="355434" cy="355815"/>
            </a:xfrm>
            <a:solidFill>
              <a:schemeClr val="tx2"/>
            </a:solidFill>
          </p:grpSpPr>
          <p:sp>
            <p:nvSpPr>
              <p:cNvPr id="79" name="Google Shape;8553;p14">
                <a:extLst>
                  <a:ext uri="{FF2B5EF4-FFF2-40B4-BE49-F238E27FC236}">
                    <a16:creationId xmlns="" xmlns:a16="http://schemas.microsoft.com/office/drawing/2014/main" id="{6754E24A-AC9F-4711-AA82-F20D15179DCB}"/>
                  </a:ext>
                </a:extLst>
              </p:cNvPr>
              <p:cNvSpPr/>
              <p:nvPr/>
            </p:nvSpPr>
            <p:spPr>
              <a:xfrm>
                <a:off x="4673540" y="3680297"/>
                <a:ext cx="355434" cy="355815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11205" extrusionOk="0">
                    <a:moveTo>
                      <a:pt x="2012" y="0"/>
                    </a:moveTo>
                    <a:cubicBezTo>
                      <a:pt x="905" y="0"/>
                      <a:pt x="0" y="893"/>
                      <a:pt x="0" y="2013"/>
                    </a:cubicBezTo>
                    <a:lnTo>
                      <a:pt x="0" y="9192"/>
                    </a:lnTo>
                    <a:cubicBezTo>
                      <a:pt x="0" y="10287"/>
                      <a:pt x="893" y="11204"/>
                      <a:pt x="2012" y="11204"/>
                    </a:cubicBezTo>
                    <a:lnTo>
                      <a:pt x="9180" y="11204"/>
                    </a:lnTo>
                    <a:cubicBezTo>
                      <a:pt x="10287" y="11204"/>
                      <a:pt x="11192" y="10311"/>
                      <a:pt x="11192" y="9192"/>
                    </a:cubicBezTo>
                    <a:lnTo>
                      <a:pt x="11192" y="2013"/>
                    </a:lnTo>
                    <a:cubicBezTo>
                      <a:pt x="11180" y="917"/>
                      <a:pt x="10287" y="0"/>
                      <a:pt x="9180" y="0"/>
                    </a:cubicBezTo>
                    <a:lnTo>
                      <a:pt x="8085" y="0"/>
                    </a:lnTo>
                    <a:cubicBezTo>
                      <a:pt x="7989" y="0"/>
                      <a:pt x="7918" y="84"/>
                      <a:pt x="7918" y="167"/>
                    </a:cubicBezTo>
                    <a:cubicBezTo>
                      <a:pt x="7918" y="262"/>
                      <a:pt x="7989" y="334"/>
                      <a:pt x="8085" y="334"/>
                    </a:cubicBezTo>
                    <a:lnTo>
                      <a:pt x="9180" y="334"/>
                    </a:lnTo>
                    <a:cubicBezTo>
                      <a:pt x="10109" y="334"/>
                      <a:pt x="10847" y="1084"/>
                      <a:pt x="10847" y="2001"/>
                    </a:cubicBezTo>
                    <a:lnTo>
                      <a:pt x="10847" y="9180"/>
                    </a:lnTo>
                    <a:cubicBezTo>
                      <a:pt x="10847" y="10097"/>
                      <a:pt x="10109" y="10847"/>
                      <a:pt x="9180" y="10847"/>
                    </a:cubicBezTo>
                    <a:lnTo>
                      <a:pt x="2012" y="10847"/>
                    </a:lnTo>
                    <a:cubicBezTo>
                      <a:pt x="1084" y="10847"/>
                      <a:pt x="345" y="10097"/>
                      <a:pt x="345" y="9180"/>
                    </a:cubicBezTo>
                    <a:lnTo>
                      <a:pt x="345" y="2001"/>
                    </a:lnTo>
                    <a:cubicBezTo>
                      <a:pt x="345" y="1084"/>
                      <a:pt x="1084" y="334"/>
                      <a:pt x="2012" y="334"/>
                    </a:cubicBezTo>
                    <a:lnTo>
                      <a:pt x="7418" y="334"/>
                    </a:lnTo>
                    <a:cubicBezTo>
                      <a:pt x="7501" y="334"/>
                      <a:pt x="7573" y="262"/>
                      <a:pt x="7573" y="167"/>
                    </a:cubicBezTo>
                    <a:cubicBezTo>
                      <a:pt x="7573" y="84"/>
                      <a:pt x="7501" y="0"/>
                      <a:pt x="7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554;p14">
                <a:extLst>
                  <a:ext uri="{FF2B5EF4-FFF2-40B4-BE49-F238E27FC236}">
                    <a16:creationId xmlns="" xmlns:a16="http://schemas.microsoft.com/office/drawing/2014/main" id="{8C0981CC-BEAB-400B-AB83-EEAED6688C0C}"/>
                  </a:ext>
                </a:extLst>
              </p:cNvPr>
              <p:cNvSpPr/>
              <p:nvPr/>
            </p:nvSpPr>
            <p:spPr>
              <a:xfrm>
                <a:off x="4805864" y="3736630"/>
                <a:ext cx="93042" cy="92661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918" extrusionOk="0">
                    <a:moveTo>
                      <a:pt x="1477" y="334"/>
                    </a:moveTo>
                    <a:cubicBezTo>
                      <a:pt x="2096" y="334"/>
                      <a:pt x="2608" y="834"/>
                      <a:pt x="2608" y="1465"/>
                    </a:cubicBezTo>
                    <a:cubicBezTo>
                      <a:pt x="2608" y="2084"/>
                      <a:pt x="2096" y="2596"/>
                      <a:pt x="1477" y="2596"/>
                    </a:cubicBezTo>
                    <a:cubicBezTo>
                      <a:pt x="846" y="2596"/>
                      <a:pt x="346" y="2084"/>
                      <a:pt x="346" y="1465"/>
                    </a:cubicBezTo>
                    <a:cubicBezTo>
                      <a:pt x="346" y="834"/>
                      <a:pt x="846" y="334"/>
                      <a:pt x="1477" y="334"/>
                    </a:cubicBezTo>
                    <a:close/>
                    <a:moveTo>
                      <a:pt x="1477" y="0"/>
                    </a:moveTo>
                    <a:cubicBezTo>
                      <a:pt x="667" y="0"/>
                      <a:pt x="12" y="655"/>
                      <a:pt x="12" y="1465"/>
                    </a:cubicBezTo>
                    <a:cubicBezTo>
                      <a:pt x="0" y="2263"/>
                      <a:pt x="655" y="2918"/>
                      <a:pt x="1477" y="2918"/>
                    </a:cubicBezTo>
                    <a:cubicBezTo>
                      <a:pt x="2274" y="2918"/>
                      <a:pt x="2929" y="2263"/>
                      <a:pt x="2929" y="1465"/>
                    </a:cubicBezTo>
                    <a:cubicBezTo>
                      <a:pt x="2929" y="655"/>
                      <a:pt x="2274" y="0"/>
                      <a:pt x="1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555;p14">
                <a:extLst>
                  <a:ext uri="{FF2B5EF4-FFF2-40B4-BE49-F238E27FC236}">
                    <a16:creationId xmlns="" xmlns:a16="http://schemas.microsoft.com/office/drawing/2014/main" id="{3418CA9C-26FA-431F-BBAA-0A59F2319906}"/>
                  </a:ext>
                </a:extLst>
              </p:cNvPr>
              <p:cNvSpPr/>
              <p:nvPr/>
            </p:nvSpPr>
            <p:spPr>
              <a:xfrm>
                <a:off x="4779380" y="3841358"/>
                <a:ext cx="143723" cy="138801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371" extrusionOk="0">
                    <a:moveTo>
                      <a:pt x="477" y="1"/>
                    </a:moveTo>
                    <a:cubicBezTo>
                      <a:pt x="215" y="1"/>
                      <a:pt x="1" y="203"/>
                      <a:pt x="1" y="477"/>
                    </a:cubicBezTo>
                    <a:lnTo>
                      <a:pt x="1" y="893"/>
                    </a:lnTo>
                    <a:cubicBezTo>
                      <a:pt x="1" y="1155"/>
                      <a:pt x="203" y="1370"/>
                      <a:pt x="477" y="1370"/>
                    </a:cubicBezTo>
                    <a:lnTo>
                      <a:pt x="763" y="1370"/>
                    </a:lnTo>
                    <a:cubicBezTo>
                      <a:pt x="834" y="1370"/>
                      <a:pt x="906" y="1429"/>
                      <a:pt x="906" y="1513"/>
                    </a:cubicBezTo>
                    <a:lnTo>
                      <a:pt x="906" y="2858"/>
                    </a:lnTo>
                    <a:cubicBezTo>
                      <a:pt x="906" y="2929"/>
                      <a:pt x="846" y="3001"/>
                      <a:pt x="763" y="3001"/>
                    </a:cubicBezTo>
                    <a:lnTo>
                      <a:pt x="572" y="3001"/>
                    </a:lnTo>
                    <a:cubicBezTo>
                      <a:pt x="299" y="3001"/>
                      <a:pt x="96" y="3215"/>
                      <a:pt x="96" y="3477"/>
                    </a:cubicBezTo>
                    <a:lnTo>
                      <a:pt x="96" y="3894"/>
                    </a:lnTo>
                    <a:cubicBezTo>
                      <a:pt x="96" y="4168"/>
                      <a:pt x="299" y="4370"/>
                      <a:pt x="572" y="4370"/>
                    </a:cubicBezTo>
                    <a:lnTo>
                      <a:pt x="4049" y="4370"/>
                    </a:lnTo>
                    <a:cubicBezTo>
                      <a:pt x="4311" y="4370"/>
                      <a:pt x="4525" y="4168"/>
                      <a:pt x="4525" y="3894"/>
                    </a:cubicBezTo>
                    <a:lnTo>
                      <a:pt x="4525" y="3477"/>
                    </a:lnTo>
                    <a:cubicBezTo>
                      <a:pt x="4525" y="3215"/>
                      <a:pt x="4311" y="3001"/>
                      <a:pt x="4049" y="3001"/>
                    </a:cubicBezTo>
                    <a:lnTo>
                      <a:pt x="3859" y="3001"/>
                    </a:lnTo>
                    <a:cubicBezTo>
                      <a:pt x="3787" y="3001"/>
                      <a:pt x="3704" y="2941"/>
                      <a:pt x="3704" y="2858"/>
                    </a:cubicBezTo>
                    <a:lnTo>
                      <a:pt x="3704" y="477"/>
                    </a:lnTo>
                    <a:cubicBezTo>
                      <a:pt x="3704" y="203"/>
                      <a:pt x="3501" y="1"/>
                      <a:pt x="3228" y="1"/>
                    </a:cubicBezTo>
                    <a:lnTo>
                      <a:pt x="1442" y="1"/>
                    </a:lnTo>
                    <a:cubicBezTo>
                      <a:pt x="1358" y="1"/>
                      <a:pt x="1287" y="72"/>
                      <a:pt x="1287" y="155"/>
                    </a:cubicBezTo>
                    <a:cubicBezTo>
                      <a:pt x="1287" y="251"/>
                      <a:pt x="1358" y="322"/>
                      <a:pt x="1442" y="322"/>
                    </a:cubicBezTo>
                    <a:lnTo>
                      <a:pt x="3228" y="322"/>
                    </a:lnTo>
                    <a:cubicBezTo>
                      <a:pt x="3311" y="322"/>
                      <a:pt x="3382" y="382"/>
                      <a:pt x="3382" y="477"/>
                    </a:cubicBezTo>
                    <a:lnTo>
                      <a:pt x="3382" y="2858"/>
                    </a:lnTo>
                    <a:cubicBezTo>
                      <a:pt x="3382" y="3120"/>
                      <a:pt x="3585" y="3334"/>
                      <a:pt x="3859" y="3334"/>
                    </a:cubicBezTo>
                    <a:lnTo>
                      <a:pt x="4049" y="3334"/>
                    </a:lnTo>
                    <a:cubicBezTo>
                      <a:pt x="4121" y="3334"/>
                      <a:pt x="4204" y="3394"/>
                      <a:pt x="4204" y="3477"/>
                    </a:cubicBezTo>
                    <a:lnTo>
                      <a:pt x="4204" y="3894"/>
                    </a:lnTo>
                    <a:cubicBezTo>
                      <a:pt x="4204" y="3965"/>
                      <a:pt x="4132" y="4049"/>
                      <a:pt x="4049" y="4049"/>
                    </a:cubicBezTo>
                    <a:lnTo>
                      <a:pt x="572" y="4049"/>
                    </a:lnTo>
                    <a:cubicBezTo>
                      <a:pt x="489" y="4049"/>
                      <a:pt x="418" y="3989"/>
                      <a:pt x="418" y="3894"/>
                    </a:cubicBezTo>
                    <a:lnTo>
                      <a:pt x="418" y="3477"/>
                    </a:lnTo>
                    <a:cubicBezTo>
                      <a:pt x="418" y="3406"/>
                      <a:pt x="477" y="3334"/>
                      <a:pt x="572" y="3334"/>
                    </a:cubicBezTo>
                    <a:lnTo>
                      <a:pt x="763" y="3334"/>
                    </a:lnTo>
                    <a:cubicBezTo>
                      <a:pt x="1025" y="3334"/>
                      <a:pt x="1239" y="3120"/>
                      <a:pt x="1239" y="2858"/>
                    </a:cubicBezTo>
                    <a:lnTo>
                      <a:pt x="1239" y="1513"/>
                    </a:lnTo>
                    <a:cubicBezTo>
                      <a:pt x="1239" y="1251"/>
                      <a:pt x="1025" y="1036"/>
                      <a:pt x="763" y="1036"/>
                    </a:cubicBezTo>
                    <a:lnTo>
                      <a:pt x="477" y="1036"/>
                    </a:lnTo>
                    <a:cubicBezTo>
                      <a:pt x="406" y="1036"/>
                      <a:pt x="334" y="977"/>
                      <a:pt x="334" y="893"/>
                    </a:cubicBezTo>
                    <a:lnTo>
                      <a:pt x="334" y="477"/>
                    </a:lnTo>
                    <a:cubicBezTo>
                      <a:pt x="334" y="393"/>
                      <a:pt x="394" y="322"/>
                      <a:pt x="477" y="322"/>
                    </a:cubicBezTo>
                    <a:lnTo>
                      <a:pt x="787" y="322"/>
                    </a:lnTo>
                    <a:cubicBezTo>
                      <a:pt x="882" y="322"/>
                      <a:pt x="953" y="251"/>
                      <a:pt x="953" y="155"/>
                    </a:cubicBezTo>
                    <a:cubicBezTo>
                      <a:pt x="953" y="72"/>
                      <a:pt x="882" y="1"/>
                      <a:pt x="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rupo 86">
            <a:extLst>
              <a:ext uri="{FF2B5EF4-FFF2-40B4-BE49-F238E27FC236}">
                <a16:creationId xmlns="" xmlns:a16="http://schemas.microsoft.com/office/drawing/2014/main" id="{268257F9-309C-4871-BD8B-F9FDA72223A4}"/>
              </a:ext>
            </a:extLst>
          </p:cNvPr>
          <p:cNvGrpSpPr/>
          <p:nvPr/>
        </p:nvGrpSpPr>
        <p:grpSpPr>
          <a:xfrm>
            <a:off x="4286781" y="5239956"/>
            <a:ext cx="528674" cy="528674"/>
            <a:chOff x="4286781" y="5239956"/>
            <a:chExt cx="528674" cy="528674"/>
          </a:xfrm>
        </p:grpSpPr>
        <p:sp>
          <p:nvSpPr>
            <p:cNvPr id="88" name="Elipse 87">
              <a:extLst>
                <a:ext uri="{FF2B5EF4-FFF2-40B4-BE49-F238E27FC236}">
                  <a16:creationId xmlns="" xmlns:a16="http://schemas.microsoft.com/office/drawing/2014/main" id="{E64865F5-28C7-4192-99D1-0C71B5F91860}"/>
                </a:ext>
              </a:extLst>
            </p:cNvPr>
            <p:cNvSpPr/>
            <p:nvPr/>
          </p:nvSpPr>
          <p:spPr>
            <a:xfrm>
              <a:off x="428678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89" name="Google Shape;9565;p16">
              <a:extLst>
                <a:ext uri="{FF2B5EF4-FFF2-40B4-BE49-F238E27FC236}">
                  <a16:creationId xmlns="" xmlns:a16="http://schemas.microsoft.com/office/drawing/2014/main" id="{B9511E84-B94C-4609-A057-8563B0DC3A35}"/>
                </a:ext>
              </a:extLst>
            </p:cNvPr>
            <p:cNvGrpSpPr/>
            <p:nvPr/>
          </p:nvGrpSpPr>
          <p:grpSpPr>
            <a:xfrm>
              <a:off x="4374141" y="5344853"/>
              <a:ext cx="353954" cy="318880"/>
              <a:chOff x="3988156" y="3380210"/>
              <a:chExt cx="353954" cy="318880"/>
            </a:xfrm>
            <a:solidFill>
              <a:schemeClr val="tx2"/>
            </a:solidFill>
          </p:grpSpPr>
          <p:sp>
            <p:nvSpPr>
              <p:cNvPr id="135" name="Google Shape;9566;p16">
                <a:extLst>
                  <a:ext uri="{FF2B5EF4-FFF2-40B4-BE49-F238E27FC236}">
                    <a16:creationId xmlns="" xmlns:a16="http://schemas.microsoft.com/office/drawing/2014/main" id="{14B2B166-B66F-4584-B6A1-C5C628B93BE4}"/>
                  </a:ext>
                </a:extLst>
              </p:cNvPr>
              <p:cNvSpPr/>
              <p:nvPr/>
            </p:nvSpPr>
            <p:spPr>
              <a:xfrm>
                <a:off x="4134053" y="3446156"/>
                <a:ext cx="28454" cy="49269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548" extrusionOk="0">
                    <a:moveTo>
                      <a:pt x="417" y="286"/>
                    </a:moveTo>
                    <a:lnTo>
                      <a:pt x="417" y="572"/>
                    </a:lnTo>
                    <a:cubicBezTo>
                      <a:pt x="298" y="524"/>
                      <a:pt x="274" y="500"/>
                      <a:pt x="274" y="417"/>
                    </a:cubicBezTo>
                    <a:cubicBezTo>
                      <a:pt x="274" y="345"/>
                      <a:pt x="346" y="298"/>
                      <a:pt x="417" y="286"/>
                    </a:cubicBezTo>
                    <a:close/>
                    <a:moveTo>
                      <a:pt x="524" y="869"/>
                    </a:moveTo>
                    <a:cubicBezTo>
                      <a:pt x="643" y="917"/>
                      <a:pt x="655" y="976"/>
                      <a:pt x="655" y="1048"/>
                    </a:cubicBezTo>
                    <a:cubicBezTo>
                      <a:pt x="655" y="1119"/>
                      <a:pt x="596" y="1179"/>
                      <a:pt x="524" y="1191"/>
                    </a:cubicBezTo>
                    <a:lnTo>
                      <a:pt x="524" y="869"/>
                    </a:lnTo>
                    <a:close/>
                    <a:moveTo>
                      <a:pt x="477" y="0"/>
                    </a:moveTo>
                    <a:cubicBezTo>
                      <a:pt x="453" y="0"/>
                      <a:pt x="417" y="24"/>
                      <a:pt x="417" y="48"/>
                    </a:cubicBezTo>
                    <a:lnTo>
                      <a:pt x="417" y="107"/>
                    </a:lnTo>
                    <a:cubicBezTo>
                      <a:pt x="191" y="131"/>
                      <a:pt x="60" y="250"/>
                      <a:pt x="60" y="476"/>
                    </a:cubicBezTo>
                    <a:cubicBezTo>
                      <a:pt x="60" y="703"/>
                      <a:pt x="227" y="774"/>
                      <a:pt x="417" y="845"/>
                    </a:cubicBezTo>
                    <a:lnTo>
                      <a:pt x="417" y="1226"/>
                    </a:lnTo>
                    <a:cubicBezTo>
                      <a:pt x="310" y="1203"/>
                      <a:pt x="274" y="1179"/>
                      <a:pt x="179" y="1107"/>
                    </a:cubicBezTo>
                    <a:cubicBezTo>
                      <a:pt x="160" y="1093"/>
                      <a:pt x="143" y="1087"/>
                      <a:pt x="127" y="1087"/>
                    </a:cubicBezTo>
                    <a:cubicBezTo>
                      <a:pt x="101" y="1087"/>
                      <a:pt x="77" y="1102"/>
                      <a:pt x="48" y="1131"/>
                    </a:cubicBezTo>
                    <a:cubicBezTo>
                      <a:pt x="0" y="1191"/>
                      <a:pt x="0" y="1250"/>
                      <a:pt x="48" y="1298"/>
                    </a:cubicBezTo>
                    <a:cubicBezTo>
                      <a:pt x="120" y="1405"/>
                      <a:pt x="274" y="1453"/>
                      <a:pt x="417" y="1453"/>
                    </a:cubicBezTo>
                    <a:lnTo>
                      <a:pt x="417" y="1512"/>
                    </a:lnTo>
                    <a:cubicBezTo>
                      <a:pt x="417" y="1536"/>
                      <a:pt x="453" y="1548"/>
                      <a:pt x="477" y="1548"/>
                    </a:cubicBezTo>
                    <a:cubicBezTo>
                      <a:pt x="512" y="1548"/>
                      <a:pt x="536" y="1536"/>
                      <a:pt x="536" y="1512"/>
                    </a:cubicBezTo>
                    <a:lnTo>
                      <a:pt x="536" y="1453"/>
                    </a:lnTo>
                    <a:cubicBezTo>
                      <a:pt x="727" y="1417"/>
                      <a:pt x="893" y="1298"/>
                      <a:pt x="893" y="1048"/>
                    </a:cubicBezTo>
                    <a:cubicBezTo>
                      <a:pt x="893" y="798"/>
                      <a:pt x="751" y="691"/>
                      <a:pt x="536" y="619"/>
                    </a:cubicBezTo>
                    <a:lnTo>
                      <a:pt x="536" y="286"/>
                    </a:lnTo>
                    <a:cubicBezTo>
                      <a:pt x="584" y="286"/>
                      <a:pt x="631" y="298"/>
                      <a:pt x="667" y="333"/>
                    </a:cubicBezTo>
                    <a:cubicBezTo>
                      <a:pt x="694" y="340"/>
                      <a:pt x="726" y="363"/>
                      <a:pt x="759" y="363"/>
                    </a:cubicBezTo>
                    <a:cubicBezTo>
                      <a:pt x="783" y="363"/>
                      <a:pt x="808" y="350"/>
                      <a:pt x="834" y="310"/>
                    </a:cubicBezTo>
                    <a:cubicBezTo>
                      <a:pt x="870" y="274"/>
                      <a:pt x="882" y="214"/>
                      <a:pt x="822" y="167"/>
                    </a:cubicBezTo>
                    <a:cubicBezTo>
                      <a:pt x="751" y="107"/>
                      <a:pt x="631" y="95"/>
                      <a:pt x="536" y="95"/>
                    </a:cubicBezTo>
                    <a:lnTo>
                      <a:pt x="536" y="48"/>
                    </a:lnTo>
                    <a:cubicBezTo>
                      <a:pt x="536" y="12"/>
                      <a:pt x="501" y="0"/>
                      <a:pt x="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9567;p16">
                <a:extLst>
                  <a:ext uri="{FF2B5EF4-FFF2-40B4-BE49-F238E27FC236}">
                    <a16:creationId xmlns="" xmlns:a16="http://schemas.microsoft.com/office/drawing/2014/main" id="{07DBF93D-9AE0-4F3B-9741-78EBAFCB74E6}"/>
                  </a:ext>
                </a:extLst>
              </p:cNvPr>
              <p:cNvSpPr/>
              <p:nvPr/>
            </p:nvSpPr>
            <p:spPr>
              <a:xfrm>
                <a:off x="4188988" y="3398001"/>
                <a:ext cx="81510" cy="8151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287" y="311"/>
                    </a:moveTo>
                    <a:cubicBezTo>
                      <a:pt x="1823" y="311"/>
                      <a:pt x="2251" y="739"/>
                      <a:pt x="2251" y="1275"/>
                    </a:cubicBezTo>
                    <a:cubicBezTo>
                      <a:pt x="2251" y="1811"/>
                      <a:pt x="1823" y="2251"/>
                      <a:pt x="1287" y="2251"/>
                    </a:cubicBezTo>
                    <a:cubicBezTo>
                      <a:pt x="751" y="2251"/>
                      <a:pt x="310" y="1811"/>
                      <a:pt x="310" y="1275"/>
                    </a:cubicBezTo>
                    <a:cubicBezTo>
                      <a:pt x="310" y="739"/>
                      <a:pt x="751" y="311"/>
                      <a:pt x="1287" y="311"/>
                    </a:cubicBezTo>
                    <a:close/>
                    <a:moveTo>
                      <a:pt x="1287" y="1"/>
                    </a:moveTo>
                    <a:cubicBezTo>
                      <a:pt x="572" y="1"/>
                      <a:pt x="1" y="584"/>
                      <a:pt x="1" y="1275"/>
                    </a:cubicBezTo>
                    <a:cubicBezTo>
                      <a:pt x="1" y="1989"/>
                      <a:pt x="584" y="2561"/>
                      <a:pt x="1287" y="2561"/>
                    </a:cubicBezTo>
                    <a:cubicBezTo>
                      <a:pt x="2001" y="2561"/>
                      <a:pt x="2561" y="1977"/>
                      <a:pt x="2561" y="1275"/>
                    </a:cubicBezTo>
                    <a:cubicBezTo>
                      <a:pt x="2561" y="584"/>
                      <a:pt x="2001" y="1"/>
                      <a:pt x="12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9568;p16">
                <a:extLst>
                  <a:ext uri="{FF2B5EF4-FFF2-40B4-BE49-F238E27FC236}">
                    <a16:creationId xmlns="" xmlns:a16="http://schemas.microsoft.com/office/drawing/2014/main" id="{9738787E-5EC7-4DA2-89CA-517B1E0F0812}"/>
                  </a:ext>
                </a:extLst>
              </p:cNvPr>
              <p:cNvSpPr/>
              <p:nvPr/>
            </p:nvSpPr>
            <p:spPr>
              <a:xfrm>
                <a:off x="4090863" y="3380210"/>
                <a:ext cx="195930" cy="146311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4597" extrusionOk="0">
                    <a:moveTo>
                      <a:pt x="1810" y="1834"/>
                    </a:moveTo>
                    <a:cubicBezTo>
                      <a:pt x="2131" y="1834"/>
                      <a:pt x="2429" y="2001"/>
                      <a:pt x="2608" y="2274"/>
                    </a:cubicBezTo>
                    <a:cubicBezTo>
                      <a:pt x="2643" y="2405"/>
                      <a:pt x="2703" y="2536"/>
                      <a:pt x="2762" y="2667"/>
                    </a:cubicBezTo>
                    <a:cubicBezTo>
                      <a:pt x="2762" y="2715"/>
                      <a:pt x="2774" y="2763"/>
                      <a:pt x="2774" y="2810"/>
                    </a:cubicBezTo>
                    <a:cubicBezTo>
                      <a:pt x="2774" y="3346"/>
                      <a:pt x="2346" y="3775"/>
                      <a:pt x="1810" y="3775"/>
                    </a:cubicBezTo>
                    <a:cubicBezTo>
                      <a:pt x="1274" y="3775"/>
                      <a:pt x="834" y="3346"/>
                      <a:pt x="834" y="2810"/>
                    </a:cubicBezTo>
                    <a:cubicBezTo>
                      <a:pt x="834" y="2274"/>
                      <a:pt x="1274" y="1834"/>
                      <a:pt x="1810" y="1834"/>
                    </a:cubicBezTo>
                    <a:close/>
                    <a:moveTo>
                      <a:pt x="1810" y="1322"/>
                    </a:moveTo>
                    <a:cubicBezTo>
                      <a:pt x="2084" y="1322"/>
                      <a:pt x="2346" y="1393"/>
                      <a:pt x="2584" y="1536"/>
                    </a:cubicBezTo>
                    <a:cubicBezTo>
                      <a:pt x="2560" y="1620"/>
                      <a:pt x="2560" y="1703"/>
                      <a:pt x="2548" y="1774"/>
                    </a:cubicBezTo>
                    <a:cubicBezTo>
                      <a:pt x="2346" y="1632"/>
                      <a:pt x="2072" y="1536"/>
                      <a:pt x="1810" y="1536"/>
                    </a:cubicBezTo>
                    <a:cubicBezTo>
                      <a:pt x="1096" y="1536"/>
                      <a:pt x="524" y="2120"/>
                      <a:pt x="524" y="2822"/>
                    </a:cubicBezTo>
                    <a:cubicBezTo>
                      <a:pt x="524" y="3537"/>
                      <a:pt x="1107" y="4096"/>
                      <a:pt x="1810" y="4096"/>
                    </a:cubicBezTo>
                    <a:cubicBezTo>
                      <a:pt x="2417" y="4096"/>
                      <a:pt x="2917" y="3668"/>
                      <a:pt x="3060" y="3108"/>
                    </a:cubicBezTo>
                    <a:cubicBezTo>
                      <a:pt x="3120" y="3167"/>
                      <a:pt x="3155" y="3203"/>
                      <a:pt x="3239" y="3263"/>
                    </a:cubicBezTo>
                    <a:cubicBezTo>
                      <a:pt x="3036" y="3882"/>
                      <a:pt x="2477" y="4299"/>
                      <a:pt x="1810" y="4299"/>
                    </a:cubicBezTo>
                    <a:cubicBezTo>
                      <a:pt x="988" y="4299"/>
                      <a:pt x="322" y="3620"/>
                      <a:pt x="322" y="2810"/>
                    </a:cubicBezTo>
                    <a:cubicBezTo>
                      <a:pt x="322" y="1989"/>
                      <a:pt x="988" y="1322"/>
                      <a:pt x="1810" y="1322"/>
                    </a:cubicBezTo>
                    <a:close/>
                    <a:moveTo>
                      <a:pt x="4382" y="0"/>
                    </a:moveTo>
                    <a:cubicBezTo>
                      <a:pt x="3608" y="0"/>
                      <a:pt x="2929" y="500"/>
                      <a:pt x="2679" y="1179"/>
                    </a:cubicBezTo>
                    <a:cubicBezTo>
                      <a:pt x="2417" y="1036"/>
                      <a:pt x="2131" y="953"/>
                      <a:pt x="1822" y="953"/>
                    </a:cubicBezTo>
                    <a:cubicBezTo>
                      <a:pt x="822" y="953"/>
                      <a:pt x="0" y="1774"/>
                      <a:pt x="0" y="2775"/>
                    </a:cubicBezTo>
                    <a:cubicBezTo>
                      <a:pt x="0" y="3775"/>
                      <a:pt x="822" y="4596"/>
                      <a:pt x="1822" y="4596"/>
                    </a:cubicBezTo>
                    <a:cubicBezTo>
                      <a:pt x="2596" y="4596"/>
                      <a:pt x="3262" y="4120"/>
                      <a:pt x="3512" y="3417"/>
                    </a:cubicBezTo>
                    <a:cubicBezTo>
                      <a:pt x="3763" y="3548"/>
                      <a:pt x="4060" y="3644"/>
                      <a:pt x="4382" y="3644"/>
                    </a:cubicBezTo>
                    <a:cubicBezTo>
                      <a:pt x="4798" y="3644"/>
                      <a:pt x="5191" y="3489"/>
                      <a:pt x="5513" y="3239"/>
                    </a:cubicBezTo>
                    <a:cubicBezTo>
                      <a:pt x="5822" y="2989"/>
                      <a:pt x="6049" y="2632"/>
                      <a:pt x="6132" y="2239"/>
                    </a:cubicBezTo>
                    <a:cubicBezTo>
                      <a:pt x="6156" y="2167"/>
                      <a:pt x="6096" y="2072"/>
                      <a:pt x="6013" y="2060"/>
                    </a:cubicBezTo>
                    <a:cubicBezTo>
                      <a:pt x="6004" y="2059"/>
                      <a:pt x="5996" y="2058"/>
                      <a:pt x="5987" y="2058"/>
                    </a:cubicBezTo>
                    <a:cubicBezTo>
                      <a:pt x="5911" y="2058"/>
                      <a:pt x="5833" y="2104"/>
                      <a:pt x="5822" y="2179"/>
                    </a:cubicBezTo>
                    <a:cubicBezTo>
                      <a:pt x="5656" y="2870"/>
                      <a:pt x="5060" y="3322"/>
                      <a:pt x="4370" y="3322"/>
                    </a:cubicBezTo>
                    <a:cubicBezTo>
                      <a:pt x="3834" y="3322"/>
                      <a:pt x="3334" y="3048"/>
                      <a:pt x="3072" y="2572"/>
                    </a:cubicBezTo>
                    <a:cubicBezTo>
                      <a:pt x="3036" y="2417"/>
                      <a:pt x="2977" y="2274"/>
                      <a:pt x="2905" y="2132"/>
                    </a:cubicBezTo>
                    <a:cubicBezTo>
                      <a:pt x="2715" y="1215"/>
                      <a:pt x="3429" y="334"/>
                      <a:pt x="4370" y="334"/>
                    </a:cubicBezTo>
                    <a:cubicBezTo>
                      <a:pt x="5060" y="334"/>
                      <a:pt x="5656" y="810"/>
                      <a:pt x="5822" y="1477"/>
                    </a:cubicBezTo>
                    <a:cubicBezTo>
                      <a:pt x="5832" y="1556"/>
                      <a:pt x="5899" y="1602"/>
                      <a:pt x="5969" y="1602"/>
                    </a:cubicBezTo>
                    <a:cubicBezTo>
                      <a:pt x="5984" y="1602"/>
                      <a:pt x="5998" y="1600"/>
                      <a:pt x="6013" y="1596"/>
                    </a:cubicBezTo>
                    <a:cubicBezTo>
                      <a:pt x="6108" y="1584"/>
                      <a:pt x="6144" y="1489"/>
                      <a:pt x="6132" y="1405"/>
                    </a:cubicBezTo>
                    <a:cubicBezTo>
                      <a:pt x="6049" y="1024"/>
                      <a:pt x="5822" y="667"/>
                      <a:pt x="5513" y="405"/>
                    </a:cubicBezTo>
                    <a:cubicBezTo>
                      <a:pt x="5191" y="155"/>
                      <a:pt x="4775" y="0"/>
                      <a:pt x="43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9569;p16">
                <a:extLst>
                  <a:ext uri="{FF2B5EF4-FFF2-40B4-BE49-F238E27FC236}">
                    <a16:creationId xmlns="" xmlns:a16="http://schemas.microsoft.com/office/drawing/2014/main" id="{9400CECC-6525-4633-914E-367D61882F08}"/>
                  </a:ext>
                </a:extLst>
              </p:cNvPr>
              <p:cNvSpPr/>
              <p:nvPr/>
            </p:nvSpPr>
            <p:spPr>
              <a:xfrm>
                <a:off x="4215914" y="3415061"/>
                <a:ext cx="28072" cy="49301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549" extrusionOk="0">
                    <a:moveTo>
                      <a:pt x="405" y="298"/>
                    </a:moveTo>
                    <a:lnTo>
                      <a:pt x="405" y="584"/>
                    </a:lnTo>
                    <a:cubicBezTo>
                      <a:pt x="286" y="537"/>
                      <a:pt x="262" y="501"/>
                      <a:pt x="262" y="429"/>
                    </a:cubicBezTo>
                    <a:cubicBezTo>
                      <a:pt x="262" y="358"/>
                      <a:pt x="334" y="310"/>
                      <a:pt x="405" y="298"/>
                    </a:cubicBezTo>
                    <a:close/>
                    <a:moveTo>
                      <a:pt x="512" y="882"/>
                    </a:moveTo>
                    <a:cubicBezTo>
                      <a:pt x="631" y="918"/>
                      <a:pt x="643" y="977"/>
                      <a:pt x="643" y="1060"/>
                    </a:cubicBezTo>
                    <a:cubicBezTo>
                      <a:pt x="643" y="1144"/>
                      <a:pt x="584" y="1191"/>
                      <a:pt x="512" y="1203"/>
                    </a:cubicBezTo>
                    <a:lnTo>
                      <a:pt x="512" y="882"/>
                    </a:lnTo>
                    <a:close/>
                    <a:moveTo>
                      <a:pt x="465" y="1"/>
                    </a:moveTo>
                    <a:cubicBezTo>
                      <a:pt x="441" y="1"/>
                      <a:pt x="405" y="13"/>
                      <a:pt x="405" y="48"/>
                    </a:cubicBezTo>
                    <a:lnTo>
                      <a:pt x="405" y="96"/>
                    </a:lnTo>
                    <a:cubicBezTo>
                      <a:pt x="179" y="132"/>
                      <a:pt x="48" y="251"/>
                      <a:pt x="48" y="477"/>
                    </a:cubicBezTo>
                    <a:cubicBezTo>
                      <a:pt x="48" y="715"/>
                      <a:pt x="226" y="787"/>
                      <a:pt x="405" y="846"/>
                    </a:cubicBezTo>
                    <a:lnTo>
                      <a:pt x="405" y="1215"/>
                    </a:lnTo>
                    <a:cubicBezTo>
                      <a:pt x="298" y="1203"/>
                      <a:pt x="262" y="1156"/>
                      <a:pt x="167" y="1096"/>
                    </a:cubicBezTo>
                    <a:cubicBezTo>
                      <a:pt x="150" y="1084"/>
                      <a:pt x="133" y="1079"/>
                      <a:pt x="117" y="1079"/>
                    </a:cubicBezTo>
                    <a:cubicBezTo>
                      <a:pt x="53" y="1079"/>
                      <a:pt x="0" y="1158"/>
                      <a:pt x="0" y="1215"/>
                    </a:cubicBezTo>
                    <a:cubicBezTo>
                      <a:pt x="0" y="1251"/>
                      <a:pt x="24" y="1275"/>
                      <a:pt x="36" y="1299"/>
                    </a:cubicBezTo>
                    <a:cubicBezTo>
                      <a:pt x="107" y="1394"/>
                      <a:pt x="274" y="1441"/>
                      <a:pt x="405" y="1441"/>
                    </a:cubicBezTo>
                    <a:lnTo>
                      <a:pt x="405" y="1501"/>
                    </a:lnTo>
                    <a:cubicBezTo>
                      <a:pt x="405" y="1537"/>
                      <a:pt x="441" y="1549"/>
                      <a:pt x="465" y="1549"/>
                    </a:cubicBezTo>
                    <a:cubicBezTo>
                      <a:pt x="500" y="1549"/>
                      <a:pt x="524" y="1525"/>
                      <a:pt x="524" y="1501"/>
                    </a:cubicBezTo>
                    <a:lnTo>
                      <a:pt x="524" y="1441"/>
                    </a:lnTo>
                    <a:cubicBezTo>
                      <a:pt x="715" y="1406"/>
                      <a:pt x="881" y="1299"/>
                      <a:pt x="881" y="1037"/>
                    </a:cubicBezTo>
                    <a:cubicBezTo>
                      <a:pt x="881" y="787"/>
                      <a:pt x="715" y="703"/>
                      <a:pt x="524" y="620"/>
                    </a:cubicBezTo>
                    <a:lnTo>
                      <a:pt x="524" y="298"/>
                    </a:lnTo>
                    <a:cubicBezTo>
                      <a:pt x="596" y="298"/>
                      <a:pt x="631" y="310"/>
                      <a:pt x="703" y="358"/>
                    </a:cubicBezTo>
                    <a:cubicBezTo>
                      <a:pt x="717" y="362"/>
                      <a:pt x="732" y="364"/>
                      <a:pt x="746" y="364"/>
                    </a:cubicBezTo>
                    <a:cubicBezTo>
                      <a:pt x="777" y="364"/>
                      <a:pt x="805" y="351"/>
                      <a:pt x="822" y="310"/>
                    </a:cubicBezTo>
                    <a:cubicBezTo>
                      <a:pt x="857" y="263"/>
                      <a:pt x="869" y="203"/>
                      <a:pt x="810" y="156"/>
                    </a:cubicBezTo>
                    <a:cubicBezTo>
                      <a:pt x="738" y="96"/>
                      <a:pt x="619" y="84"/>
                      <a:pt x="524" y="84"/>
                    </a:cubicBezTo>
                    <a:lnTo>
                      <a:pt x="524" y="48"/>
                    </a:lnTo>
                    <a:cubicBezTo>
                      <a:pt x="524" y="13"/>
                      <a:pt x="500" y="1"/>
                      <a:pt x="4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9570;p16">
                <a:extLst>
                  <a:ext uri="{FF2B5EF4-FFF2-40B4-BE49-F238E27FC236}">
                    <a16:creationId xmlns="" xmlns:a16="http://schemas.microsoft.com/office/drawing/2014/main" id="{C238095E-127B-4360-AB91-09EEC270FA3D}"/>
                  </a:ext>
                </a:extLst>
              </p:cNvPr>
              <p:cNvSpPr/>
              <p:nvPr/>
            </p:nvSpPr>
            <p:spPr>
              <a:xfrm>
                <a:off x="3988156" y="3495935"/>
                <a:ext cx="353954" cy="203155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6383" extrusionOk="0">
                    <a:moveTo>
                      <a:pt x="3525" y="1884"/>
                    </a:moveTo>
                    <a:cubicBezTo>
                      <a:pt x="3540" y="1884"/>
                      <a:pt x="3561" y="1898"/>
                      <a:pt x="3561" y="1925"/>
                    </a:cubicBezTo>
                    <a:cubicBezTo>
                      <a:pt x="3632" y="2103"/>
                      <a:pt x="4632" y="4770"/>
                      <a:pt x="4680" y="4854"/>
                    </a:cubicBezTo>
                    <a:cubicBezTo>
                      <a:pt x="4692" y="4865"/>
                      <a:pt x="4680" y="4901"/>
                      <a:pt x="4644" y="4901"/>
                    </a:cubicBezTo>
                    <a:lnTo>
                      <a:pt x="3930" y="5163"/>
                    </a:lnTo>
                    <a:cubicBezTo>
                      <a:pt x="3882" y="5032"/>
                      <a:pt x="2870" y="2341"/>
                      <a:pt x="2799" y="2163"/>
                    </a:cubicBezTo>
                    <a:lnTo>
                      <a:pt x="3513" y="1889"/>
                    </a:lnTo>
                    <a:cubicBezTo>
                      <a:pt x="3516" y="1886"/>
                      <a:pt x="3520" y="1884"/>
                      <a:pt x="3525" y="1884"/>
                    </a:cubicBezTo>
                    <a:close/>
                    <a:moveTo>
                      <a:pt x="2501" y="2294"/>
                    </a:moveTo>
                    <a:lnTo>
                      <a:pt x="3632" y="5306"/>
                    </a:lnTo>
                    <a:cubicBezTo>
                      <a:pt x="3096" y="5496"/>
                      <a:pt x="1763" y="5997"/>
                      <a:pt x="1536" y="6092"/>
                    </a:cubicBezTo>
                    <a:cubicBezTo>
                      <a:pt x="1528" y="6095"/>
                      <a:pt x="1520" y="6096"/>
                      <a:pt x="1511" y="6096"/>
                    </a:cubicBezTo>
                    <a:cubicBezTo>
                      <a:pt x="1485" y="6096"/>
                      <a:pt x="1459" y="6081"/>
                      <a:pt x="1441" y="6044"/>
                    </a:cubicBezTo>
                    <a:lnTo>
                      <a:pt x="358" y="3175"/>
                    </a:lnTo>
                    <a:cubicBezTo>
                      <a:pt x="346" y="3139"/>
                      <a:pt x="358" y="3103"/>
                      <a:pt x="405" y="3080"/>
                    </a:cubicBezTo>
                    <a:cubicBezTo>
                      <a:pt x="1084" y="2829"/>
                      <a:pt x="2025" y="2472"/>
                      <a:pt x="2501" y="2294"/>
                    </a:cubicBezTo>
                    <a:close/>
                    <a:moveTo>
                      <a:pt x="10195" y="0"/>
                    </a:moveTo>
                    <a:cubicBezTo>
                      <a:pt x="9949" y="0"/>
                      <a:pt x="9714" y="126"/>
                      <a:pt x="9537" y="282"/>
                    </a:cubicBezTo>
                    <a:lnTo>
                      <a:pt x="7835" y="1698"/>
                    </a:lnTo>
                    <a:cubicBezTo>
                      <a:pt x="7740" y="1496"/>
                      <a:pt x="7537" y="1282"/>
                      <a:pt x="7144" y="1282"/>
                    </a:cubicBezTo>
                    <a:cubicBezTo>
                      <a:pt x="6745" y="1282"/>
                      <a:pt x="6434" y="1280"/>
                      <a:pt x="6185" y="1280"/>
                    </a:cubicBezTo>
                    <a:cubicBezTo>
                      <a:pt x="5437" y="1280"/>
                      <a:pt x="5254" y="1294"/>
                      <a:pt x="4977" y="1401"/>
                    </a:cubicBezTo>
                    <a:lnTo>
                      <a:pt x="3882" y="1853"/>
                    </a:lnTo>
                    <a:lnTo>
                      <a:pt x="3870" y="1806"/>
                    </a:lnTo>
                    <a:cubicBezTo>
                      <a:pt x="3814" y="1665"/>
                      <a:pt x="3669" y="1569"/>
                      <a:pt x="3523" y="1569"/>
                    </a:cubicBezTo>
                    <a:cubicBezTo>
                      <a:pt x="3484" y="1569"/>
                      <a:pt x="3444" y="1576"/>
                      <a:pt x="3406" y="1591"/>
                    </a:cubicBezTo>
                    <a:lnTo>
                      <a:pt x="2596" y="1913"/>
                    </a:lnTo>
                    <a:cubicBezTo>
                      <a:pt x="2239" y="2044"/>
                      <a:pt x="1084" y="2472"/>
                      <a:pt x="298" y="2770"/>
                    </a:cubicBezTo>
                    <a:cubicBezTo>
                      <a:pt x="108" y="2841"/>
                      <a:pt x="1" y="3068"/>
                      <a:pt x="72" y="3258"/>
                    </a:cubicBezTo>
                    <a:lnTo>
                      <a:pt x="1167" y="6139"/>
                    </a:lnTo>
                    <a:cubicBezTo>
                      <a:pt x="1222" y="6285"/>
                      <a:pt x="1368" y="6382"/>
                      <a:pt x="1518" y="6382"/>
                    </a:cubicBezTo>
                    <a:cubicBezTo>
                      <a:pt x="1564" y="6382"/>
                      <a:pt x="1611" y="6373"/>
                      <a:pt x="1656" y="6354"/>
                    </a:cubicBezTo>
                    <a:cubicBezTo>
                      <a:pt x="1906" y="6270"/>
                      <a:pt x="3549" y="5639"/>
                      <a:pt x="3894" y="5508"/>
                    </a:cubicBezTo>
                    <a:lnTo>
                      <a:pt x="4763" y="5175"/>
                    </a:lnTo>
                    <a:cubicBezTo>
                      <a:pt x="4942" y="5104"/>
                      <a:pt x="5049" y="4901"/>
                      <a:pt x="4965" y="4723"/>
                    </a:cubicBezTo>
                    <a:lnTo>
                      <a:pt x="4954" y="4675"/>
                    </a:lnTo>
                    <a:cubicBezTo>
                      <a:pt x="5525" y="4437"/>
                      <a:pt x="5537" y="4413"/>
                      <a:pt x="6120" y="4413"/>
                    </a:cubicBezTo>
                    <a:cubicBezTo>
                      <a:pt x="6204" y="4413"/>
                      <a:pt x="6275" y="4330"/>
                      <a:pt x="6275" y="4246"/>
                    </a:cubicBezTo>
                    <a:cubicBezTo>
                      <a:pt x="6275" y="4151"/>
                      <a:pt x="6204" y="4080"/>
                      <a:pt x="6120" y="4080"/>
                    </a:cubicBezTo>
                    <a:cubicBezTo>
                      <a:pt x="5477" y="4080"/>
                      <a:pt x="5418" y="4127"/>
                      <a:pt x="4834" y="4377"/>
                    </a:cubicBezTo>
                    <a:lnTo>
                      <a:pt x="3989" y="2127"/>
                    </a:lnTo>
                    <a:lnTo>
                      <a:pt x="5073" y="1686"/>
                    </a:lnTo>
                    <a:cubicBezTo>
                      <a:pt x="5294" y="1601"/>
                      <a:pt x="5460" y="1589"/>
                      <a:pt x="6106" y="1589"/>
                    </a:cubicBezTo>
                    <a:cubicBezTo>
                      <a:pt x="6364" y="1589"/>
                      <a:pt x="6699" y="1591"/>
                      <a:pt x="7144" y="1591"/>
                    </a:cubicBezTo>
                    <a:cubicBezTo>
                      <a:pt x="7323" y="1591"/>
                      <a:pt x="7442" y="1651"/>
                      <a:pt x="7513" y="1770"/>
                    </a:cubicBezTo>
                    <a:cubicBezTo>
                      <a:pt x="7573" y="1865"/>
                      <a:pt x="7573" y="1948"/>
                      <a:pt x="7585" y="1984"/>
                    </a:cubicBezTo>
                    <a:cubicBezTo>
                      <a:pt x="7585" y="2044"/>
                      <a:pt x="7549" y="2341"/>
                      <a:pt x="7263" y="2389"/>
                    </a:cubicBezTo>
                    <a:cubicBezTo>
                      <a:pt x="6835" y="2460"/>
                      <a:pt x="5882" y="2591"/>
                      <a:pt x="5882" y="2591"/>
                    </a:cubicBezTo>
                    <a:cubicBezTo>
                      <a:pt x="5787" y="2603"/>
                      <a:pt x="5727" y="2687"/>
                      <a:pt x="5739" y="2770"/>
                    </a:cubicBezTo>
                    <a:cubicBezTo>
                      <a:pt x="5763" y="2841"/>
                      <a:pt x="5823" y="2901"/>
                      <a:pt x="5906" y="2901"/>
                    </a:cubicBezTo>
                    <a:lnTo>
                      <a:pt x="5942" y="2901"/>
                    </a:lnTo>
                    <a:cubicBezTo>
                      <a:pt x="5954" y="2901"/>
                      <a:pt x="6894" y="2770"/>
                      <a:pt x="7335" y="2699"/>
                    </a:cubicBezTo>
                    <a:cubicBezTo>
                      <a:pt x="7740" y="2627"/>
                      <a:pt x="7882" y="2282"/>
                      <a:pt x="7918" y="2056"/>
                    </a:cubicBezTo>
                    <a:lnTo>
                      <a:pt x="9764" y="520"/>
                    </a:lnTo>
                    <a:cubicBezTo>
                      <a:pt x="9875" y="408"/>
                      <a:pt x="10028" y="311"/>
                      <a:pt x="10188" y="311"/>
                    </a:cubicBezTo>
                    <a:cubicBezTo>
                      <a:pt x="10285" y="311"/>
                      <a:pt x="10384" y="347"/>
                      <a:pt x="10478" y="436"/>
                    </a:cubicBezTo>
                    <a:cubicBezTo>
                      <a:pt x="10776" y="734"/>
                      <a:pt x="10502" y="1091"/>
                      <a:pt x="10430" y="1151"/>
                    </a:cubicBezTo>
                    <a:cubicBezTo>
                      <a:pt x="10359" y="1222"/>
                      <a:pt x="8097" y="3651"/>
                      <a:pt x="8097" y="3651"/>
                    </a:cubicBezTo>
                    <a:cubicBezTo>
                      <a:pt x="7763" y="4020"/>
                      <a:pt x="7323" y="4080"/>
                      <a:pt x="7144" y="4092"/>
                    </a:cubicBezTo>
                    <a:lnTo>
                      <a:pt x="6847" y="4092"/>
                    </a:lnTo>
                    <a:cubicBezTo>
                      <a:pt x="6751" y="4092"/>
                      <a:pt x="6680" y="4175"/>
                      <a:pt x="6680" y="4258"/>
                    </a:cubicBezTo>
                    <a:cubicBezTo>
                      <a:pt x="6680" y="4353"/>
                      <a:pt x="6751" y="4425"/>
                      <a:pt x="6847" y="4425"/>
                    </a:cubicBezTo>
                    <a:lnTo>
                      <a:pt x="7156" y="4425"/>
                    </a:lnTo>
                    <a:cubicBezTo>
                      <a:pt x="7382" y="4413"/>
                      <a:pt x="7918" y="4330"/>
                      <a:pt x="8335" y="3877"/>
                    </a:cubicBezTo>
                    <a:cubicBezTo>
                      <a:pt x="10669" y="1377"/>
                      <a:pt x="10669" y="1377"/>
                      <a:pt x="10669" y="1353"/>
                    </a:cubicBezTo>
                    <a:cubicBezTo>
                      <a:pt x="10883" y="1151"/>
                      <a:pt x="11121" y="627"/>
                      <a:pt x="10704" y="210"/>
                    </a:cubicBezTo>
                    <a:cubicBezTo>
                      <a:pt x="10539" y="60"/>
                      <a:pt x="10365" y="0"/>
                      <a:pt x="101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0" name="Grupo 139">
            <a:extLst>
              <a:ext uri="{FF2B5EF4-FFF2-40B4-BE49-F238E27FC236}">
                <a16:creationId xmlns="" xmlns:a16="http://schemas.microsoft.com/office/drawing/2014/main" id="{F049AC9F-C3A1-4D74-BA73-66FA01B76C83}"/>
              </a:ext>
            </a:extLst>
          </p:cNvPr>
          <p:cNvGrpSpPr/>
          <p:nvPr/>
        </p:nvGrpSpPr>
        <p:grpSpPr>
          <a:xfrm>
            <a:off x="5720764" y="5239955"/>
            <a:ext cx="528675" cy="528675"/>
            <a:chOff x="5720764" y="5239955"/>
            <a:chExt cx="528675" cy="528675"/>
          </a:xfrm>
        </p:grpSpPr>
        <p:sp>
          <p:nvSpPr>
            <p:cNvPr id="141" name="Elipse 140">
              <a:extLst>
                <a:ext uri="{FF2B5EF4-FFF2-40B4-BE49-F238E27FC236}">
                  <a16:creationId xmlns="" xmlns:a16="http://schemas.microsoft.com/office/drawing/2014/main" id="{7B4E51F6-3953-4A0E-B84F-896379A1F17C}"/>
                </a:ext>
              </a:extLst>
            </p:cNvPr>
            <p:cNvSpPr/>
            <p:nvPr/>
          </p:nvSpPr>
          <p:spPr>
            <a:xfrm>
              <a:off x="5720764" y="5239955"/>
              <a:ext cx="528675" cy="5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42" name="Google Shape;9481;p16">
              <a:extLst>
                <a:ext uri="{FF2B5EF4-FFF2-40B4-BE49-F238E27FC236}">
                  <a16:creationId xmlns="" xmlns:a16="http://schemas.microsoft.com/office/drawing/2014/main" id="{6C5F8B6D-8ACA-46A7-AD57-A89B1631AD7D}"/>
                </a:ext>
              </a:extLst>
            </p:cNvPr>
            <p:cNvGrpSpPr/>
            <p:nvPr/>
          </p:nvGrpSpPr>
          <p:grpSpPr>
            <a:xfrm>
              <a:off x="5761688" y="5340763"/>
              <a:ext cx="446826" cy="327059"/>
              <a:chOff x="5733194" y="2431718"/>
              <a:chExt cx="446826" cy="327059"/>
            </a:xfrm>
            <a:solidFill>
              <a:schemeClr val="tx2"/>
            </a:solidFill>
          </p:grpSpPr>
          <p:sp>
            <p:nvSpPr>
              <p:cNvPr id="143" name="Google Shape;9482;p16">
                <a:extLst>
                  <a:ext uri="{FF2B5EF4-FFF2-40B4-BE49-F238E27FC236}">
                    <a16:creationId xmlns="" xmlns:a16="http://schemas.microsoft.com/office/drawing/2014/main" id="{428C3432-7023-495C-9018-4F4B77A4DA67}"/>
                  </a:ext>
                </a:extLst>
              </p:cNvPr>
              <p:cNvSpPr/>
              <p:nvPr/>
            </p:nvSpPr>
            <p:spPr>
              <a:xfrm>
                <a:off x="6032946" y="2474145"/>
                <a:ext cx="56112" cy="2011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32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17"/>
                      <a:pt x="215" y="417"/>
                    </a:cubicBezTo>
                    <a:cubicBezTo>
                      <a:pt x="441" y="417"/>
                      <a:pt x="1108" y="453"/>
                      <a:pt x="1429" y="620"/>
                    </a:cubicBezTo>
                    <a:cubicBezTo>
                      <a:pt x="1465" y="632"/>
                      <a:pt x="1489" y="632"/>
                      <a:pt x="1525" y="632"/>
                    </a:cubicBezTo>
                    <a:cubicBezTo>
                      <a:pt x="1596" y="632"/>
                      <a:pt x="1668" y="584"/>
                      <a:pt x="1703" y="513"/>
                    </a:cubicBezTo>
                    <a:cubicBezTo>
                      <a:pt x="1763" y="417"/>
                      <a:pt x="1727" y="298"/>
                      <a:pt x="1632" y="239"/>
                    </a:cubicBezTo>
                    <a:cubicBezTo>
                      <a:pt x="1156" y="1"/>
                      <a:pt x="263" y="1"/>
                      <a:pt x="2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9483;p16">
                <a:extLst>
                  <a:ext uri="{FF2B5EF4-FFF2-40B4-BE49-F238E27FC236}">
                    <a16:creationId xmlns="" xmlns:a16="http://schemas.microsoft.com/office/drawing/2014/main" id="{F51B221C-D772-4E61-A734-6B7E2F013A29}"/>
                  </a:ext>
                </a:extLst>
              </p:cNvPr>
              <p:cNvSpPr/>
              <p:nvPr/>
            </p:nvSpPr>
            <p:spPr>
              <a:xfrm>
                <a:off x="5733194" y="2431718"/>
                <a:ext cx="446826" cy="327059"/>
              </a:xfrm>
              <a:custGeom>
                <a:avLst/>
                <a:gdLst/>
                <a:ahLst/>
                <a:cxnLst/>
                <a:rect l="l" t="t" r="r" b="b"/>
                <a:pathLst>
                  <a:path w="14039" h="10276" extrusionOk="0">
                    <a:moveTo>
                      <a:pt x="11621" y="655"/>
                    </a:moveTo>
                    <a:lnTo>
                      <a:pt x="11621" y="1500"/>
                    </a:lnTo>
                    <a:cubicBezTo>
                      <a:pt x="11621" y="1631"/>
                      <a:pt x="11598" y="1762"/>
                      <a:pt x="11538" y="1905"/>
                    </a:cubicBezTo>
                    <a:lnTo>
                      <a:pt x="11431" y="2108"/>
                    </a:lnTo>
                    <a:cubicBezTo>
                      <a:pt x="11419" y="2143"/>
                      <a:pt x="11419" y="2167"/>
                      <a:pt x="11419" y="2203"/>
                    </a:cubicBezTo>
                    <a:lnTo>
                      <a:pt x="11419" y="2631"/>
                    </a:lnTo>
                    <a:cubicBezTo>
                      <a:pt x="11419" y="2929"/>
                      <a:pt x="11300" y="3215"/>
                      <a:pt x="11074" y="3429"/>
                    </a:cubicBezTo>
                    <a:cubicBezTo>
                      <a:pt x="10858" y="3634"/>
                      <a:pt x="10599" y="3751"/>
                      <a:pt x="10317" y="3751"/>
                    </a:cubicBezTo>
                    <a:cubicBezTo>
                      <a:pt x="10303" y="3751"/>
                      <a:pt x="10290" y="3751"/>
                      <a:pt x="10276" y="3751"/>
                    </a:cubicBezTo>
                    <a:cubicBezTo>
                      <a:pt x="9657" y="3739"/>
                      <a:pt x="9181" y="3215"/>
                      <a:pt x="9181" y="2584"/>
                    </a:cubicBezTo>
                    <a:lnTo>
                      <a:pt x="9181" y="2203"/>
                    </a:lnTo>
                    <a:cubicBezTo>
                      <a:pt x="9181" y="2167"/>
                      <a:pt x="9181" y="2143"/>
                      <a:pt x="9169" y="2108"/>
                    </a:cubicBezTo>
                    <a:lnTo>
                      <a:pt x="9038" y="1857"/>
                    </a:lnTo>
                    <a:cubicBezTo>
                      <a:pt x="8990" y="1762"/>
                      <a:pt x="8966" y="1667"/>
                      <a:pt x="8966" y="1560"/>
                    </a:cubicBezTo>
                    <a:lnTo>
                      <a:pt x="8966" y="1548"/>
                    </a:lnTo>
                    <a:cubicBezTo>
                      <a:pt x="8966" y="1048"/>
                      <a:pt x="9359" y="655"/>
                      <a:pt x="9859" y="655"/>
                    </a:cubicBezTo>
                    <a:close/>
                    <a:moveTo>
                      <a:pt x="4156" y="429"/>
                    </a:moveTo>
                    <a:cubicBezTo>
                      <a:pt x="4513" y="429"/>
                      <a:pt x="4823" y="560"/>
                      <a:pt x="5061" y="822"/>
                    </a:cubicBezTo>
                    <a:cubicBezTo>
                      <a:pt x="5299" y="1072"/>
                      <a:pt x="5442" y="1417"/>
                      <a:pt x="5478" y="1786"/>
                    </a:cubicBezTo>
                    <a:cubicBezTo>
                      <a:pt x="5513" y="2215"/>
                      <a:pt x="5656" y="3108"/>
                      <a:pt x="5847" y="3643"/>
                    </a:cubicBezTo>
                    <a:lnTo>
                      <a:pt x="5835" y="3643"/>
                    </a:lnTo>
                    <a:cubicBezTo>
                      <a:pt x="5525" y="3762"/>
                      <a:pt x="4882" y="3941"/>
                      <a:pt x="4132" y="3941"/>
                    </a:cubicBezTo>
                    <a:cubicBezTo>
                      <a:pt x="4077" y="3944"/>
                      <a:pt x="4021" y="3945"/>
                      <a:pt x="3967" y="3945"/>
                    </a:cubicBezTo>
                    <a:cubicBezTo>
                      <a:pt x="3330" y="3945"/>
                      <a:pt x="2762" y="3765"/>
                      <a:pt x="2477" y="3655"/>
                    </a:cubicBezTo>
                    <a:cubicBezTo>
                      <a:pt x="2656" y="3108"/>
                      <a:pt x="2799" y="2215"/>
                      <a:pt x="2835" y="1786"/>
                    </a:cubicBezTo>
                    <a:cubicBezTo>
                      <a:pt x="2858" y="1417"/>
                      <a:pt x="3013" y="1072"/>
                      <a:pt x="3251" y="822"/>
                    </a:cubicBezTo>
                    <a:cubicBezTo>
                      <a:pt x="3501" y="560"/>
                      <a:pt x="3811" y="429"/>
                      <a:pt x="4156" y="429"/>
                    </a:cubicBezTo>
                    <a:close/>
                    <a:moveTo>
                      <a:pt x="10752" y="4096"/>
                    </a:moveTo>
                    <a:cubicBezTo>
                      <a:pt x="10752" y="4155"/>
                      <a:pt x="10764" y="4215"/>
                      <a:pt x="10776" y="4274"/>
                    </a:cubicBezTo>
                    <a:lnTo>
                      <a:pt x="10609" y="4429"/>
                    </a:lnTo>
                    <a:cubicBezTo>
                      <a:pt x="10526" y="4524"/>
                      <a:pt x="10419" y="4572"/>
                      <a:pt x="10300" y="4572"/>
                    </a:cubicBezTo>
                    <a:cubicBezTo>
                      <a:pt x="10181" y="4572"/>
                      <a:pt x="10062" y="4524"/>
                      <a:pt x="9990" y="4429"/>
                    </a:cubicBezTo>
                    <a:lnTo>
                      <a:pt x="9823" y="4274"/>
                    </a:lnTo>
                    <a:cubicBezTo>
                      <a:pt x="9835" y="4215"/>
                      <a:pt x="9859" y="4155"/>
                      <a:pt x="9859" y="4096"/>
                    </a:cubicBezTo>
                    <a:cubicBezTo>
                      <a:pt x="9990" y="4132"/>
                      <a:pt x="10121" y="4167"/>
                      <a:pt x="10252" y="4167"/>
                    </a:cubicBezTo>
                    <a:lnTo>
                      <a:pt x="10300" y="4167"/>
                    </a:lnTo>
                    <a:cubicBezTo>
                      <a:pt x="10455" y="4167"/>
                      <a:pt x="10609" y="4132"/>
                      <a:pt x="10752" y="4096"/>
                    </a:cubicBezTo>
                    <a:close/>
                    <a:moveTo>
                      <a:pt x="4692" y="4358"/>
                    </a:moveTo>
                    <a:cubicBezTo>
                      <a:pt x="4763" y="4524"/>
                      <a:pt x="4918" y="4644"/>
                      <a:pt x="5097" y="4691"/>
                    </a:cubicBezTo>
                    <a:lnTo>
                      <a:pt x="5835" y="4894"/>
                    </a:lnTo>
                    <a:cubicBezTo>
                      <a:pt x="6025" y="4953"/>
                      <a:pt x="6168" y="5132"/>
                      <a:pt x="6168" y="5322"/>
                    </a:cubicBezTo>
                    <a:lnTo>
                      <a:pt x="6168" y="7251"/>
                    </a:lnTo>
                    <a:cubicBezTo>
                      <a:pt x="6168" y="7501"/>
                      <a:pt x="5954" y="7692"/>
                      <a:pt x="5716" y="7692"/>
                    </a:cubicBezTo>
                    <a:lnTo>
                      <a:pt x="5704" y="7692"/>
                    </a:lnTo>
                    <a:lnTo>
                      <a:pt x="5704" y="6144"/>
                    </a:lnTo>
                    <a:cubicBezTo>
                      <a:pt x="5668" y="5787"/>
                      <a:pt x="5394" y="5501"/>
                      <a:pt x="5025" y="5501"/>
                    </a:cubicBezTo>
                    <a:lnTo>
                      <a:pt x="3275" y="5501"/>
                    </a:lnTo>
                    <a:cubicBezTo>
                      <a:pt x="2918" y="5501"/>
                      <a:pt x="2632" y="5787"/>
                      <a:pt x="2632" y="6144"/>
                    </a:cubicBezTo>
                    <a:lnTo>
                      <a:pt x="2632" y="7692"/>
                    </a:lnTo>
                    <a:lnTo>
                      <a:pt x="2620" y="7692"/>
                    </a:lnTo>
                    <a:cubicBezTo>
                      <a:pt x="2370" y="7692"/>
                      <a:pt x="2180" y="7489"/>
                      <a:pt x="2180" y="7251"/>
                    </a:cubicBezTo>
                    <a:lnTo>
                      <a:pt x="2180" y="5322"/>
                    </a:lnTo>
                    <a:cubicBezTo>
                      <a:pt x="2180" y="5132"/>
                      <a:pt x="2311" y="4941"/>
                      <a:pt x="2501" y="4894"/>
                    </a:cubicBezTo>
                    <a:lnTo>
                      <a:pt x="3251" y="4691"/>
                    </a:lnTo>
                    <a:cubicBezTo>
                      <a:pt x="3430" y="4644"/>
                      <a:pt x="3561" y="4524"/>
                      <a:pt x="3644" y="4358"/>
                    </a:cubicBezTo>
                    <a:cubicBezTo>
                      <a:pt x="3811" y="4370"/>
                      <a:pt x="3989" y="4394"/>
                      <a:pt x="4168" y="4394"/>
                    </a:cubicBezTo>
                    <a:cubicBezTo>
                      <a:pt x="4347" y="4394"/>
                      <a:pt x="4525" y="4370"/>
                      <a:pt x="4692" y="4358"/>
                    </a:cubicBezTo>
                    <a:close/>
                    <a:moveTo>
                      <a:pt x="10526" y="5906"/>
                    </a:moveTo>
                    <a:cubicBezTo>
                      <a:pt x="10538" y="5906"/>
                      <a:pt x="10538" y="5906"/>
                      <a:pt x="10538" y="5918"/>
                    </a:cubicBezTo>
                    <a:lnTo>
                      <a:pt x="10538" y="7680"/>
                    </a:lnTo>
                    <a:cubicBezTo>
                      <a:pt x="10538" y="7692"/>
                      <a:pt x="10538" y="7692"/>
                      <a:pt x="10526" y="7692"/>
                    </a:cubicBezTo>
                    <a:lnTo>
                      <a:pt x="7895" y="7692"/>
                    </a:lnTo>
                    <a:cubicBezTo>
                      <a:pt x="7871" y="7692"/>
                      <a:pt x="7871" y="7692"/>
                      <a:pt x="7871" y="7680"/>
                    </a:cubicBezTo>
                    <a:lnTo>
                      <a:pt x="7871" y="5918"/>
                    </a:lnTo>
                    <a:lnTo>
                      <a:pt x="10526" y="5906"/>
                    </a:lnTo>
                    <a:close/>
                    <a:moveTo>
                      <a:pt x="11050" y="4596"/>
                    </a:moveTo>
                    <a:lnTo>
                      <a:pt x="11228" y="4691"/>
                    </a:lnTo>
                    <a:lnTo>
                      <a:pt x="11967" y="4894"/>
                    </a:lnTo>
                    <a:cubicBezTo>
                      <a:pt x="12157" y="4953"/>
                      <a:pt x="12300" y="5132"/>
                      <a:pt x="12300" y="5322"/>
                    </a:cubicBezTo>
                    <a:lnTo>
                      <a:pt x="12300" y="7251"/>
                    </a:lnTo>
                    <a:cubicBezTo>
                      <a:pt x="12300" y="7501"/>
                      <a:pt x="12086" y="7692"/>
                      <a:pt x="11848" y="7692"/>
                    </a:cubicBezTo>
                    <a:lnTo>
                      <a:pt x="10955" y="7692"/>
                    </a:lnTo>
                    <a:lnTo>
                      <a:pt x="10955" y="7680"/>
                    </a:lnTo>
                    <a:lnTo>
                      <a:pt x="10955" y="7227"/>
                    </a:lnTo>
                    <a:lnTo>
                      <a:pt x="11621" y="7227"/>
                    </a:lnTo>
                    <a:cubicBezTo>
                      <a:pt x="11740" y="7227"/>
                      <a:pt x="11836" y="7144"/>
                      <a:pt x="11836" y="7025"/>
                    </a:cubicBezTo>
                    <a:lnTo>
                      <a:pt x="11836" y="5715"/>
                    </a:lnTo>
                    <a:cubicBezTo>
                      <a:pt x="11836" y="5596"/>
                      <a:pt x="11740" y="5501"/>
                      <a:pt x="11621" y="5501"/>
                    </a:cubicBezTo>
                    <a:cubicBezTo>
                      <a:pt x="11502" y="5501"/>
                      <a:pt x="11419" y="5596"/>
                      <a:pt x="11419" y="5715"/>
                    </a:cubicBezTo>
                    <a:lnTo>
                      <a:pt x="11419" y="6834"/>
                    </a:lnTo>
                    <a:lnTo>
                      <a:pt x="10955" y="6834"/>
                    </a:lnTo>
                    <a:lnTo>
                      <a:pt x="10955" y="5941"/>
                    </a:lnTo>
                    <a:cubicBezTo>
                      <a:pt x="10955" y="5691"/>
                      <a:pt x="10764" y="5525"/>
                      <a:pt x="10538" y="5525"/>
                    </a:cubicBezTo>
                    <a:lnTo>
                      <a:pt x="8335" y="5525"/>
                    </a:lnTo>
                    <a:lnTo>
                      <a:pt x="8335" y="5322"/>
                    </a:lnTo>
                    <a:lnTo>
                      <a:pt x="8299" y="5322"/>
                    </a:lnTo>
                    <a:cubicBezTo>
                      <a:pt x="8299" y="5132"/>
                      <a:pt x="8442" y="4941"/>
                      <a:pt x="8633" y="4894"/>
                    </a:cubicBezTo>
                    <a:lnTo>
                      <a:pt x="9383" y="4691"/>
                    </a:lnTo>
                    <a:cubicBezTo>
                      <a:pt x="9442" y="4667"/>
                      <a:pt x="9490" y="4644"/>
                      <a:pt x="9562" y="4596"/>
                    </a:cubicBezTo>
                    <a:lnTo>
                      <a:pt x="9693" y="4727"/>
                    </a:lnTo>
                    <a:cubicBezTo>
                      <a:pt x="9859" y="4894"/>
                      <a:pt x="10062" y="4989"/>
                      <a:pt x="10300" y="4989"/>
                    </a:cubicBezTo>
                    <a:cubicBezTo>
                      <a:pt x="10526" y="4989"/>
                      <a:pt x="10752" y="4894"/>
                      <a:pt x="10907" y="4727"/>
                    </a:cubicBezTo>
                    <a:lnTo>
                      <a:pt x="11050" y="4596"/>
                    </a:lnTo>
                    <a:close/>
                    <a:moveTo>
                      <a:pt x="2632" y="8108"/>
                    </a:moveTo>
                    <a:lnTo>
                      <a:pt x="2632" y="8573"/>
                    </a:lnTo>
                    <a:lnTo>
                      <a:pt x="846" y="8573"/>
                    </a:lnTo>
                    <a:lnTo>
                      <a:pt x="846" y="8108"/>
                    </a:lnTo>
                    <a:close/>
                    <a:moveTo>
                      <a:pt x="13157" y="8108"/>
                    </a:moveTo>
                    <a:lnTo>
                      <a:pt x="13157" y="8573"/>
                    </a:lnTo>
                    <a:lnTo>
                      <a:pt x="5668" y="8573"/>
                    </a:lnTo>
                    <a:lnTo>
                      <a:pt x="5668" y="8108"/>
                    </a:lnTo>
                    <a:close/>
                    <a:moveTo>
                      <a:pt x="5049" y="5906"/>
                    </a:moveTo>
                    <a:cubicBezTo>
                      <a:pt x="5180" y="5906"/>
                      <a:pt x="5287" y="6013"/>
                      <a:pt x="5287" y="6144"/>
                    </a:cubicBezTo>
                    <a:lnTo>
                      <a:pt x="5287" y="9001"/>
                    </a:lnTo>
                    <a:lnTo>
                      <a:pt x="3049" y="9001"/>
                    </a:lnTo>
                    <a:lnTo>
                      <a:pt x="3049" y="6144"/>
                    </a:lnTo>
                    <a:cubicBezTo>
                      <a:pt x="3049" y="6013"/>
                      <a:pt x="3156" y="5906"/>
                      <a:pt x="3287" y="5906"/>
                    </a:cubicBezTo>
                    <a:close/>
                    <a:moveTo>
                      <a:pt x="4168" y="0"/>
                    </a:moveTo>
                    <a:cubicBezTo>
                      <a:pt x="3239" y="0"/>
                      <a:pt x="2501" y="738"/>
                      <a:pt x="2430" y="1738"/>
                    </a:cubicBezTo>
                    <a:cubicBezTo>
                      <a:pt x="2394" y="2155"/>
                      <a:pt x="2263" y="2989"/>
                      <a:pt x="2084" y="3477"/>
                    </a:cubicBezTo>
                    <a:cubicBezTo>
                      <a:pt x="2037" y="3584"/>
                      <a:pt x="2049" y="3703"/>
                      <a:pt x="2096" y="3810"/>
                    </a:cubicBezTo>
                    <a:cubicBezTo>
                      <a:pt x="2144" y="3905"/>
                      <a:pt x="2239" y="3989"/>
                      <a:pt x="2334" y="4024"/>
                    </a:cubicBezTo>
                    <a:cubicBezTo>
                      <a:pt x="2513" y="4084"/>
                      <a:pt x="2811" y="4179"/>
                      <a:pt x="3156" y="4251"/>
                    </a:cubicBezTo>
                    <a:cubicBezTo>
                      <a:pt x="3144" y="4251"/>
                      <a:pt x="3144" y="4251"/>
                      <a:pt x="3120" y="4263"/>
                    </a:cubicBezTo>
                    <a:lnTo>
                      <a:pt x="2382" y="4477"/>
                    </a:lnTo>
                    <a:cubicBezTo>
                      <a:pt x="2013" y="4584"/>
                      <a:pt x="1751" y="4917"/>
                      <a:pt x="1751" y="5310"/>
                    </a:cubicBezTo>
                    <a:lnTo>
                      <a:pt x="1751" y="7227"/>
                    </a:lnTo>
                    <a:cubicBezTo>
                      <a:pt x="1751" y="7394"/>
                      <a:pt x="1799" y="7561"/>
                      <a:pt x="1894" y="7680"/>
                    </a:cubicBezTo>
                    <a:lnTo>
                      <a:pt x="203" y="7680"/>
                    </a:lnTo>
                    <a:cubicBezTo>
                      <a:pt x="84" y="7680"/>
                      <a:pt x="1" y="7763"/>
                      <a:pt x="1" y="7882"/>
                    </a:cubicBezTo>
                    <a:cubicBezTo>
                      <a:pt x="1" y="8001"/>
                      <a:pt x="84" y="8096"/>
                      <a:pt x="203" y="8096"/>
                    </a:cubicBezTo>
                    <a:lnTo>
                      <a:pt x="441" y="8096"/>
                    </a:lnTo>
                    <a:lnTo>
                      <a:pt x="441" y="10073"/>
                    </a:lnTo>
                    <a:cubicBezTo>
                      <a:pt x="441" y="10192"/>
                      <a:pt x="537" y="10275"/>
                      <a:pt x="656" y="10275"/>
                    </a:cubicBezTo>
                    <a:cubicBezTo>
                      <a:pt x="775" y="10275"/>
                      <a:pt x="858" y="10192"/>
                      <a:pt x="858" y="10073"/>
                    </a:cubicBezTo>
                    <a:lnTo>
                      <a:pt x="858" y="8954"/>
                    </a:lnTo>
                    <a:lnTo>
                      <a:pt x="2644" y="8954"/>
                    </a:lnTo>
                    <a:lnTo>
                      <a:pt x="2644" y="10073"/>
                    </a:lnTo>
                    <a:cubicBezTo>
                      <a:pt x="2644" y="10192"/>
                      <a:pt x="2739" y="10275"/>
                      <a:pt x="2858" y="10275"/>
                    </a:cubicBezTo>
                    <a:cubicBezTo>
                      <a:pt x="2977" y="10275"/>
                      <a:pt x="3073" y="10192"/>
                      <a:pt x="3073" y="10073"/>
                    </a:cubicBezTo>
                    <a:lnTo>
                      <a:pt x="3073" y="9406"/>
                    </a:lnTo>
                    <a:lnTo>
                      <a:pt x="5287" y="9406"/>
                    </a:lnTo>
                    <a:lnTo>
                      <a:pt x="5287" y="10073"/>
                    </a:lnTo>
                    <a:cubicBezTo>
                      <a:pt x="5287" y="10192"/>
                      <a:pt x="5371" y="10275"/>
                      <a:pt x="5490" y="10275"/>
                    </a:cubicBezTo>
                    <a:cubicBezTo>
                      <a:pt x="5609" y="10275"/>
                      <a:pt x="5704" y="10192"/>
                      <a:pt x="5704" y="10073"/>
                    </a:cubicBezTo>
                    <a:lnTo>
                      <a:pt x="5704" y="8954"/>
                    </a:lnTo>
                    <a:lnTo>
                      <a:pt x="13169" y="8954"/>
                    </a:lnTo>
                    <a:lnTo>
                      <a:pt x="13169" y="10073"/>
                    </a:lnTo>
                    <a:cubicBezTo>
                      <a:pt x="13169" y="10192"/>
                      <a:pt x="13264" y="10275"/>
                      <a:pt x="13383" y="10275"/>
                    </a:cubicBezTo>
                    <a:cubicBezTo>
                      <a:pt x="13503" y="10275"/>
                      <a:pt x="13586" y="10192"/>
                      <a:pt x="13586" y="10073"/>
                    </a:cubicBezTo>
                    <a:lnTo>
                      <a:pt x="13586" y="8096"/>
                    </a:lnTo>
                    <a:lnTo>
                      <a:pt x="13824" y="8096"/>
                    </a:lnTo>
                    <a:cubicBezTo>
                      <a:pt x="13943" y="8096"/>
                      <a:pt x="14038" y="8001"/>
                      <a:pt x="14038" y="7882"/>
                    </a:cubicBezTo>
                    <a:cubicBezTo>
                      <a:pt x="14003" y="7787"/>
                      <a:pt x="13919" y="7692"/>
                      <a:pt x="13800" y="7692"/>
                    </a:cubicBezTo>
                    <a:lnTo>
                      <a:pt x="12562" y="7692"/>
                    </a:lnTo>
                    <a:cubicBezTo>
                      <a:pt x="12633" y="7561"/>
                      <a:pt x="12693" y="7406"/>
                      <a:pt x="12693" y="7251"/>
                    </a:cubicBezTo>
                    <a:lnTo>
                      <a:pt x="12693" y="5322"/>
                    </a:lnTo>
                    <a:cubicBezTo>
                      <a:pt x="12693" y="4941"/>
                      <a:pt x="12443" y="4596"/>
                      <a:pt x="12074" y="4489"/>
                    </a:cubicBezTo>
                    <a:lnTo>
                      <a:pt x="11324" y="4286"/>
                    </a:lnTo>
                    <a:cubicBezTo>
                      <a:pt x="11228" y="4251"/>
                      <a:pt x="11169" y="4167"/>
                      <a:pt x="11169" y="4060"/>
                    </a:cubicBezTo>
                    <a:lnTo>
                      <a:pt x="11169" y="3893"/>
                    </a:lnTo>
                    <a:cubicBezTo>
                      <a:pt x="11240" y="3858"/>
                      <a:pt x="11300" y="3798"/>
                      <a:pt x="11359" y="3739"/>
                    </a:cubicBezTo>
                    <a:cubicBezTo>
                      <a:pt x="11657" y="3453"/>
                      <a:pt x="11824" y="3060"/>
                      <a:pt x="11824" y="2643"/>
                    </a:cubicBezTo>
                    <a:lnTo>
                      <a:pt x="11824" y="2262"/>
                    </a:lnTo>
                    <a:lnTo>
                      <a:pt x="11895" y="2096"/>
                    </a:lnTo>
                    <a:cubicBezTo>
                      <a:pt x="11979" y="1917"/>
                      <a:pt x="12026" y="1703"/>
                      <a:pt x="12026" y="1512"/>
                    </a:cubicBezTo>
                    <a:lnTo>
                      <a:pt x="12026" y="453"/>
                    </a:lnTo>
                    <a:cubicBezTo>
                      <a:pt x="12026" y="333"/>
                      <a:pt x="11943" y="250"/>
                      <a:pt x="11824" y="250"/>
                    </a:cubicBezTo>
                    <a:lnTo>
                      <a:pt x="9859" y="250"/>
                    </a:lnTo>
                    <a:cubicBezTo>
                      <a:pt x="9145" y="250"/>
                      <a:pt x="8561" y="834"/>
                      <a:pt x="8561" y="1548"/>
                    </a:cubicBezTo>
                    <a:lnTo>
                      <a:pt x="8561" y="1560"/>
                    </a:lnTo>
                    <a:cubicBezTo>
                      <a:pt x="8561" y="1727"/>
                      <a:pt x="8597" y="1881"/>
                      <a:pt x="8680" y="2036"/>
                    </a:cubicBezTo>
                    <a:lnTo>
                      <a:pt x="8788" y="2238"/>
                    </a:lnTo>
                    <a:lnTo>
                      <a:pt x="8788" y="2572"/>
                    </a:lnTo>
                    <a:cubicBezTo>
                      <a:pt x="8788" y="3108"/>
                      <a:pt x="9050" y="3584"/>
                      <a:pt x="9442" y="3870"/>
                    </a:cubicBezTo>
                    <a:lnTo>
                      <a:pt x="9442" y="4048"/>
                    </a:lnTo>
                    <a:cubicBezTo>
                      <a:pt x="9442" y="4143"/>
                      <a:pt x="9359" y="4239"/>
                      <a:pt x="9276" y="4263"/>
                    </a:cubicBezTo>
                    <a:lnTo>
                      <a:pt x="8526" y="4477"/>
                    </a:lnTo>
                    <a:cubicBezTo>
                      <a:pt x="8157" y="4584"/>
                      <a:pt x="7907" y="4917"/>
                      <a:pt x="7907" y="5310"/>
                    </a:cubicBezTo>
                    <a:lnTo>
                      <a:pt x="7907" y="5489"/>
                    </a:lnTo>
                    <a:lnTo>
                      <a:pt x="7895" y="5489"/>
                    </a:lnTo>
                    <a:cubicBezTo>
                      <a:pt x="7657" y="5489"/>
                      <a:pt x="7478" y="5679"/>
                      <a:pt x="7478" y="5906"/>
                    </a:cubicBezTo>
                    <a:lnTo>
                      <a:pt x="7478" y="7656"/>
                    </a:lnTo>
                    <a:lnTo>
                      <a:pt x="7478" y="7680"/>
                    </a:lnTo>
                    <a:lnTo>
                      <a:pt x="6442" y="7680"/>
                    </a:lnTo>
                    <a:cubicBezTo>
                      <a:pt x="6525" y="7537"/>
                      <a:pt x="6585" y="7394"/>
                      <a:pt x="6585" y="7227"/>
                    </a:cubicBezTo>
                    <a:lnTo>
                      <a:pt x="6585" y="5310"/>
                    </a:lnTo>
                    <a:cubicBezTo>
                      <a:pt x="6585" y="4917"/>
                      <a:pt x="6323" y="4584"/>
                      <a:pt x="5954" y="4477"/>
                    </a:cubicBezTo>
                    <a:lnTo>
                      <a:pt x="5216" y="4263"/>
                    </a:lnTo>
                    <a:cubicBezTo>
                      <a:pt x="5192" y="4263"/>
                      <a:pt x="5192" y="4263"/>
                      <a:pt x="5180" y="4251"/>
                    </a:cubicBezTo>
                    <a:cubicBezTo>
                      <a:pt x="5537" y="4179"/>
                      <a:pt x="5823" y="4084"/>
                      <a:pt x="6002" y="4024"/>
                    </a:cubicBezTo>
                    <a:cubicBezTo>
                      <a:pt x="6109" y="3989"/>
                      <a:pt x="6192" y="3905"/>
                      <a:pt x="6240" y="3810"/>
                    </a:cubicBezTo>
                    <a:cubicBezTo>
                      <a:pt x="6287" y="3703"/>
                      <a:pt x="6299" y="3596"/>
                      <a:pt x="6252" y="3477"/>
                    </a:cubicBezTo>
                    <a:cubicBezTo>
                      <a:pt x="6073" y="2977"/>
                      <a:pt x="5942" y="2143"/>
                      <a:pt x="5906" y="1738"/>
                    </a:cubicBezTo>
                    <a:cubicBezTo>
                      <a:pt x="5835" y="738"/>
                      <a:pt x="5097" y="0"/>
                      <a:pt x="41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9484;p16">
                <a:extLst>
                  <a:ext uri="{FF2B5EF4-FFF2-40B4-BE49-F238E27FC236}">
                    <a16:creationId xmlns="" xmlns:a16="http://schemas.microsoft.com/office/drawing/2014/main" id="{0C252FF4-8842-4306-9CF2-21DEDFBD8620}"/>
                  </a:ext>
                </a:extLst>
              </p:cNvPr>
              <p:cNvSpPr/>
              <p:nvPr/>
            </p:nvSpPr>
            <p:spPr>
              <a:xfrm>
                <a:off x="6019323" y="2641653"/>
                <a:ext cx="13272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202" y="0"/>
                    </a:moveTo>
                    <a:cubicBezTo>
                      <a:pt x="95" y="0"/>
                      <a:pt x="0" y="84"/>
                      <a:pt x="0" y="203"/>
                    </a:cubicBezTo>
                    <a:cubicBezTo>
                      <a:pt x="0" y="322"/>
                      <a:pt x="95" y="417"/>
                      <a:pt x="202" y="417"/>
                    </a:cubicBezTo>
                    <a:cubicBezTo>
                      <a:pt x="322" y="417"/>
                      <a:pt x="417" y="322"/>
                      <a:pt x="417" y="203"/>
                    </a:cubicBezTo>
                    <a:cubicBezTo>
                      <a:pt x="417" y="84"/>
                      <a:pt x="322" y="0"/>
                      <a:pt x="2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" name="Grupo 145">
            <a:extLst>
              <a:ext uri="{FF2B5EF4-FFF2-40B4-BE49-F238E27FC236}">
                <a16:creationId xmlns="" xmlns:a16="http://schemas.microsoft.com/office/drawing/2014/main" id="{286C9D1C-2FB7-4EE2-8D71-7928E80436C3}"/>
              </a:ext>
            </a:extLst>
          </p:cNvPr>
          <p:cNvGrpSpPr/>
          <p:nvPr/>
        </p:nvGrpSpPr>
        <p:grpSpPr>
          <a:xfrm>
            <a:off x="7159237" y="5228879"/>
            <a:ext cx="546290" cy="546290"/>
            <a:chOff x="7159237" y="5228879"/>
            <a:chExt cx="546290" cy="546290"/>
          </a:xfrm>
        </p:grpSpPr>
        <p:sp>
          <p:nvSpPr>
            <p:cNvPr id="147" name="Elipse 146">
              <a:extLst>
                <a:ext uri="{FF2B5EF4-FFF2-40B4-BE49-F238E27FC236}">
                  <a16:creationId xmlns="" xmlns:a16="http://schemas.microsoft.com/office/drawing/2014/main" id="{04466D2C-420A-48DE-B43E-550B89B34AC6}"/>
                </a:ext>
              </a:extLst>
            </p:cNvPr>
            <p:cNvSpPr/>
            <p:nvPr/>
          </p:nvSpPr>
          <p:spPr>
            <a:xfrm>
              <a:off x="7159237" y="5228879"/>
              <a:ext cx="546290" cy="5462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48" name="Google Shape;9364;p16">
              <a:extLst>
                <a:ext uri="{FF2B5EF4-FFF2-40B4-BE49-F238E27FC236}">
                  <a16:creationId xmlns="" xmlns:a16="http://schemas.microsoft.com/office/drawing/2014/main" id="{758B708F-0E9F-47EA-B2B2-7538CC7C1921}"/>
                </a:ext>
              </a:extLst>
            </p:cNvPr>
            <p:cNvGrpSpPr/>
            <p:nvPr/>
          </p:nvGrpSpPr>
          <p:grpSpPr>
            <a:xfrm>
              <a:off x="7254833" y="5324284"/>
              <a:ext cx="355099" cy="355481"/>
              <a:chOff x="3539102" y="2427549"/>
              <a:chExt cx="355099" cy="355481"/>
            </a:xfrm>
            <a:solidFill>
              <a:schemeClr val="tx2"/>
            </a:solidFill>
          </p:grpSpPr>
          <p:sp>
            <p:nvSpPr>
              <p:cNvPr id="149" name="Google Shape;9365;p16">
                <a:extLst>
                  <a:ext uri="{FF2B5EF4-FFF2-40B4-BE49-F238E27FC236}">
                    <a16:creationId xmlns="" xmlns:a16="http://schemas.microsoft.com/office/drawing/2014/main" id="{B06853F8-BA0C-4A54-83D4-774EBA62B73C}"/>
                  </a:ext>
                </a:extLst>
              </p:cNvPr>
              <p:cNvSpPr/>
              <p:nvPr/>
            </p:nvSpPr>
            <p:spPr>
              <a:xfrm>
                <a:off x="3539102" y="2561320"/>
                <a:ext cx="355099" cy="221710"/>
              </a:xfrm>
              <a:custGeom>
                <a:avLst/>
                <a:gdLst/>
                <a:ahLst/>
                <a:cxnLst/>
                <a:rect l="l" t="t" r="r" b="b"/>
                <a:pathLst>
                  <a:path w="11157" h="6966" extrusionOk="0">
                    <a:moveTo>
                      <a:pt x="2953" y="3131"/>
                    </a:moveTo>
                    <a:lnTo>
                      <a:pt x="2953" y="6644"/>
                    </a:lnTo>
                    <a:lnTo>
                      <a:pt x="1537" y="6644"/>
                    </a:lnTo>
                    <a:lnTo>
                      <a:pt x="1537" y="3131"/>
                    </a:lnTo>
                    <a:close/>
                    <a:moveTo>
                      <a:pt x="6263" y="2250"/>
                    </a:moveTo>
                    <a:lnTo>
                      <a:pt x="6263" y="6644"/>
                    </a:lnTo>
                    <a:lnTo>
                      <a:pt x="4858" y="6644"/>
                    </a:lnTo>
                    <a:lnTo>
                      <a:pt x="4858" y="2250"/>
                    </a:lnTo>
                    <a:close/>
                    <a:moveTo>
                      <a:pt x="9585" y="333"/>
                    </a:moveTo>
                    <a:lnTo>
                      <a:pt x="9585" y="6644"/>
                    </a:lnTo>
                    <a:lnTo>
                      <a:pt x="8168" y="6644"/>
                    </a:lnTo>
                    <a:lnTo>
                      <a:pt x="8168" y="333"/>
                    </a:lnTo>
                    <a:close/>
                    <a:moveTo>
                      <a:pt x="8025" y="0"/>
                    </a:moveTo>
                    <a:cubicBezTo>
                      <a:pt x="7930" y="0"/>
                      <a:pt x="7859" y="83"/>
                      <a:pt x="7859" y="167"/>
                    </a:cubicBezTo>
                    <a:lnTo>
                      <a:pt x="7859" y="6644"/>
                    </a:lnTo>
                    <a:lnTo>
                      <a:pt x="6609" y="6644"/>
                    </a:lnTo>
                    <a:lnTo>
                      <a:pt x="6609" y="2084"/>
                    </a:lnTo>
                    <a:cubicBezTo>
                      <a:pt x="6609" y="2000"/>
                      <a:pt x="6537" y="1917"/>
                      <a:pt x="6442" y="1917"/>
                    </a:cubicBezTo>
                    <a:lnTo>
                      <a:pt x="4704" y="1917"/>
                    </a:lnTo>
                    <a:cubicBezTo>
                      <a:pt x="4608" y="1917"/>
                      <a:pt x="4537" y="2000"/>
                      <a:pt x="4537" y="2084"/>
                    </a:cubicBezTo>
                    <a:lnTo>
                      <a:pt x="4537" y="6644"/>
                    </a:lnTo>
                    <a:lnTo>
                      <a:pt x="3287" y="6644"/>
                    </a:lnTo>
                    <a:lnTo>
                      <a:pt x="3287" y="2965"/>
                    </a:lnTo>
                    <a:cubicBezTo>
                      <a:pt x="3287" y="2881"/>
                      <a:pt x="3215" y="2798"/>
                      <a:pt x="3120" y="2798"/>
                    </a:cubicBezTo>
                    <a:lnTo>
                      <a:pt x="1382" y="2798"/>
                    </a:lnTo>
                    <a:cubicBezTo>
                      <a:pt x="1298" y="2798"/>
                      <a:pt x="1215" y="2881"/>
                      <a:pt x="1215" y="2965"/>
                    </a:cubicBezTo>
                    <a:lnTo>
                      <a:pt x="1215" y="6644"/>
                    </a:lnTo>
                    <a:lnTo>
                      <a:pt x="167" y="6644"/>
                    </a:lnTo>
                    <a:cubicBezTo>
                      <a:pt x="72" y="6644"/>
                      <a:pt x="1" y="6715"/>
                      <a:pt x="1" y="6810"/>
                    </a:cubicBezTo>
                    <a:cubicBezTo>
                      <a:pt x="1" y="6894"/>
                      <a:pt x="72" y="6965"/>
                      <a:pt x="167" y="6965"/>
                    </a:cubicBezTo>
                    <a:lnTo>
                      <a:pt x="11002" y="6965"/>
                    </a:lnTo>
                    <a:cubicBezTo>
                      <a:pt x="11085" y="6965"/>
                      <a:pt x="11157" y="6894"/>
                      <a:pt x="11157" y="6810"/>
                    </a:cubicBezTo>
                    <a:cubicBezTo>
                      <a:pt x="11145" y="6715"/>
                      <a:pt x="11073" y="6644"/>
                      <a:pt x="10990" y="6644"/>
                    </a:cubicBezTo>
                    <a:lnTo>
                      <a:pt x="9930" y="6644"/>
                    </a:lnTo>
                    <a:lnTo>
                      <a:pt x="9930" y="167"/>
                    </a:lnTo>
                    <a:cubicBezTo>
                      <a:pt x="9930" y="83"/>
                      <a:pt x="9859" y="0"/>
                      <a:pt x="9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9366;p16">
                <a:extLst>
                  <a:ext uri="{FF2B5EF4-FFF2-40B4-BE49-F238E27FC236}">
                    <a16:creationId xmlns="" xmlns:a16="http://schemas.microsoft.com/office/drawing/2014/main" id="{1A714E58-22DF-473C-A98D-9C80EEEA5588}"/>
                  </a:ext>
                </a:extLst>
              </p:cNvPr>
              <p:cNvSpPr/>
              <p:nvPr/>
            </p:nvSpPr>
            <p:spPr>
              <a:xfrm>
                <a:off x="3544417" y="2427549"/>
                <a:ext cx="339568" cy="20541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6454" extrusionOk="0">
                    <a:moveTo>
                      <a:pt x="10157" y="0"/>
                    </a:moveTo>
                    <a:cubicBezTo>
                      <a:pt x="10125" y="0"/>
                      <a:pt x="10093" y="4"/>
                      <a:pt x="10061" y="12"/>
                    </a:cubicBezTo>
                    <a:lnTo>
                      <a:pt x="8656" y="191"/>
                    </a:lnTo>
                    <a:cubicBezTo>
                      <a:pt x="8382" y="214"/>
                      <a:pt x="8180" y="488"/>
                      <a:pt x="8216" y="762"/>
                    </a:cubicBezTo>
                    <a:cubicBezTo>
                      <a:pt x="8238" y="1032"/>
                      <a:pt x="8483" y="1217"/>
                      <a:pt x="8751" y="1217"/>
                    </a:cubicBezTo>
                    <a:cubicBezTo>
                      <a:pt x="8767" y="1217"/>
                      <a:pt x="8783" y="1216"/>
                      <a:pt x="8799" y="1215"/>
                    </a:cubicBezTo>
                    <a:lnTo>
                      <a:pt x="8906" y="1203"/>
                    </a:lnTo>
                    <a:lnTo>
                      <a:pt x="8906" y="1203"/>
                    </a:lnTo>
                    <a:cubicBezTo>
                      <a:pt x="7204" y="3191"/>
                      <a:pt x="5156" y="4215"/>
                      <a:pt x="3715" y="4727"/>
                    </a:cubicBezTo>
                    <a:cubicBezTo>
                      <a:pt x="1917" y="5370"/>
                      <a:pt x="524" y="5429"/>
                      <a:pt x="500" y="5429"/>
                    </a:cubicBezTo>
                    <a:cubicBezTo>
                      <a:pt x="227" y="5441"/>
                      <a:pt x="0" y="5679"/>
                      <a:pt x="12" y="5965"/>
                    </a:cubicBezTo>
                    <a:cubicBezTo>
                      <a:pt x="24" y="6239"/>
                      <a:pt x="250" y="6453"/>
                      <a:pt x="524" y="6453"/>
                    </a:cubicBezTo>
                    <a:lnTo>
                      <a:pt x="536" y="6453"/>
                    </a:lnTo>
                    <a:cubicBezTo>
                      <a:pt x="596" y="6453"/>
                      <a:pt x="2084" y="6394"/>
                      <a:pt x="4037" y="5703"/>
                    </a:cubicBezTo>
                    <a:cubicBezTo>
                      <a:pt x="5132" y="5322"/>
                      <a:pt x="6156" y="4798"/>
                      <a:pt x="7096" y="4167"/>
                    </a:cubicBezTo>
                    <a:cubicBezTo>
                      <a:pt x="7168" y="4120"/>
                      <a:pt x="7192" y="4013"/>
                      <a:pt x="7144" y="3941"/>
                    </a:cubicBezTo>
                    <a:cubicBezTo>
                      <a:pt x="7113" y="3895"/>
                      <a:pt x="7058" y="3869"/>
                      <a:pt x="7003" y="3869"/>
                    </a:cubicBezTo>
                    <a:cubicBezTo>
                      <a:pt x="6973" y="3869"/>
                      <a:pt x="6943" y="3877"/>
                      <a:pt x="6918" y="3893"/>
                    </a:cubicBezTo>
                    <a:cubicBezTo>
                      <a:pt x="5989" y="4513"/>
                      <a:pt x="5001" y="5025"/>
                      <a:pt x="3929" y="5394"/>
                    </a:cubicBezTo>
                    <a:cubicBezTo>
                      <a:pt x="2024" y="6084"/>
                      <a:pt x="596" y="6120"/>
                      <a:pt x="536" y="6120"/>
                    </a:cubicBezTo>
                    <a:cubicBezTo>
                      <a:pt x="429" y="6120"/>
                      <a:pt x="358" y="6049"/>
                      <a:pt x="358" y="5953"/>
                    </a:cubicBezTo>
                    <a:cubicBezTo>
                      <a:pt x="358" y="5846"/>
                      <a:pt x="429" y="5751"/>
                      <a:pt x="536" y="5751"/>
                    </a:cubicBezTo>
                    <a:cubicBezTo>
                      <a:pt x="548" y="5751"/>
                      <a:pt x="1989" y="5691"/>
                      <a:pt x="3834" y="5036"/>
                    </a:cubicBezTo>
                    <a:cubicBezTo>
                      <a:pt x="5406" y="4489"/>
                      <a:pt x="7632" y="3346"/>
                      <a:pt x="9454" y="1084"/>
                    </a:cubicBezTo>
                    <a:cubicBezTo>
                      <a:pt x="9534" y="969"/>
                      <a:pt x="9459" y="809"/>
                      <a:pt x="9315" y="809"/>
                    </a:cubicBezTo>
                    <a:cubicBezTo>
                      <a:pt x="9310" y="809"/>
                      <a:pt x="9304" y="809"/>
                      <a:pt x="9299" y="810"/>
                    </a:cubicBezTo>
                    <a:lnTo>
                      <a:pt x="8775" y="869"/>
                    </a:lnTo>
                    <a:cubicBezTo>
                      <a:pt x="8768" y="870"/>
                      <a:pt x="8761" y="871"/>
                      <a:pt x="8754" y="871"/>
                    </a:cubicBezTo>
                    <a:cubicBezTo>
                      <a:pt x="8676" y="871"/>
                      <a:pt x="8595" y="815"/>
                      <a:pt x="8573" y="738"/>
                    </a:cubicBezTo>
                    <a:cubicBezTo>
                      <a:pt x="8537" y="631"/>
                      <a:pt x="8620" y="512"/>
                      <a:pt x="8740" y="500"/>
                    </a:cubicBezTo>
                    <a:lnTo>
                      <a:pt x="10133" y="322"/>
                    </a:lnTo>
                    <a:cubicBezTo>
                      <a:pt x="10139" y="321"/>
                      <a:pt x="10146" y="320"/>
                      <a:pt x="10153" y="320"/>
                    </a:cubicBezTo>
                    <a:cubicBezTo>
                      <a:pt x="10253" y="320"/>
                      <a:pt x="10347" y="400"/>
                      <a:pt x="10347" y="500"/>
                    </a:cubicBezTo>
                    <a:lnTo>
                      <a:pt x="10347" y="1893"/>
                    </a:lnTo>
                    <a:cubicBezTo>
                      <a:pt x="10347" y="2000"/>
                      <a:pt x="10252" y="2072"/>
                      <a:pt x="10168" y="2072"/>
                    </a:cubicBezTo>
                    <a:cubicBezTo>
                      <a:pt x="10073" y="2072"/>
                      <a:pt x="9990" y="1988"/>
                      <a:pt x="9990" y="1893"/>
                    </a:cubicBezTo>
                    <a:lnTo>
                      <a:pt x="9990" y="1477"/>
                    </a:lnTo>
                    <a:cubicBezTo>
                      <a:pt x="9990" y="1417"/>
                      <a:pt x="9942" y="1346"/>
                      <a:pt x="9883" y="1334"/>
                    </a:cubicBezTo>
                    <a:cubicBezTo>
                      <a:pt x="9866" y="1324"/>
                      <a:pt x="9848" y="1319"/>
                      <a:pt x="9830" y="1319"/>
                    </a:cubicBezTo>
                    <a:cubicBezTo>
                      <a:pt x="9784" y="1319"/>
                      <a:pt x="9738" y="1347"/>
                      <a:pt x="9704" y="1381"/>
                    </a:cubicBezTo>
                    <a:cubicBezTo>
                      <a:pt x="9085" y="2119"/>
                      <a:pt x="8394" y="2810"/>
                      <a:pt x="7632" y="3382"/>
                    </a:cubicBezTo>
                    <a:cubicBezTo>
                      <a:pt x="7561" y="3441"/>
                      <a:pt x="7537" y="3548"/>
                      <a:pt x="7597" y="3608"/>
                    </a:cubicBezTo>
                    <a:cubicBezTo>
                      <a:pt x="7635" y="3646"/>
                      <a:pt x="7692" y="3674"/>
                      <a:pt x="7744" y="3674"/>
                    </a:cubicBezTo>
                    <a:cubicBezTo>
                      <a:pt x="7773" y="3674"/>
                      <a:pt x="7801" y="3665"/>
                      <a:pt x="7823" y="3643"/>
                    </a:cubicBezTo>
                    <a:cubicBezTo>
                      <a:pt x="8489" y="3131"/>
                      <a:pt x="9109" y="2548"/>
                      <a:pt x="9656" y="1917"/>
                    </a:cubicBezTo>
                    <a:cubicBezTo>
                      <a:pt x="9668" y="2179"/>
                      <a:pt x="9894" y="2405"/>
                      <a:pt x="10156" y="2405"/>
                    </a:cubicBezTo>
                    <a:cubicBezTo>
                      <a:pt x="10442" y="2405"/>
                      <a:pt x="10668" y="2179"/>
                      <a:pt x="10668" y="1893"/>
                    </a:cubicBezTo>
                    <a:lnTo>
                      <a:pt x="10668" y="500"/>
                    </a:lnTo>
                    <a:cubicBezTo>
                      <a:pt x="10621" y="369"/>
                      <a:pt x="10561" y="238"/>
                      <a:pt x="10466" y="131"/>
                    </a:cubicBezTo>
                    <a:cubicBezTo>
                      <a:pt x="10382" y="48"/>
                      <a:pt x="10270" y="0"/>
                      <a:pt x="101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" name="Grupo 150">
            <a:extLst>
              <a:ext uri="{FF2B5EF4-FFF2-40B4-BE49-F238E27FC236}">
                <a16:creationId xmlns="" xmlns:a16="http://schemas.microsoft.com/office/drawing/2014/main" id="{BFCE362D-48B4-4886-A731-78F09FB7AE9B}"/>
              </a:ext>
            </a:extLst>
          </p:cNvPr>
          <p:cNvGrpSpPr/>
          <p:nvPr/>
        </p:nvGrpSpPr>
        <p:grpSpPr>
          <a:xfrm>
            <a:off x="1452060" y="5280286"/>
            <a:ext cx="534946" cy="534946"/>
            <a:chOff x="1452060" y="4405696"/>
            <a:chExt cx="534946" cy="534946"/>
          </a:xfrm>
        </p:grpSpPr>
        <p:sp>
          <p:nvSpPr>
            <p:cNvPr id="152" name="Elipse 151">
              <a:extLst>
                <a:ext uri="{FF2B5EF4-FFF2-40B4-BE49-F238E27FC236}">
                  <a16:creationId xmlns="" xmlns:a16="http://schemas.microsoft.com/office/drawing/2014/main" id="{67E55E6D-904F-4B73-B064-B269A062A3E0}"/>
                </a:ext>
              </a:extLst>
            </p:cNvPr>
            <p:cNvSpPr/>
            <p:nvPr/>
          </p:nvSpPr>
          <p:spPr>
            <a:xfrm>
              <a:off x="1452060" y="4405696"/>
              <a:ext cx="534946" cy="5349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3" name="Google Shape;9763;p16">
              <a:extLst>
                <a:ext uri="{FF2B5EF4-FFF2-40B4-BE49-F238E27FC236}">
                  <a16:creationId xmlns="" xmlns:a16="http://schemas.microsoft.com/office/drawing/2014/main" id="{92FD9CB1-ACE5-464F-9C10-B4DA70ED55B5}"/>
                </a:ext>
              </a:extLst>
            </p:cNvPr>
            <p:cNvGrpSpPr/>
            <p:nvPr/>
          </p:nvGrpSpPr>
          <p:grpSpPr>
            <a:xfrm>
              <a:off x="1587258" y="4496558"/>
              <a:ext cx="264550" cy="353222"/>
              <a:chOff x="903530" y="3806125"/>
              <a:chExt cx="264550" cy="353222"/>
            </a:xfrm>
            <a:solidFill>
              <a:schemeClr val="tx2"/>
            </a:solidFill>
          </p:grpSpPr>
          <p:sp>
            <p:nvSpPr>
              <p:cNvPr id="154" name="Google Shape;9764;p16">
                <a:extLst>
                  <a:ext uri="{FF2B5EF4-FFF2-40B4-BE49-F238E27FC236}">
                    <a16:creationId xmlns="" xmlns:a16="http://schemas.microsoft.com/office/drawing/2014/main" id="{4EAF2ED7-752B-4197-9FBF-9AC8AF51AABD}"/>
                  </a:ext>
                </a:extLst>
              </p:cNvPr>
              <p:cNvSpPr/>
              <p:nvPr/>
            </p:nvSpPr>
            <p:spPr>
              <a:xfrm>
                <a:off x="926637" y="3839321"/>
                <a:ext cx="173237" cy="162002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5090" extrusionOk="0">
                    <a:moveTo>
                      <a:pt x="3418" y="1"/>
                    </a:moveTo>
                    <a:cubicBezTo>
                      <a:pt x="2623" y="1"/>
                      <a:pt x="1831" y="307"/>
                      <a:pt x="1227" y="911"/>
                    </a:cubicBezTo>
                    <a:cubicBezTo>
                      <a:pt x="108" y="2030"/>
                      <a:pt x="1" y="3804"/>
                      <a:pt x="989" y="5030"/>
                    </a:cubicBezTo>
                    <a:cubicBezTo>
                      <a:pt x="1013" y="5078"/>
                      <a:pt x="1061" y="5090"/>
                      <a:pt x="1120" y="5090"/>
                    </a:cubicBezTo>
                    <a:cubicBezTo>
                      <a:pt x="1156" y="5090"/>
                      <a:pt x="1192" y="5078"/>
                      <a:pt x="1227" y="5066"/>
                    </a:cubicBezTo>
                    <a:cubicBezTo>
                      <a:pt x="1299" y="5006"/>
                      <a:pt x="1311" y="4899"/>
                      <a:pt x="1251" y="4840"/>
                    </a:cubicBezTo>
                    <a:cubicBezTo>
                      <a:pt x="382" y="3744"/>
                      <a:pt x="477" y="2149"/>
                      <a:pt x="1477" y="1149"/>
                    </a:cubicBezTo>
                    <a:cubicBezTo>
                      <a:pt x="2019" y="607"/>
                      <a:pt x="2735" y="334"/>
                      <a:pt x="3452" y="334"/>
                    </a:cubicBezTo>
                    <a:cubicBezTo>
                      <a:pt x="4059" y="334"/>
                      <a:pt x="4666" y="530"/>
                      <a:pt x="5168" y="923"/>
                    </a:cubicBezTo>
                    <a:cubicBezTo>
                      <a:pt x="5199" y="948"/>
                      <a:pt x="5237" y="961"/>
                      <a:pt x="5273" y="961"/>
                    </a:cubicBezTo>
                    <a:cubicBezTo>
                      <a:pt x="5321" y="961"/>
                      <a:pt x="5367" y="939"/>
                      <a:pt x="5394" y="899"/>
                    </a:cubicBezTo>
                    <a:cubicBezTo>
                      <a:pt x="5442" y="827"/>
                      <a:pt x="5418" y="720"/>
                      <a:pt x="5347" y="672"/>
                    </a:cubicBezTo>
                    <a:cubicBezTo>
                      <a:pt x="4777" y="223"/>
                      <a:pt x="4096" y="1"/>
                      <a:pt x="3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9765;p16">
                <a:extLst>
                  <a:ext uri="{FF2B5EF4-FFF2-40B4-BE49-F238E27FC236}">
                    <a16:creationId xmlns="" xmlns:a16="http://schemas.microsoft.com/office/drawing/2014/main" id="{1A7EBD28-CE08-4B34-BAC4-736B44F019AB}"/>
                  </a:ext>
                </a:extLst>
              </p:cNvPr>
              <p:cNvSpPr/>
              <p:nvPr/>
            </p:nvSpPr>
            <p:spPr>
              <a:xfrm>
                <a:off x="903530" y="3806125"/>
                <a:ext cx="264550" cy="353222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1098" extrusionOk="0">
                    <a:moveTo>
                      <a:pt x="4144" y="322"/>
                    </a:moveTo>
                    <a:cubicBezTo>
                      <a:pt x="6251" y="322"/>
                      <a:pt x="7966" y="2025"/>
                      <a:pt x="7966" y="4144"/>
                    </a:cubicBezTo>
                    <a:cubicBezTo>
                      <a:pt x="7978" y="5085"/>
                      <a:pt x="7775" y="6002"/>
                      <a:pt x="7371" y="6895"/>
                    </a:cubicBezTo>
                    <a:cubicBezTo>
                      <a:pt x="7037" y="7609"/>
                      <a:pt x="6597" y="8323"/>
                      <a:pt x="6025" y="8978"/>
                    </a:cubicBezTo>
                    <a:cubicBezTo>
                      <a:pt x="5228" y="9919"/>
                      <a:pt x="4418" y="10526"/>
                      <a:pt x="4156" y="10717"/>
                    </a:cubicBezTo>
                    <a:cubicBezTo>
                      <a:pt x="3882" y="10538"/>
                      <a:pt x="3084" y="9931"/>
                      <a:pt x="2275" y="8990"/>
                    </a:cubicBezTo>
                    <a:cubicBezTo>
                      <a:pt x="1715" y="8323"/>
                      <a:pt x="1251" y="7621"/>
                      <a:pt x="929" y="6895"/>
                    </a:cubicBezTo>
                    <a:cubicBezTo>
                      <a:pt x="525" y="6002"/>
                      <a:pt x="310" y="5085"/>
                      <a:pt x="310" y="4144"/>
                    </a:cubicBezTo>
                    <a:cubicBezTo>
                      <a:pt x="310" y="2025"/>
                      <a:pt x="2025" y="322"/>
                      <a:pt x="4144" y="322"/>
                    </a:cubicBezTo>
                    <a:close/>
                    <a:moveTo>
                      <a:pt x="4156" y="1"/>
                    </a:moveTo>
                    <a:cubicBezTo>
                      <a:pt x="1858" y="1"/>
                      <a:pt x="1" y="1870"/>
                      <a:pt x="1" y="4156"/>
                    </a:cubicBezTo>
                    <a:cubicBezTo>
                      <a:pt x="1" y="5121"/>
                      <a:pt x="215" y="6097"/>
                      <a:pt x="644" y="7049"/>
                    </a:cubicBezTo>
                    <a:cubicBezTo>
                      <a:pt x="989" y="7788"/>
                      <a:pt x="1441" y="8514"/>
                      <a:pt x="2037" y="9216"/>
                    </a:cubicBezTo>
                    <a:cubicBezTo>
                      <a:pt x="3037" y="10395"/>
                      <a:pt x="4037" y="11050"/>
                      <a:pt x="4061" y="11062"/>
                    </a:cubicBezTo>
                    <a:cubicBezTo>
                      <a:pt x="4096" y="11074"/>
                      <a:pt x="4120" y="11098"/>
                      <a:pt x="4156" y="11098"/>
                    </a:cubicBezTo>
                    <a:cubicBezTo>
                      <a:pt x="4180" y="11098"/>
                      <a:pt x="4215" y="11074"/>
                      <a:pt x="4239" y="11062"/>
                    </a:cubicBezTo>
                    <a:cubicBezTo>
                      <a:pt x="4287" y="11038"/>
                      <a:pt x="5275" y="10395"/>
                      <a:pt x="6263" y="9216"/>
                    </a:cubicBezTo>
                    <a:cubicBezTo>
                      <a:pt x="6859" y="8538"/>
                      <a:pt x="7323" y="7800"/>
                      <a:pt x="7668" y="7049"/>
                    </a:cubicBezTo>
                    <a:cubicBezTo>
                      <a:pt x="8085" y="6109"/>
                      <a:pt x="8311" y="5144"/>
                      <a:pt x="8311" y="4156"/>
                    </a:cubicBezTo>
                    <a:cubicBezTo>
                      <a:pt x="8311" y="1870"/>
                      <a:pt x="6442" y="1"/>
                      <a:pt x="41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9766;p16">
                <a:extLst>
                  <a:ext uri="{FF2B5EF4-FFF2-40B4-BE49-F238E27FC236}">
                    <a16:creationId xmlns="" xmlns:a16="http://schemas.microsoft.com/office/drawing/2014/main" id="{34518A89-BCF9-4D8C-9DBA-3094B7C9BDCD}"/>
                  </a:ext>
                </a:extLst>
              </p:cNvPr>
              <p:cNvSpPr/>
              <p:nvPr/>
            </p:nvSpPr>
            <p:spPr>
              <a:xfrm>
                <a:off x="1008879" y="3904059"/>
                <a:ext cx="54966" cy="1846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80" extrusionOk="0">
                    <a:moveTo>
                      <a:pt x="648" y="1"/>
                    </a:moveTo>
                    <a:cubicBezTo>
                      <a:pt x="492" y="1"/>
                      <a:pt x="319" y="16"/>
                      <a:pt x="132" y="55"/>
                    </a:cubicBezTo>
                    <a:cubicBezTo>
                      <a:pt x="60" y="67"/>
                      <a:pt x="1" y="127"/>
                      <a:pt x="1" y="222"/>
                    </a:cubicBezTo>
                    <a:lnTo>
                      <a:pt x="1" y="401"/>
                    </a:lnTo>
                    <a:cubicBezTo>
                      <a:pt x="1" y="484"/>
                      <a:pt x="72" y="555"/>
                      <a:pt x="155" y="555"/>
                    </a:cubicBezTo>
                    <a:cubicBezTo>
                      <a:pt x="251" y="555"/>
                      <a:pt x="322" y="484"/>
                      <a:pt x="322" y="401"/>
                    </a:cubicBezTo>
                    <a:lnTo>
                      <a:pt x="322" y="365"/>
                    </a:lnTo>
                    <a:cubicBezTo>
                      <a:pt x="434" y="350"/>
                      <a:pt x="539" y="343"/>
                      <a:pt x="636" y="343"/>
                    </a:cubicBezTo>
                    <a:cubicBezTo>
                      <a:pt x="841" y="343"/>
                      <a:pt x="1011" y="372"/>
                      <a:pt x="1132" y="413"/>
                    </a:cubicBezTo>
                    <a:cubicBezTo>
                      <a:pt x="1334" y="472"/>
                      <a:pt x="1453" y="543"/>
                      <a:pt x="1465" y="543"/>
                    </a:cubicBezTo>
                    <a:cubicBezTo>
                      <a:pt x="1501" y="555"/>
                      <a:pt x="1525" y="579"/>
                      <a:pt x="1560" y="579"/>
                    </a:cubicBezTo>
                    <a:cubicBezTo>
                      <a:pt x="1620" y="579"/>
                      <a:pt x="1667" y="543"/>
                      <a:pt x="1691" y="496"/>
                    </a:cubicBezTo>
                    <a:cubicBezTo>
                      <a:pt x="1727" y="401"/>
                      <a:pt x="1703" y="305"/>
                      <a:pt x="1632" y="246"/>
                    </a:cubicBezTo>
                    <a:cubicBezTo>
                      <a:pt x="1613" y="236"/>
                      <a:pt x="1255" y="1"/>
                      <a:pt x="6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9767;p16">
                <a:extLst>
                  <a:ext uri="{FF2B5EF4-FFF2-40B4-BE49-F238E27FC236}">
                    <a16:creationId xmlns="" xmlns:a16="http://schemas.microsoft.com/office/drawing/2014/main" id="{E5A76260-D7F3-49D6-83F2-ACAC9728405E}"/>
                  </a:ext>
                </a:extLst>
              </p:cNvPr>
              <p:cNvSpPr/>
              <p:nvPr/>
            </p:nvSpPr>
            <p:spPr>
              <a:xfrm>
                <a:off x="972118" y="3872072"/>
                <a:ext cx="172473" cy="164866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5180" extrusionOk="0">
                    <a:moveTo>
                      <a:pt x="3239" y="346"/>
                    </a:moveTo>
                    <a:lnTo>
                      <a:pt x="3239" y="1144"/>
                    </a:lnTo>
                    <a:cubicBezTo>
                      <a:pt x="3239" y="1287"/>
                      <a:pt x="3203" y="1418"/>
                      <a:pt x="3144" y="1537"/>
                    </a:cubicBezTo>
                    <a:lnTo>
                      <a:pt x="3084" y="1668"/>
                    </a:lnTo>
                    <a:cubicBezTo>
                      <a:pt x="3073" y="1703"/>
                      <a:pt x="3073" y="1715"/>
                      <a:pt x="3073" y="1739"/>
                    </a:cubicBezTo>
                    <a:lnTo>
                      <a:pt x="3073" y="2084"/>
                    </a:lnTo>
                    <a:cubicBezTo>
                      <a:pt x="3073" y="2370"/>
                      <a:pt x="2953" y="2632"/>
                      <a:pt x="2763" y="2846"/>
                    </a:cubicBezTo>
                    <a:cubicBezTo>
                      <a:pt x="2558" y="3028"/>
                      <a:pt x="2311" y="3145"/>
                      <a:pt x="2040" y="3145"/>
                    </a:cubicBezTo>
                    <a:cubicBezTo>
                      <a:pt x="2027" y="3145"/>
                      <a:pt x="2014" y="3144"/>
                      <a:pt x="2001" y="3144"/>
                    </a:cubicBezTo>
                    <a:cubicBezTo>
                      <a:pt x="1406" y="3108"/>
                      <a:pt x="941" y="2620"/>
                      <a:pt x="941" y="2037"/>
                    </a:cubicBezTo>
                    <a:lnTo>
                      <a:pt x="941" y="1739"/>
                    </a:lnTo>
                    <a:cubicBezTo>
                      <a:pt x="941" y="1715"/>
                      <a:pt x="941" y="1703"/>
                      <a:pt x="929" y="1668"/>
                    </a:cubicBezTo>
                    <a:lnTo>
                      <a:pt x="870" y="1537"/>
                    </a:lnTo>
                    <a:cubicBezTo>
                      <a:pt x="810" y="1418"/>
                      <a:pt x="775" y="1287"/>
                      <a:pt x="775" y="1144"/>
                    </a:cubicBezTo>
                    <a:cubicBezTo>
                      <a:pt x="775" y="703"/>
                      <a:pt x="1132" y="346"/>
                      <a:pt x="1584" y="346"/>
                    </a:cubicBezTo>
                    <a:close/>
                    <a:moveTo>
                      <a:pt x="1465" y="3346"/>
                    </a:moveTo>
                    <a:cubicBezTo>
                      <a:pt x="1608" y="3406"/>
                      <a:pt x="1775" y="3453"/>
                      <a:pt x="1953" y="3465"/>
                    </a:cubicBezTo>
                    <a:lnTo>
                      <a:pt x="2001" y="3465"/>
                    </a:lnTo>
                    <a:cubicBezTo>
                      <a:pt x="2180" y="3465"/>
                      <a:pt x="2370" y="3442"/>
                      <a:pt x="2537" y="3370"/>
                    </a:cubicBezTo>
                    <a:lnTo>
                      <a:pt x="2537" y="3584"/>
                    </a:lnTo>
                    <a:cubicBezTo>
                      <a:pt x="2537" y="3632"/>
                      <a:pt x="2549" y="3692"/>
                      <a:pt x="2549" y="3739"/>
                    </a:cubicBezTo>
                    <a:lnTo>
                      <a:pt x="2001" y="4156"/>
                    </a:lnTo>
                    <a:lnTo>
                      <a:pt x="1453" y="3727"/>
                    </a:lnTo>
                    <a:cubicBezTo>
                      <a:pt x="1465" y="3680"/>
                      <a:pt x="1465" y="3632"/>
                      <a:pt x="1465" y="3573"/>
                    </a:cubicBezTo>
                    <a:lnTo>
                      <a:pt x="1465" y="3346"/>
                    </a:lnTo>
                    <a:close/>
                    <a:moveTo>
                      <a:pt x="1251" y="3977"/>
                    </a:moveTo>
                    <a:lnTo>
                      <a:pt x="1834" y="4406"/>
                    </a:lnTo>
                    <a:lnTo>
                      <a:pt x="1834" y="4870"/>
                    </a:lnTo>
                    <a:cubicBezTo>
                      <a:pt x="1334" y="4835"/>
                      <a:pt x="822" y="4680"/>
                      <a:pt x="394" y="4358"/>
                    </a:cubicBezTo>
                    <a:cubicBezTo>
                      <a:pt x="417" y="4335"/>
                      <a:pt x="465" y="4299"/>
                      <a:pt x="501" y="4287"/>
                    </a:cubicBezTo>
                    <a:lnTo>
                      <a:pt x="1132" y="4049"/>
                    </a:lnTo>
                    <a:cubicBezTo>
                      <a:pt x="1179" y="4037"/>
                      <a:pt x="1227" y="4001"/>
                      <a:pt x="1251" y="3977"/>
                    </a:cubicBezTo>
                    <a:close/>
                    <a:moveTo>
                      <a:pt x="2739" y="3989"/>
                    </a:moveTo>
                    <a:cubicBezTo>
                      <a:pt x="2787" y="4025"/>
                      <a:pt x="2822" y="4037"/>
                      <a:pt x="2858" y="4061"/>
                    </a:cubicBezTo>
                    <a:lnTo>
                      <a:pt x="3632" y="4346"/>
                    </a:lnTo>
                    <a:cubicBezTo>
                      <a:pt x="3192" y="4656"/>
                      <a:pt x="2680" y="4835"/>
                      <a:pt x="2168" y="4870"/>
                    </a:cubicBezTo>
                    <a:lnTo>
                      <a:pt x="2168" y="4418"/>
                    </a:lnTo>
                    <a:lnTo>
                      <a:pt x="2739" y="3989"/>
                    </a:lnTo>
                    <a:close/>
                    <a:moveTo>
                      <a:pt x="1596" y="1"/>
                    </a:moveTo>
                    <a:cubicBezTo>
                      <a:pt x="977" y="1"/>
                      <a:pt x="465" y="501"/>
                      <a:pt x="465" y="1132"/>
                    </a:cubicBezTo>
                    <a:cubicBezTo>
                      <a:pt x="465" y="1310"/>
                      <a:pt x="513" y="1501"/>
                      <a:pt x="596" y="1668"/>
                    </a:cubicBezTo>
                    <a:lnTo>
                      <a:pt x="644" y="1751"/>
                    </a:lnTo>
                    <a:lnTo>
                      <a:pt x="644" y="2013"/>
                    </a:lnTo>
                    <a:cubicBezTo>
                      <a:pt x="644" y="2453"/>
                      <a:pt x="858" y="2858"/>
                      <a:pt x="1168" y="3120"/>
                    </a:cubicBezTo>
                    <a:lnTo>
                      <a:pt x="1168" y="3561"/>
                    </a:lnTo>
                    <a:cubicBezTo>
                      <a:pt x="1168" y="3632"/>
                      <a:pt x="1120" y="3704"/>
                      <a:pt x="1048" y="3739"/>
                    </a:cubicBezTo>
                    <a:lnTo>
                      <a:pt x="406" y="3977"/>
                    </a:lnTo>
                    <a:cubicBezTo>
                      <a:pt x="239" y="4037"/>
                      <a:pt x="108" y="4168"/>
                      <a:pt x="36" y="4311"/>
                    </a:cubicBezTo>
                    <a:cubicBezTo>
                      <a:pt x="1" y="4394"/>
                      <a:pt x="25" y="4466"/>
                      <a:pt x="84" y="4513"/>
                    </a:cubicBezTo>
                    <a:cubicBezTo>
                      <a:pt x="644" y="4954"/>
                      <a:pt x="1334" y="5180"/>
                      <a:pt x="2001" y="5180"/>
                    </a:cubicBezTo>
                    <a:cubicBezTo>
                      <a:pt x="2799" y="5180"/>
                      <a:pt x="3596" y="4870"/>
                      <a:pt x="4204" y="4275"/>
                    </a:cubicBezTo>
                    <a:cubicBezTo>
                      <a:pt x="5323" y="3168"/>
                      <a:pt x="5418" y="1406"/>
                      <a:pt x="4442" y="167"/>
                    </a:cubicBezTo>
                    <a:cubicBezTo>
                      <a:pt x="4405" y="124"/>
                      <a:pt x="4351" y="98"/>
                      <a:pt x="4301" y="98"/>
                    </a:cubicBezTo>
                    <a:cubicBezTo>
                      <a:pt x="4269" y="98"/>
                      <a:pt x="4239" y="108"/>
                      <a:pt x="4216" y="132"/>
                    </a:cubicBezTo>
                    <a:cubicBezTo>
                      <a:pt x="4144" y="191"/>
                      <a:pt x="4132" y="298"/>
                      <a:pt x="4192" y="358"/>
                    </a:cubicBezTo>
                    <a:cubicBezTo>
                      <a:pt x="5061" y="1465"/>
                      <a:pt x="4966" y="3049"/>
                      <a:pt x="3965" y="4049"/>
                    </a:cubicBezTo>
                    <a:lnTo>
                      <a:pt x="3906" y="4108"/>
                    </a:lnTo>
                    <a:cubicBezTo>
                      <a:pt x="3870" y="4096"/>
                      <a:pt x="3835" y="4061"/>
                      <a:pt x="3799" y="4049"/>
                    </a:cubicBezTo>
                    <a:lnTo>
                      <a:pt x="2977" y="3739"/>
                    </a:lnTo>
                    <a:cubicBezTo>
                      <a:pt x="2906" y="3704"/>
                      <a:pt x="2858" y="3644"/>
                      <a:pt x="2858" y="3561"/>
                    </a:cubicBezTo>
                    <a:lnTo>
                      <a:pt x="2858" y="3144"/>
                    </a:lnTo>
                    <a:cubicBezTo>
                      <a:pt x="2894" y="3108"/>
                      <a:pt x="2942" y="3084"/>
                      <a:pt x="2965" y="3049"/>
                    </a:cubicBezTo>
                    <a:cubicBezTo>
                      <a:pt x="3239" y="2787"/>
                      <a:pt x="3382" y="2441"/>
                      <a:pt x="3382" y="2072"/>
                    </a:cubicBezTo>
                    <a:lnTo>
                      <a:pt x="3382" y="1751"/>
                    </a:lnTo>
                    <a:lnTo>
                      <a:pt x="3430" y="1668"/>
                    </a:lnTo>
                    <a:cubicBezTo>
                      <a:pt x="3513" y="1501"/>
                      <a:pt x="3561" y="1310"/>
                      <a:pt x="3561" y="1132"/>
                    </a:cubicBezTo>
                    <a:lnTo>
                      <a:pt x="3561" y="167"/>
                    </a:lnTo>
                    <a:cubicBezTo>
                      <a:pt x="3561" y="72"/>
                      <a:pt x="3489" y="1"/>
                      <a:pt x="3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" name="Google Shape;9763;p16">
            <a:extLst>
              <a:ext uri="{FF2B5EF4-FFF2-40B4-BE49-F238E27FC236}">
                <a16:creationId xmlns="" xmlns:a16="http://schemas.microsoft.com/office/drawing/2014/main" id="{FE90D16B-9F98-457A-AD04-028E22281DC6}"/>
              </a:ext>
            </a:extLst>
          </p:cNvPr>
          <p:cNvGrpSpPr/>
          <p:nvPr/>
        </p:nvGrpSpPr>
        <p:grpSpPr>
          <a:xfrm>
            <a:off x="1587258" y="4742169"/>
            <a:ext cx="264550" cy="353222"/>
            <a:chOff x="903530" y="3806125"/>
            <a:chExt cx="264550" cy="353222"/>
          </a:xfrm>
          <a:noFill/>
        </p:grpSpPr>
        <p:sp>
          <p:nvSpPr>
            <p:cNvPr id="159" name="Google Shape;9764;p16">
              <a:extLst>
                <a:ext uri="{FF2B5EF4-FFF2-40B4-BE49-F238E27FC236}">
                  <a16:creationId xmlns="" xmlns:a16="http://schemas.microsoft.com/office/drawing/2014/main" id="{95565E5D-A7F3-4FBC-8A12-EA7ADD0B43A9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9765;p16">
              <a:extLst>
                <a:ext uri="{FF2B5EF4-FFF2-40B4-BE49-F238E27FC236}">
                  <a16:creationId xmlns="" xmlns:a16="http://schemas.microsoft.com/office/drawing/2014/main" id="{EA7316D5-7E5D-4314-B737-1AEFFEE5B832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9766;p16">
              <a:extLst>
                <a:ext uri="{FF2B5EF4-FFF2-40B4-BE49-F238E27FC236}">
                  <a16:creationId xmlns="" xmlns:a16="http://schemas.microsoft.com/office/drawing/2014/main" id="{7CEB8DF2-98A2-48A3-97EC-3F7B159D3616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9767;p16">
              <a:extLst>
                <a:ext uri="{FF2B5EF4-FFF2-40B4-BE49-F238E27FC236}">
                  <a16:creationId xmlns="" xmlns:a16="http://schemas.microsoft.com/office/drawing/2014/main" id="{D3BC1A52-4F0C-4688-A3A8-8E17844BAFC7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Forma libre: forma 162">
            <a:extLst>
              <a:ext uri="{FF2B5EF4-FFF2-40B4-BE49-F238E27FC236}">
                <a16:creationId xmlns="" xmlns:a16="http://schemas.microsoft.com/office/drawing/2014/main" id="{1F6605CA-4721-476C-865A-B0D35D113303}"/>
              </a:ext>
            </a:extLst>
          </p:cNvPr>
          <p:cNvSpPr/>
          <p:nvPr/>
        </p:nvSpPr>
        <p:spPr>
          <a:xfrm>
            <a:off x="-9602430" y="4708889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grpSp>
        <p:nvGrpSpPr>
          <p:cNvPr id="166" name="Google Shape;9763;p16">
            <a:extLst>
              <a:ext uri="{FF2B5EF4-FFF2-40B4-BE49-F238E27FC236}">
                <a16:creationId xmlns="" xmlns:a16="http://schemas.microsoft.com/office/drawing/2014/main" id="{4D5CB182-6F57-4085-A1C5-57DDA6A2EB14}"/>
              </a:ext>
            </a:extLst>
          </p:cNvPr>
          <p:cNvGrpSpPr/>
          <p:nvPr/>
        </p:nvGrpSpPr>
        <p:grpSpPr>
          <a:xfrm>
            <a:off x="1587258" y="4748700"/>
            <a:ext cx="264550" cy="353222"/>
            <a:chOff x="903530" y="3806125"/>
            <a:chExt cx="264550" cy="353222"/>
          </a:xfrm>
          <a:solidFill>
            <a:schemeClr val="tx2"/>
          </a:solidFill>
        </p:grpSpPr>
        <p:sp>
          <p:nvSpPr>
            <p:cNvPr id="167" name="Google Shape;9764;p16">
              <a:extLst>
                <a:ext uri="{FF2B5EF4-FFF2-40B4-BE49-F238E27FC236}">
                  <a16:creationId xmlns="" xmlns:a16="http://schemas.microsoft.com/office/drawing/2014/main" id="{BAACEB59-CBA9-4075-9448-3DFCE3FA0EC5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9765;p16">
              <a:extLst>
                <a:ext uri="{FF2B5EF4-FFF2-40B4-BE49-F238E27FC236}">
                  <a16:creationId xmlns="" xmlns:a16="http://schemas.microsoft.com/office/drawing/2014/main" id="{91380BE3-45A9-4FE4-8958-8A0508BFA01C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9766;p16">
              <a:extLst>
                <a:ext uri="{FF2B5EF4-FFF2-40B4-BE49-F238E27FC236}">
                  <a16:creationId xmlns="" xmlns:a16="http://schemas.microsoft.com/office/drawing/2014/main" id="{64941D35-362C-4998-9C8B-64FA6B60C499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9767;p16">
              <a:extLst>
                <a:ext uri="{FF2B5EF4-FFF2-40B4-BE49-F238E27FC236}">
                  <a16:creationId xmlns="" xmlns:a16="http://schemas.microsoft.com/office/drawing/2014/main" id="{9DF05512-532A-4D15-95D3-CFF20F718B06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8552;p14">
            <a:extLst>
              <a:ext uri="{FF2B5EF4-FFF2-40B4-BE49-F238E27FC236}">
                <a16:creationId xmlns="" xmlns:a16="http://schemas.microsoft.com/office/drawing/2014/main" id="{42C3D455-BB7E-4498-9FA8-08C2F53034AA}"/>
              </a:ext>
            </a:extLst>
          </p:cNvPr>
          <p:cNvGrpSpPr/>
          <p:nvPr/>
        </p:nvGrpSpPr>
        <p:grpSpPr>
          <a:xfrm>
            <a:off x="2958661" y="4740873"/>
            <a:ext cx="355434" cy="355815"/>
            <a:chOff x="4673540" y="3680297"/>
            <a:chExt cx="355434" cy="355815"/>
          </a:xfrm>
          <a:solidFill>
            <a:schemeClr val="tx2"/>
          </a:solidFill>
        </p:grpSpPr>
        <p:sp>
          <p:nvSpPr>
            <p:cNvPr id="172" name="Google Shape;8553;p14">
              <a:extLst>
                <a:ext uri="{FF2B5EF4-FFF2-40B4-BE49-F238E27FC236}">
                  <a16:creationId xmlns="" xmlns:a16="http://schemas.microsoft.com/office/drawing/2014/main" id="{AE3ECF44-6805-4420-A6E9-9ADED316B217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8554;p14">
              <a:extLst>
                <a:ext uri="{FF2B5EF4-FFF2-40B4-BE49-F238E27FC236}">
                  <a16:creationId xmlns="" xmlns:a16="http://schemas.microsoft.com/office/drawing/2014/main" id="{F2B0B06C-A6D7-4240-B287-2DDBEC4125C0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8555;p14">
              <a:extLst>
                <a:ext uri="{FF2B5EF4-FFF2-40B4-BE49-F238E27FC236}">
                  <a16:creationId xmlns="" xmlns:a16="http://schemas.microsoft.com/office/drawing/2014/main" id="{08A3937C-5692-4FA0-AE3D-A2BCF3120742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9565;p16">
            <a:extLst>
              <a:ext uri="{FF2B5EF4-FFF2-40B4-BE49-F238E27FC236}">
                <a16:creationId xmlns="" xmlns:a16="http://schemas.microsoft.com/office/drawing/2014/main" id="{74FA15D7-69EC-4C10-8D32-51A6274FB5FB}"/>
              </a:ext>
            </a:extLst>
          </p:cNvPr>
          <p:cNvGrpSpPr/>
          <p:nvPr/>
        </p:nvGrpSpPr>
        <p:grpSpPr>
          <a:xfrm>
            <a:off x="4374141" y="4759340"/>
            <a:ext cx="353954" cy="318880"/>
            <a:chOff x="3988156" y="3380210"/>
            <a:chExt cx="353954" cy="318880"/>
          </a:xfrm>
          <a:solidFill>
            <a:schemeClr val="tx2"/>
          </a:solidFill>
        </p:grpSpPr>
        <p:sp>
          <p:nvSpPr>
            <p:cNvPr id="176" name="Google Shape;9566;p16">
              <a:extLst>
                <a:ext uri="{FF2B5EF4-FFF2-40B4-BE49-F238E27FC236}">
                  <a16:creationId xmlns="" xmlns:a16="http://schemas.microsoft.com/office/drawing/2014/main" id="{7F7B54F9-09CF-4E57-8E16-AE2283B5AEF4}"/>
                </a:ext>
              </a:extLst>
            </p:cNvPr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9567;p16">
              <a:extLst>
                <a:ext uri="{FF2B5EF4-FFF2-40B4-BE49-F238E27FC236}">
                  <a16:creationId xmlns="" xmlns:a16="http://schemas.microsoft.com/office/drawing/2014/main" id="{43D029C1-6BBD-4DFC-A455-640178E1F4AF}"/>
                </a:ext>
              </a:extLst>
            </p:cNvPr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9568;p16">
              <a:extLst>
                <a:ext uri="{FF2B5EF4-FFF2-40B4-BE49-F238E27FC236}">
                  <a16:creationId xmlns="" xmlns:a16="http://schemas.microsoft.com/office/drawing/2014/main" id="{5CD34F86-88DA-4B80-824F-FD160BF7F40D}"/>
                </a:ext>
              </a:extLst>
            </p:cNvPr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9569;p16">
              <a:extLst>
                <a:ext uri="{FF2B5EF4-FFF2-40B4-BE49-F238E27FC236}">
                  <a16:creationId xmlns="" xmlns:a16="http://schemas.microsoft.com/office/drawing/2014/main" id="{E457EA61-C688-4A54-9307-F5B2094A0ACD}"/>
                </a:ext>
              </a:extLst>
            </p:cNvPr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9570;p16">
              <a:extLst>
                <a:ext uri="{FF2B5EF4-FFF2-40B4-BE49-F238E27FC236}">
                  <a16:creationId xmlns="" xmlns:a16="http://schemas.microsoft.com/office/drawing/2014/main" id="{D3704F4E-EEE5-4AEA-BB6F-4C31F115AA24}"/>
                </a:ext>
              </a:extLst>
            </p:cNvPr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9481;p16">
            <a:extLst>
              <a:ext uri="{FF2B5EF4-FFF2-40B4-BE49-F238E27FC236}">
                <a16:creationId xmlns="" xmlns:a16="http://schemas.microsoft.com/office/drawing/2014/main" id="{25FBB2AB-47DD-45D7-9601-F1A74055BFA5}"/>
              </a:ext>
            </a:extLst>
          </p:cNvPr>
          <p:cNvGrpSpPr/>
          <p:nvPr/>
        </p:nvGrpSpPr>
        <p:grpSpPr>
          <a:xfrm>
            <a:off x="5761688" y="4755251"/>
            <a:ext cx="446826" cy="327059"/>
            <a:chOff x="5733194" y="2431718"/>
            <a:chExt cx="446826" cy="327059"/>
          </a:xfrm>
          <a:solidFill>
            <a:schemeClr val="tx2"/>
          </a:solidFill>
        </p:grpSpPr>
        <p:sp>
          <p:nvSpPr>
            <p:cNvPr id="182" name="Google Shape;9482;p16">
              <a:extLst>
                <a:ext uri="{FF2B5EF4-FFF2-40B4-BE49-F238E27FC236}">
                  <a16:creationId xmlns="" xmlns:a16="http://schemas.microsoft.com/office/drawing/2014/main" id="{5501A6A4-14AF-4E56-982E-8F19A7560952}"/>
                </a:ext>
              </a:extLst>
            </p:cNvPr>
            <p:cNvSpPr/>
            <p:nvPr/>
          </p:nvSpPr>
          <p:spPr>
            <a:xfrm>
              <a:off x="6032946" y="2474145"/>
              <a:ext cx="56112" cy="20115"/>
            </a:xfrm>
            <a:custGeom>
              <a:avLst/>
              <a:gdLst/>
              <a:ahLst/>
              <a:cxnLst/>
              <a:rect l="l" t="t" r="r" b="b"/>
              <a:pathLst>
                <a:path w="1763" h="63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9483;p16">
              <a:extLst>
                <a:ext uri="{FF2B5EF4-FFF2-40B4-BE49-F238E27FC236}">
                  <a16:creationId xmlns="" xmlns:a16="http://schemas.microsoft.com/office/drawing/2014/main" id="{856688D5-8D95-4D18-B52A-725880659FE9}"/>
                </a:ext>
              </a:extLst>
            </p:cNvPr>
            <p:cNvSpPr/>
            <p:nvPr/>
          </p:nvSpPr>
          <p:spPr>
            <a:xfrm>
              <a:off x="5733194" y="2431718"/>
              <a:ext cx="446826" cy="327059"/>
            </a:xfrm>
            <a:custGeom>
              <a:avLst/>
              <a:gdLst/>
              <a:ahLst/>
              <a:cxnLst/>
              <a:rect l="l" t="t" r="r" b="b"/>
              <a:pathLst>
                <a:path w="14039" h="10276" extrusionOk="0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9484;p16">
              <a:extLst>
                <a:ext uri="{FF2B5EF4-FFF2-40B4-BE49-F238E27FC236}">
                  <a16:creationId xmlns="" xmlns:a16="http://schemas.microsoft.com/office/drawing/2014/main" id="{8FCCF5E7-605D-4022-A741-D289FFBAF7A8}"/>
                </a:ext>
              </a:extLst>
            </p:cNvPr>
            <p:cNvSpPr/>
            <p:nvPr/>
          </p:nvSpPr>
          <p:spPr>
            <a:xfrm>
              <a:off x="6019323" y="2641653"/>
              <a:ext cx="13272" cy="1327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9364;p16">
            <a:extLst>
              <a:ext uri="{FF2B5EF4-FFF2-40B4-BE49-F238E27FC236}">
                <a16:creationId xmlns="" xmlns:a16="http://schemas.microsoft.com/office/drawing/2014/main" id="{BEA8FA11-8974-4A39-8468-C7F6E2D9B603}"/>
              </a:ext>
            </a:extLst>
          </p:cNvPr>
          <p:cNvGrpSpPr/>
          <p:nvPr/>
        </p:nvGrpSpPr>
        <p:grpSpPr>
          <a:xfrm>
            <a:off x="7254833" y="4741040"/>
            <a:ext cx="355099" cy="355481"/>
            <a:chOff x="3539102" y="2427549"/>
            <a:chExt cx="355099" cy="355481"/>
          </a:xfrm>
          <a:solidFill>
            <a:schemeClr val="tx2"/>
          </a:solidFill>
        </p:grpSpPr>
        <p:sp>
          <p:nvSpPr>
            <p:cNvPr id="186" name="Google Shape;9365;p16">
              <a:extLst>
                <a:ext uri="{FF2B5EF4-FFF2-40B4-BE49-F238E27FC236}">
                  <a16:creationId xmlns="" xmlns:a16="http://schemas.microsoft.com/office/drawing/2014/main" id="{56884B39-A290-47E7-B97E-715C36D39FAF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9366;p16">
              <a:extLst>
                <a:ext uri="{FF2B5EF4-FFF2-40B4-BE49-F238E27FC236}">
                  <a16:creationId xmlns="" xmlns:a16="http://schemas.microsoft.com/office/drawing/2014/main" id="{2429CA61-CA78-4A39-88F9-731442730B2A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ítulo 4">
            <a:extLst>
              <a:ext uri="{FF2B5EF4-FFF2-40B4-BE49-F238E27FC236}">
                <a16:creationId xmlns="" xmlns:a16="http://schemas.microsoft.com/office/drawing/2014/main" id="{01A20F99-5CA2-40B5-9CA5-EC2A423B2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endParaRPr lang="es-ES" dirty="0">
              <a:noFill/>
            </a:endParaRPr>
          </a:p>
        </p:txBody>
      </p:sp>
      <p:sp>
        <p:nvSpPr>
          <p:cNvPr id="68" name="Rectángulo 67">
            <a:extLst>
              <a:ext uri="{FF2B5EF4-FFF2-40B4-BE49-F238E27FC236}">
                <a16:creationId xmlns="" xmlns:a16="http://schemas.microsoft.com/office/drawing/2014/main" id="{2880A397-E7F0-4EB5-A616-A0B59C40D661}"/>
              </a:ext>
            </a:extLst>
          </p:cNvPr>
          <p:cNvSpPr/>
          <p:nvPr/>
        </p:nvSpPr>
        <p:spPr>
          <a:xfrm>
            <a:off x="2383562" y="346502"/>
            <a:ext cx="3981157" cy="3678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186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="" xmlns:a16="http://schemas.microsoft.com/office/drawing/2014/main" id="{5686B954-EA23-4665-8540-295A41FA9C7E}"/>
              </a:ext>
            </a:extLst>
          </p:cNvPr>
          <p:cNvGrpSpPr/>
          <p:nvPr/>
        </p:nvGrpSpPr>
        <p:grpSpPr>
          <a:xfrm>
            <a:off x="2872041" y="5259870"/>
            <a:ext cx="528674" cy="528674"/>
            <a:chOff x="2872041" y="5239956"/>
            <a:chExt cx="528674" cy="528674"/>
          </a:xfrm>
        </p:grpSpPr>
        <p:sp>
          <p:nvSpPr>
            <p:cNvPr id="13" name="Elipse 12">
              <a:extLst>
                <a:ext uri="{FF2B5EF4-FFF2-40B4-BE49-F238E27FC236}">
                  <a16:creationId xmlns="" xmlns:a16="http://schemas.microsoft.com/office/drawing/2014/main" id="{5A3BB4B4-076E-40A7-ACA5-FB61609F0769}"/>
                </a:ext>
              </a:extLst>
            </p:cNvPr>
            <p:cNvSpPr/>
            <p:nvPr/>
          </p:nvSpPr>
          <p:spPr>
            <a:xfrm>
              <a:off x="287204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4" name="Google Shape;8552;p14">
              <a:extLst>
                <a:ext uri="{FF2B5EF4-FFF2-40B4-BE49-F238E27FC236}">
                  <a16:creationId xmlns="" xmlns:a16="http://schemas.microsoft.com/office/drawing/2014/main" id="{BA7956AD-BD0F-4841-B738-AE59FE99165D}"/>
                </a:ext>
              </a:extLst>
            </p:cNvPr>
            <p:cNvGrpSpPr/>
            <p:nvPr/>
          </p:nvGrpSpPr>
          <p:grpSpPr>
            <a:xfrm>
              <a:off x="2958661" y="5326386"/>
              <a:ext cx="355434" cy="355815"/>
              <a:chOff x="4673540" y="3680297"/>
              <a:chExt cx="355434" cy="355815"/>
            </a:xfrm>
            <a:solidFill>
              <a:schemeClr val="tx2"/>
            </a:solidFill>
          </p:grpSpPr>
          <p:sp>
            <p:nvSpPr>
              <p:cNvPr id="15" name="Google Shape;8553;p14">
                <a:extLst>
                  <a:ext uri="{FF2B5EF4-FFF2-40B4-BE49-F238E27FC236}">
                    <a16:creationId xmlns="" xmlns:a16="http://schemas.microsoft.com/office/drawing/2014/main" id="{9CEAF7B9-28DA-4371-ACBD-8E9C836F4F47}"/>
                  </a:ext>
                </a:extLst>
              </p:cNvPr>
              <p:cNvSpPr/>
              <p:nvPr/>
            </p:nvSpPr>
            <p:spPr>
              <a:xfrm>
                <a:off x="4673540" y="3680297"/>
                <a:ext cx="355434" cy="355815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11205" extrusionOk="0">
                    <a:moveTo>
                      <a:pt x="2012" y="0"/>
                    </a:moveTo>
                    <a:cubicBezTo>
                      <a:pt x="905" y="0"/>
                      <a:pt x="0" y="893"/>
                      <a:pt x="0" y="2013"/>
                    </a:cubicBezTo>
                    <a:lnTo>
                      <a:pt x="0" y="9192"/>
                    </a:lnTo>
                    <a:cubicBezTo>
                      <a:pt x="0" y="10287"/>
                      <a:pt x="893" y="11204"/>
                      <a:pt x="2012" y="11204"/>
                    </a:cubicBezTo>
                    <a:lnTo>
                      <a:pt x="9180" y="11204"/>
                    </a:lnTo>
                    <a:cubicBezTo>
                      <a:pt x="10287" y="11204"/>
                      <a:pt x="11192" y="10311"/>
                      <a:pt x="11192" y="9192"/>
                    </a:cubicBezTo>
                    <a:lnTo>
                      <a:pt x="11192" y="2013"/>
                    </a:lnTo>
                    <a:cubicBezTo>
                      <a:pt x="11180" y="917"/>
                      <a:pt x="10287" y="0"/>
                      <a:pt x="9180" y="0"/>
                    </a:cubicBezTo>
                    <a:lnTo>
                      <a:pt x="8085" y="0"/>
                    </a:lnTo>
                    <a:cubicBezTo>
                      <a:pt x="7989" y="0"/>
                      <a:pt x="7918" y="84"/>
                      <a:pt x="7918" y="167"/>
                    </a:cubicBezTo>
                    <a:cubicBezTo>
                      <a:pt x="7918" y="262"/>
                      <a:pt x="7989" y="334"/>
                      <a:pt x="8085" y="334"/>
                    </a:cubicBezTo>
                    <a:lnTo>
                      <a:pt x="9180" y="334"/>
                    </a:lnTo>
                    <a:cubicBezTo>
                      <a:pt x="10109" y="334"/>
                      <a:pt x="10847" y="1084"/>
                      <a:pt x="10847" y="2001"/>
                    </a:cubicBezTo>
                    <a:lnTo>
                      <a:pt x="10847" y="9180"/>
                    </a:lnTo>
                    <a:cubicBezTo>
                      <a:pt x="10847" y="10097"/>
                      <a:pt x="10109" y="10847"/>
                      <a:pt x="9180" y="10847"/>
                    </a:cubicBezTo>
                    <a:lnTo>
                      <a:pt x="2012" y="10847"/>
                    </a:lnTo>
                    <a:cubicBezTo>
                      <a:pt x="1084" y="10847"/>
                      <a:pt x="345" y="10097"/>
                      <a:pt x="345" y="9180"/>
                    </a:cubicBezTo>
                    <a:lnTo>
                      <a:pt x="345" y="2001"/>
                    </a:lnTo>
                    <a:cubicBezTo>
                      <a:pt x="345" y="1084"/>
                      <a:pt x="1084" y="334"/>
                      <a:pt x="2012" y="334"/>
                    </a:cubicBezTo>
                    <a:lnTo>
                      <a:pt x="7418" y="334"/>
                    </a:lnTo>
                    <a:cubicBezTo>
                      <a:pt x="7501" y="334"/>
                      <a:pt x="7573" y="262"/>
                      <a:pt x="7573" y="167"/>
                    </a:cubicBezTo>
                    <a:cubicBezTo>
                      <a:pt x="7573" y="84"/>
                      <a:pt x="7501" y="0"/>
                      <a:pt x="7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554;p14">
                <a:extLst>
                  <a:ext uri="{FF2B5EF4-FFF2-40B4-BE49-F238E27FC236}">
                    <a16:creationId xmlns="" xmlns:a16="http://schemas.microsoft.com/office/drawing/2014/main" id="{D690AFF7-7B74-4050-9223-08EBA654A1AD}"/>
                  </a:ext>
                </a:extLst>
              </p:cNvPr>
              <p:cNvSpPr/>
              <p:nvPr/>
            </p:nvSpPr>
            <p:spPr>
              <a:xfrm>
                <a:off x="4805864" y="3736630"/>
                <a:ext cx="93042" cy="92661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918" extrusionOk="0">
                    <a:moveTo>
                      <a:pt x="1477" y="334"/>
                    </a:moveTo>
                    <a:cubicBezTo>
                      <a:pt x="2096" y="334"/>
                      <a:pt x="2608" y="834"/>
                      <a:pt x="2608" y="1465"/>
                    </a:cubicBezTo>
                    <a:cubicBezTo>
                      <a:pt x="2608" y="2084"/>
                      <a:pt x="2096" y="2596"/>
                      <a:pt x="1477" y="2596"/>
                    </a:cubicBezTo>
                    <a:cubicBezTo>
                      <a:pt x="846" y="2596"/>
                      <a:pt x="346" y="2084"/>
                      <a:pt x="346" y="1465"/>
                    </a:cubicBezTo>
                    <a:cubicBezTo>
                      <a:pt x="346" y="834"/>
                      <a:pt x="846" y="334"/>
                      <a:pt x="1477" y="334"/>
                    </a:cubicBezTo>
                    <a:close/>
                    <a:moveTo>
                      <a:pt x="1477" y="0"/>
                    </a:moveTo>
                    <a:cubicBezTo>
                      <a:pt x="667" y="0"/>
                      <a:pt x="12" y="655"/>
                      <a:pt x="12" y="1465"/>
                    </a:cubicBezTo>
                    <a:cubicBezTo>
                      <a:pt x="0" y="2263"/>
                      <a:pt x="655" y="2918"/>
                      <a:pt x="1477" y="2918"/>
                    </a:cubicBezTo>
                    <a:cubicBezTo>
                      <a:pt x="2274" y="2918"/>
                      <a:pt x="2929" y="2263"/>
                      <a:pt x="2929" y="1465"/>
                    </a:cubicBezTo>
                    <a:cubicBezTo>
                      <a:pt x="2929" y="655"/>
                      <a:pt x="2274" y="0"/>
                      <a:pt x="1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555;p14">
                <a:extLst>
                  <a:ext uri="{FF2B5EF4-FFF2-40B4-BE49-F238E27FC236}">
                    <a16:creationId xmlns="" xmlns:a16="http://schemas.microsoft.com/office/drawing/2014/main" id="{475FE4C7-FC8E-4882-BE4D-0AC38AAB5B85}"/>
                  </a:ext>
                </a:extLst>
              </p:cNvPr>
              <p:cNvSpPr/>
              <p:nvPr/>
            </p:nvSpPr>
            <p:spPr>
              <a:xfrm>
                <a:off x="4779380" y="3841358"/>
                <a:ext cx="143723" cy="138801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371" extrusionOk="0">
                    <a:moveTo>
                      <a:pt x="477" y="1"/>
                    </a:moveTo>
                    <a:cubicBezTo>
                      <a:pt x="215" y="1"/>
                      <a:pt x="1" y="203"/>
                      <a:pt x="1" y="477"/>
                    </a:cubicBezTo>
                    <a:lnTo>
                      <a:pt x="1" y="893"/>
                    </a:lnTo>
                    <a:cubicBezTo>
                      <a:pt x="1" y="1155"/>
                      <a:pt x="203" y="1370"/>
                      <a:pt x="477" y="1370"/>
                    </a:cubicBezTo>
                    <a:lnTo>
                      <a:pt x="763" y="1370"/>
                    </a:lnTo>
                    <a:cubicBezTo>
                      <a:pt x="834" y="1370"/>
                      <a:pt x="906" y="1429"/>
                      <a:pt x="906" y="1513"/>
                    </a:cubicBezTo>
                    <a:lnTo>
                      <a:pt x="906" y="2858"/>
                    </a:lnTo>
                    <a:cubicBezTo>
                      <a:pt x="906" y="2929"/>
                      <a:pt x="846" y="3001"/>
                      <a:pt x="763" y="3001"/>
                    </a:cubicBezTo>
                    <a:lnTo>
                      <a:pt x="572" y="3001"/>
                    </a:lnTo>
                    <a:cubicBezTo>
                      <a:pt x="299" y="3001"/>
                      <a:pt x="96" y="3215"/>
                      <a:pt x="96" y="3477"/>
                    </a:cubicBezTo>
                    <a:lnTo>
                      <a:pt x="96" y="3894"/>
                    </a:lnTo>
                    <a:cubicBezTo>
                      <a:pt x="96" y="4168"/>
                      <a:pt x="299" y="4370"/>
                      <a:pt x="572" y="4370"/>
                    </a:cubicBezTo>
                    <a:lnTo>
                      <a:pt x="4049" y="4370"/>
                    </a:lnTo>
                    <a:cubicBezTo>
                      <a:pt x="4311" y="4370"/>
                      <a:pt x="4525" y="4168"/>
                      <a:pt x="4525" y="3894"/>
                    </a:cubicBezTo>
                    <a:lnTo>
                      <a:pt x="4525" y="3477"/>
                    </a:lnTo>
                    <a:cubicBezTo>
                      <a:pt x="4525" y="3215"/>
                      <a:pt x="4311" y="3001"/>
                      <a:pt x="4049" y="3001"/>
                    </a:cubicBezTo>
                    <a:lnTo>
                      <a:pt x="3859" y="3001"/>
                    </a:lnTo>
                    <a:cubicBezTo>
                      <a:pt x="3787" y="3001"/>
                      <a:pt x="3704" y="2941"/>
                      <a:pt x="3704" y="2858"/>
                    </a:cubicBezTo>
                    <a:lnTo>
                      <a:pt x="3704" y="477"/>
                    </a:lnTo>
                    <a:cubicBezTo>
                      <a:pt x="3704" y="203"/>
                      <a:pt x="3501" y="1"/>
                      <a:pt x="3228" y="1"/>
                    </a:cubicBezTo>
                    <a:lnTo>
                      <a:pt x="1442" y="1"/>
                    </a:lnTo>
                    <a:cubicBezTo>
                      <a:pt x="1358" y="1"/>
                      <a:pt x="1287" y="72"/>
                      <a:pt x="1287" y="155"/>
                    </a:cubicBezTo>
                    <a:cubicBezTo>
                      <a:pt x="1287" y="251"/>
                      <a:pt x="1358" y="322"/>
                      <a:pt x="1442" y="322"/>
                    </a:cubicBezTo>
                    <a:lnTo>
                      <a:pt x="3228" y="322"/>
                    </a:lnTo>
                    <a:cubicBezTo>
                      <a:pt x="3311" y="322"/>
                      <a:pt x="3382" y="382"/>
                      <a:pt x="3382" y="477"/>
                    </a:cubicBezTo>
                    <a:lnTo>
                      <a:pt x="3382" y="2858"/>
                    </a:lnTo>
                    <a:cubicBezTo>
                      <a:pt x="3382" y="3120"/>
                      <a:pt x="3585" y="3334"/>
                      <a:pt x="3859" y="3334"/>
                    </a:cubicBezTo>
                    <a:lnTo>
                      <a:pt x="4049" y="3334"/>
                    </a:lnTo>
                    <a:cubicBezTo>
                      <a:pt x="4121" y="3334"/>
                      <a:pt x="4204" y="3394"/>
                      <a:pt x="4204" y="3477"/>
                    </a:cubicBezTo>
                    <a:lnTo>
                      <a:pt x="4204" y="3894"/>
                    </a:lnTo>
                    <a:cubicBezTo>
                      <a:pt x="4204" y="3965"/>
                      <a:pt x="4132" y="4049"/>
                      <a:pt x="4049" y="4049"/>
                    </a:cubicBezTo>
                    <a:lnTo>
                      <a:pt x="572" y="4049"/>
                    </a:lnTo>
                    <a:cubicBezTo>
                      <a:pt x="489" y="4049"/>
                      <a:pt x="418" y="3989"/>
                      <a:pt x="418" y="3894"/>
                    </a:cubicBezTo>
                    <a:lnTo>
                      <a:pt x="418" y="3477"/>
                    </a:lnTo>
                    <a:cubicBezTo>
                      <a:pt x="418" y="3406"/>
                      <a:pt x="477" y="3334"/>
                      <a:pt x="572" y="3334"/>
                    </a:cubicBezTo>
                    <a:lnTo>
                      <a:pt x="763" y="3334"/>
                    </a:lnTo>
                    <a:cubicBezTo>
                      <a:pt x="1025" y="3334"/>
                      <a:pt x="1239" y="3120"/>
                      <a:pt x="1239" y="2858"/>
                    </a:cubicBezTo>
                    <a:lnTo>
                      <a:pt x="1239" y="1513"/>
                    </a:lnTo>
                    <a:cubicBezTo>
                      <a:pt x="1239" y="1251"/>
                      <a:pt x="1025" y="1036"/>
                      <a:pt x="763" y="1036"/>
                    </a:cubicBezTo>
                    <a:lnTo>
                      <a:pt x="477" y="1036"/>
                    </a:lnTo>
                    <a:cubicBezTo>
                      <a:pt x="406" y="1036"/>
                      <a:pt x="334" y="977"/>
                      <a:pt x="334" y="893"/>
                    </a:cubicBezTo>
                    <a:lnTo>
                      <a:pt x="334" y="477"/>
                    </a:lnTo>
                    <a:cubicBezTo>
                      <a:pt x="334" y="393"/>
                      <a:pt x="394" y="322"/>
                      <a:pt x="477" y="322"/>
                    </a:cubicBezTo>
                    <a:lnTo>
                      <a:pt x="787" y="322"/>
                    </a:lnTo>
                    <a:cubicBezTo>
                      <a:pt x="882" y="322"/>
                      <a:pt x="953" y="251"/>
                      <a:pt x="953" y="155"/>
                    </a:cubicBezTo>
                    <a:cubicBezTo>
                      <a:pt x="953" y="72"/>
                      <a:pt x="882" y="1"/>
                      <a:pt x="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" name="Grupo 17">
            <a:extLst>
              <a:ext uri="{FF2B5EF4-FFF2-40B4-BE49-F238E27FC236}">
                <a16:creationId xmlns="" xmlns:a16="http://schemas.microsoft.com/office/drawing/2014/main" id="{2FEB0F72-3908-4ED7-9C3A-31D77C656E41}"/>
              </a:ext>
            </a:extLst>
          </p:cNvPr>
          <p:cNvGrpSpPr/>
          <p:nvPr/>
        </p:nvGrpSpPr>
        <p:grpSpPr>
          <a:xfrm>
            <a:off x="4286781" y="5265362"/>
            <a:ext cx="528674" cy="528674"/>
            <a:chOff x="4286781" y="5239956"/>
            <a:chExt cx="528674" cy="528674"/>
          </a:xfrm>
        </p:grpSpPr>
        <p:sp>
          <p:nvSpPr>
            <p:cNvPr id="19" name="Elipse 18">
              <a:extLst>
                <a:ext uri="{FF2B5EF4-FFF2-40B4-BE49-F238E27FC236}">
                  <a16:creationId xmlns="" xmlns:a16="http://schemas.microsoft.com/office/drawing/2014/main" id="{9181179F-584F-44FB-B8A5-D41763938EB4}"/>
                </a:ext>
              </a:extLst>
            </p:cNvPr>
            <p:cNvSpPr/>
            <p:nvPr/>
          </p:nvSpPr>
          <p:spPr>
            <a:xfrm>
              <a:off x="428678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0" name="Google Shape;9565;p16">
              <a:extLst>
                <a:ext uri="{FF2B5EF4-FFF2-40B4-BE49-F238E27FC236}">
                  <a16:creationId xmlns="" xmlns:a16="http://schemas.microsoft.com/office/drawing/2014/main" id="{FA82F297-A270-406A-85AE-004F5F071F67}"/>
                </a:ext>
              </a:extLst>
            </p:cNvPr>
            <p:cNvGrpSpPr/>
            <p:nvPr/>
          </p:nvGrpSpPr>
          <p:grpSpPr>
            <a:xfrm>
              <a:off x="4374141" y="5344853"/>
              <a:ext cx="353954" cy="318880"/>
              <a:chOff x="3988156" y="3380210"/>
              <a:chExt cx="353954" cy="318880"/>
            </a:xfrm>
            <a:solidFill>
              <a:schemeClr val="tx2"/>
            </a:solidFill>
          </p:grpSpPr>
          <p:sp>
            <p:nvSpPr>
              <p:cNvPr id="21" name="Google Shape;9566;p16">
                <a:extLst>
                  <a:ext uri="{FF2B5EF4-FFF2-40B4-BE49-F238E27FC236}">
                    <a16:creationId xmlns="" xmlns:a16="http://schemas.microsoft.com/office/drawing/2014/main" id="{33D13F98-E824-4B18-9CEF-D5039BDD053E}"/>
                  </a:ext>
                </a:extLst>
              </p:cNvPr>
              <p:cNvSpPr/>
              <p:nvPr/>
            </p:nvSpPr>
            <p:spPr>
              <a:xfrm>
                <a:off x="4134053" y="3446156"/>
                <a:ext cx="28454" cy="49269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548" extrusionOk="0">
                    <a:moveTo>
                      <a:pt x="417" y="286"/>
                    </a:moveTo>
                    <a:lnTo>
                      <a:pt x="417" y="572"/>
                    </a:lnTo>
                    <a:cubicBezTo>
                      <a:pt x="298" y="524"/>
                      <a:pt x="274" y="500"/>
                      <a:pt x="274" y="417"/>
                    </a:cubicBezTo>
                    <a:cubicBezTo>
                      <a:pt x="274" y="345"/>
                      <a:pt x="346" y="298"/>
                      <a:pt x="417" y="286"/>
                    </a:cubicBezTo>
                    <a:close/>
                    <a:moveTo>
                      <a:pt x="524" y="869"/>
                    </a:moveTo>
                    <a:cubicBezTo>
                      <a:pt x="643" y="917"/>
                      <a:pt x="655" y="976"/>
                      <a:pt x="655" y="1048"/>
                    </a:cubicBezTo>
                    <a:cubicBezTo>
                      <a:pt x="655" y="1119"/>
                      <a:pt x="596" y="1179"/>
                      <a:pt x="524" y="1191"/>
                    </a:cubicBezTo>
                    <a:lnTo>
                      <a:pt x="524" y="869"/>
                    </a:lnTo>
                    <a:close/>
                    <a:moveTo>
                      <a:pt x="477" y="0"/>
                    </a:moveTo>
                    <a:cubicBezTo>
                      <a:pt x="453" y="0"/>
                      <a:pt x="417" y="24"/>
                      <a:pt x="417" y="48"/>
                    </a:cubicBezTo>
                    <a:lnTo>
                      <a:pt x="417" y="107"/>
                    </a:lnTo>
                    <a:cubicBezTo>
                      <a:pt x="191" y="131"/>
                      <a:pt x="60" y="250"/>
                      <a:pt x="60" y="476"/>
                    </a:cubicBezTo>
                    <a:cubicBezTo>
                      <a:pt x="60" y="703"/>
                      <a:pt x="227" y="774"/>
                      <a:pt x="417" y="845"/>
                    </a:cubicBezTo>
                    <a:lnTo>
                      <a:pt x="417" y="1226"/>
                    </a:lnTo>
                    <a:cubicBezTo>
                      <a:pt x="310" y="1203"/>
                      <a:pt x="274" y="1179"/>
                      <a:pt x="179" y="1107"/>
                    </a:cubicBezTo>
                    <a:cubicBezTo>
                      <a:pt x="160" y="1093"/>
                      <a:pt x="143" y="1087"/>
                      <a:pt x="127" y="1087"/>
                    </a:cubicBezTo>
                    <a:cubicBezTo>
                      <a:pt x="101" y="1087"/>
                      <a:pt x="77" y="1102"/>
                      <a:pt x="48" y="1131"/>
                    </a:cubicBezTo>
                    <a:cubicBezTo>
                      <a:pt x="0" y="1191"/>
                      <a:pt x="0" y="1250"/>
                      <a:pt x="48" y="1298"/>
                    </a:cubicBezTo>
                    <a:cubicBezTo>
                      <a:pt x="120" y="1405"/>
                      <a:pt x="274" y="1453"/>
                      <a:pt x="417" y="1453"/>
                    </a:cubicBezTo>
                    <a:lnTo>
                      <a:pt x="417" y="1512"/>
                    </a:lnTo>
                    <a:cubicBezTo>
                      <a:pt x="417" y="1536"/>
                      <a:pt x="453" y="1548"/>
                      <a:pt x="477" y="1548"/>
                    </a:cubicBezTo>
                    <a:cubicBezTo>
                      <a:pt x="512" y="1548"/>
                      <a:pt x="536" y="1536"/>
                      <a:pt x="536" y="1512"/>
                    </a:cubicBezTo>
                    <a:lnTo>
                      <a:pt x="536" y="1453"/>
                    </a:lnTo>
                    <a:cubicBezTo>
                      <a:pt x="727" y="1417"/>
                      <a:pt x="893" y="1298"/>
                      <a:pt x="893" y="1048"/>
                    </a:cubicBezTo>
                    <a:cubicBezTo>
                      <a:pt x="893" y="798"/>
                      <a:pt x="751" y="691"/>
                      <a:pt x="536" y="619"/>
                    </a:cubicBezTo>
                    <a:lnTo>
                      <a:pt x="536" y="286"/>
                    </a:lnTo>
                    <a:cubicBezTo>
                      <a:pt x="584" y="286"/>
                      <a:pt x="631" y="298"/>
                      <a:pt x="667" y="333"/>
                    </a:cubicBezTo>
                    <a:cubicBezTo>
                      <a:pt x="694" y="340"/>
                      <a:pt x="726" y="363"/>
                      <a:pt x="759" y="363"/>
                    </a:cubicBezTo>
                    <a:cubicBezTo>
                      <a:pt x="783" y="363"/>
                      <a:pt x="808" y="350"/>
                      <a:pt x="834" y="310"/>
                    </a:cubicBezTo>
                    <a:cubicBezTo>
                      <a:pt x="870" y="274"/>
                      <a:pt x="882" y="214"/>
                      <a:pt x="822" y="167"/>
                    </a:cubicBezTo>
                    <a:cubicBezTo>
                      <a:pt x="751" y="107"/>
                      <a:pt x="631" y="95"/>
                      <a:pt x="536" y="95"/>
                    </a:cubicBezTo>
                    <a:lnTo>
                      <a:pt x="536" y="48"/>
                    </a:lnTo>
                    <a:cubicBezTo>
                      <a:pt x="536" y="12"/>
                      <a:pt x="501" y="0"/>
                      <a:pt x="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567;p16">
                <a:extLst>
                  <a:ext uri="{FF2B5EF4-FFF2-40B4-BE49-F238E27FC236}">
                    <a16:creationId xmlns="" xmlns:a16="http://schemas.microsoft.com/office/drawing/2014/main" id="{1213F1D9-3C39-4638-B61C-821840938BBD}"/>
                  </a:ext>
                </a:extLst>
              </p:cNvPr>
              <p:cNvSpPr/>
              <p:nvPr/>
            </p:nvSpPr>
            <p:spPr>
              <a:xfrm>
                <a:off x="4188988" y="3398001"/>
                <a:ext cx="81510" cy="8151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287" y="311"/>
                    </a:moveTo>
                    <a:cubicBezTo>
                      <a:pt x="1823" y="311"/>
                      <a:pt x="2251" y="739"/>
                      <a:pt x="2251" y="1275"/>
                    </a:cubicBezTo>
                    <a:cubicBezTo>
                      <a:pt x="2251" y="1811"/>
                      <a:pt x="1823" y="2251"/>
                      <a:pt x="1287" y="2251"/>
                    </a:cubicBezTo>
                    <a:cubicBezTo>
                      <a:pt x="751" y="2251"/>
                      <a:pt x="310" y="1811"/>
                      <a:pt x="310" y="1275"/>
                    </a:cubicBezTo>
                    <a:cubicBezTo>
                      <a:pt x="310" y="739"/>
                      <a:pt x="751" y="311"/>
                      <a:pt x="1287" y="311"/>
                    </a:cubicBezTo>
                    <a:close/>
                    <a:moveTo>
                      <a:pt x="1287" y="1"/>
                    </a:moveTo>
                    <a:cubicBezTo>
                      <a:pt x="572" y="1"/>
                      <a:pt x="1" y="584"/>
                      <a:pt x="1" y="1275"/>
                    </a:cubicBezTo>
                    <a:cubicBezTo>
                      <a:pt x="1" y="1989"/>
                      <a:pt x="584" y="2561"/>
                      <a:pt x="1287" y="2561"/>
                    </a:cubicBezTo>
                    <a:cubicBezTo>
                      <a:pt x="2001" y="2561"/>
                      <a:pt x="2561" y="1977"/>
                      <a:pt x="2561" y="1275"/>
                    </a:cubicBezTo>
                    <a:cubicBezTo>
                      <a:pt x="2561" y="584"/>
                      <a:pt x="2001" y="1"/>
                      <a:pt x="12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568;p16">
                <a:extLst>
                  <a:ext uri="{FF2B5EF4-FFF2-40B4-BE49-F238E27FC236}">
                    <a16:creationId xmlns="" xmlns:a16="http://schemas.microsoft.com/office/drawing/2014/main" id="{A9F39F96-1AC2-4B70-B96F-8F0CB7E6B668}"/>
                  </a:ext>
                </a:extLst>
              </p:cNvPr>
              <p:cNvSpPr/>
              <p:nvPr/>
            </p:nvSpPr>
            <p:spPr>
              <a:xfrm>
                <a:off x="4090863" y="3380210"/>
                <a:ext cx="195930" cy="146311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4597" extrusionOk="0">
                    <a:moveTo>
                      <a:pt x="1810" y="1834"/>
                    </a:moveTo>
                    <a:cubicBezTo>
                      <a:pt x="2131" y="1834"/>
                      <a:pt x="2429" y="2001"/>
                      <a:pt x="2608" y="2274"/>
                    </a:cubicBezTo>
                    <a:cubicBezTo>
                      <a:pt x="2643" y="2405"/>
                      <a:pt x="2703" y="2536"/>
                      <a:pt x="2762" y="2667"/>
                    </a:cubicBezTo>
                    <a:cubicBezTo>
                      <a:pt x="2762" y="2715"/>
                      <a:pt x="2774" y="2763"/>
                      <a:pt x="2774" y="2810"/>
                    </a:cubicBezTo>
                    <a:cubicBezTo>
                      <a:pt x="2774" y="3346"/>
                      <a:pt x="2346" y="3775"/>
                      <a:pt x="1810" y="3775"/>
                    </a:cubicBezTo>
                    <a:cubicBezTo>
                      <a:pt x="1274" y="3775"/>
                      <a:pt x="834" y="3346"/>
                      <a:pt x="834" y="2810"/>
                    </a:cubicBezTo>
                    <a:cubicBezTo>
                      <a:pt x="834" y="2274"/>
                      <a:pt x="1274" y="1834"/>
                      <a:pt x="1810" y="1834"/>
                    </a:cubicBezTo>
                    <a:close/>
                    <a:moveTo>
                      <a:pt x="1810" y="1322"/>
                    </a:moveTo>
                    <a:cubicBezTo>
                      <a:pt x="2084" y="1322"/>
                      <a:pt x="2346" y="1393"/>
                      <a:pt x="2584" y="1536"/>
                    </a:cubicBezTo>
                    <a:cubicBezTo>
                      <a:pt x="2560" y="1620"/>
                      <a:pt x="2560" y="1703"/>
                      <a:pt x="2548" y="1774"/>
                    </a:cubicBezTo>
                    <a:cubicBezTo>
                      <a:pt x="2346" y="1632"/>
                      <a:pt x="2072" y="1536"/>
                      <a:pt x="1810" y="1536"/>
                    </a:cubicBezTo>
                    <a:cubicBezTo>
                      <a:pt x="1096" y="1536"/>
                      <a:pt x="524" y="2120"/>
                      <a:pt x="524" y="2822"/>
                    </a:cubicBezTo>
                    <a:cubicBezTo>
                      <a:pt x="524" y="3537"/>
                      <a:pt x="1107" y="4096"/>
                      <a:pt x="1810" y="4096"/>
                    </a:cubicBezTo>
                    <a:cubicBezTo>
                      <a:pt x="2417" y="4096"/>
                      <a:pt x="2917" y="3668"/>
                      <a:pt x="3060" y="3108"/>
                    </a:cubicBezTo>
                    <a:cubicBezTo>
                      <a:pt x="3120" y="3167"/>
                      <a:pt x="3155" y="3203"/>
                      <a:pt x="3239" y="3263"/>
                    </a:cubicBezTo>
                    <a:cubicBezTo>
                      <a:pt x="3036" y="3882"/>
                      <a:pt x="2477" y="4299"/>
                      <a:pt x="1810" y="4299"/>
                    </a:cubicBezTo>
                    <a:cubicBezTo>
                      <a:pt x="988" y="4299"/>
                      <a:pt x="322" y="3620"/>
                      <a:pt x="322" y="2810"/>
                    </a:cubicBezTo>
                    <a:cubicBezTo>
                      <a:pt x="322" y="1989"/>
                      <a:pt x="988" y="1322"/>
                      <a:pt x="1810" y="1322"/>
                    </a:cubicBezTo>
                    <a:close/>
                    <a:moveTo>
                      <a:pt x="4382" y="0"/>
                    </a:moveTo>
                    <a:cubicBezTo>
                      <a:pt x="3608" y="0"/>
                      <a:pt x="2929" y="500"/>
                      <a:pt x="2679" y="1179"/>
                    </a:cubicBezTo>
                    <a:cubicBezTo>
                      <a:pt x="2417" y="1036"/>
                      <a:pt x="2131" y="953"/>
                      <a:pt x="1822" y="953"/>
                    </a:cubicBezTo>
                    <a:cubicBezTo>
                      <a:pt x="822" y="953"/>
                      <a:pt x="0" y="1774"/>
                      <a:pt x="0" y="2775"/>
                    </a:cubicBezTo>
                    <a:cubicBezTo>
                      <a:pt x="0" y="3775"/>
                      <a:pt x="822" y="4596"/>
                      <a:pt x="1822" y="4596"/>
                    </a:cubicBezTo>
                    <a:cubicBezTo>
                      <a:pt x="2596" y="4596"/>
                      <a:pt x="3262" y="4120"/>
                      <a:pt x="3512" y="3417"/>
                    </a:cubicBezTo>
                    <a:cubicBezTo>
                      <a:pt x="3763" y="3548"/>
                      <a:pt x="4060" y="3644"/>
                      <a:pt x="4382" y="3644"/>
                    </a:cubicBezTo>
                    <a:cubicBezTo>
                      <a:pt x="4798" y="3644"/>
                      <a:pt x="5191" y="3489"/>
                      <a:pt x="5513" y="3239"/>
                    </a:cubicBezTo>
                    <a:cubicBezTo>
                      <a:pt x="5822" y="2989"/>
                      <a:pt x="6049" y="2632"/>
                      <a:pt x="6132" y="2239"/>
                    </a:cubicBezTo>
                    <a:cubicBezTo>
                      <a:pt x="6156" y="2167"/>
                      <a:pt x="6096" y="2072"/>
                      <a:pt x="6013" y="2060"/>
                    </a:cubicBezTo>
                    <a:cubicBezTo>
                      <a:pt x="6004" y="2059"/>
                      <a:pt x="5996" y="2058"/>
                      <a:pt x="5987" y="2058"/>
                    </a:cubicBezTo>
                    <a:cubicBezTo>
                      <a:pt x="5911" y="2058"/>
                      <a:pt x="5833" y="2104"/>
                      <a:pt x="5822" y="2179"/>
                    </a:cubicBezTo>
                    <a:cubicBezTo>
                      <a:pt x="5656" y="2870"/>
                      <a:pt x="5060" y="3322"/>
                      <a:pt x="4370" y="3322"/>
                    </a:cubicBezTo>
                    <a:cubicBezTo>
                      <a:pt x="3834" y="3322"/>
                      <a:pt x="3334" y="3048"/>
                      <a:pt x="3072" y="2572"/>
                    </a:cubicBezTo>
                    <a:cubicBezTo>
                      <a:pt x="3036" y="2417"/>
                      <a:pt x="2977" y="2274"/>
                      <a:pt x="2905" y="2132"/>
                    </a:cubicBezTo>
                    <a:cubicBezTo>
                      <a:pt x="2715" y="1215"/>
                      <a:pt x="3429" y="334"/>
                      <a:pt x="4370" y="334"/>
                    </a:cubicBezTo>
                    <a:cubicBezTo>
                      <a:pt x="5060" y="334"/>
                      <a:pt x="5656" y="810"/>
                      <a:pt x="5822" y="1477"/>
                    </a:cubicBezTo>
                    <a:cubicBezTo>
                      <a:pt x="5832" y="1556"/>
                      <a:pt x="5899" y="1602"/>
                      <a:pt x="5969" y="1602"/>
                    </a:cubicBezTo>
                    <a:cubicBezTo>
                      <a:pt x="5984" y="1602"/>
                      <a:pt x="5998" y="1600"/>
                      <a:pt x="6013" y="1596"/>
                    </a:cubicBezTo>
                    <a:cubicBezTo>
                      <a:pt x="6108" y="1584"/>
                      <a:pt x="6144" y="1489"/>
                      <a:pt x="6132" y="1405"/>
                    </a:cubicBezTo>
                    <a:cubicBezTo>
                      <a:pt x="6049" y="1024"/>
                      <a:pt x="5822" y="667"/>
                      <a:pt x="5513" y="405"/>
                    </a:cubicBezTo>
                    <a:cubicBezTo>
                      <a:pt x="5191" y="155"/>
                      <a:pt x="4775" y="0"/>
                      <a:pt x="43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569;p16">
                <a:extLst>
                  <a:ext uri="{FF2B5EF4-FFF2-40B4-BE49-F238E27FC236}">
                    <a16:creationId xmlns="" xmlns:a16="http://schemas.microsoft.com/office/drawing/2014/main" id="{2D3FA1BB-EE8C-4EF8-AAC3-B601EB55E202}"/>
                  </a:ext>
                </a:extLst>
              </p:cNvPr>
              <p:cNvSpPr/>
              <p:nvPr/>
            </p:nvSpPr>
            <p:spPr>
              <a:xfrm>
                <a:off x="4215914" y="3415061"/>
                <a:ext cx="28072" cy="49301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549" extrusionOk="0">
                    <a:moveTo>
                      <a:pt x="405" y="298"/>
                    </a:moveTo>
                    <a:lnTo>
                      <a:pt x="405" y="584"/>
                    </a:lnTo>
                    <a:cubicBezTo>
                      <a:pt x="286" y="537"/>
                      <a:pt x="262" y="501"/>
                      <a:pt x="262" y="429"/>
                    </a:cubicBezTo>
                    <a:cubicBezTo>
                      <a:pt x="262" y="358"/>
                      <a:pt x="334" y="310"/>
                      <a:pt x="405" y="298"/>
                    </a:cubicBezTo>
                    <a:close/>
                    <a:moveTo>
                      <a:pt x="512" y="882"/>
                    </a:moveTo>
                    <a:cubicBezTo>
                      <a:pt x="631" y="918"/>
                      <a:pt x="643" y="977"/>
                      <a:pt x="643" y="1060"/>
                    </a:cubicBezTo>
                    <a:cubicBezTo>
                      <a:pt x="643" y="1144"/>
                      <a:pt x="584" y="1191"/>
                      <a:pt x="512" y="1203"/>
                    </a:cubicBezTo>
                    <a:lnTo>
                      <a:pt x="512" y="882"/>
                    </a:lnTo>
                    <a:close/>
                    <a:moveTo>
                      <a:pt x="465" y="1"/>
                    </a:moveTo>
                    <a:cubicBezTo>
                      <a:pt x="441" y="1"/>
                      <a:pt x="405" y="13"/>
                      <a:pt x="405" y="48"/>
                    </a:cubicBezTo>
                    <a:lnTo>
                      <a:pt x="405" y="96"/>
                    </a:lnTo>
                    <a:cubicBezTo>
                      <a:pt x="179" y="132"/>
                      <a:pt x="48" y="251"/>
                      <a:pt x="48" y="477"/>
                    </a:cubicBezTo>
                    <a:cubicBezTo>
                      <a:pt x="48" y="715"/>
                      <a:pt x="226" y="787"/>
                      <a:pt x="405" y="846"/>
                    </a:cubicBezTo>
                    <a:lnTo>
                      <a:pt x="405" y="1215"/>
                    </a:lnTo>
                    <a:cubicBezTo>
                      <a:pt x="298" y="1203"/>
                      <a:pt x="262" y="1156"/>
                      <a:pt x="167" y="1096"/>
                    </a:cubicBezTo>
                    <a:cubicBezTo>
                      <a:pt x="150" y="1084"/>
                      <a:pt x="133" y="1079"/>
                      <a:pt x="117" y="1079"/>
                    </a:cubicBezTo>
                    <a:cubicBezTo>
                      <a:pt x="53" y="1079"/>
                      <a:pt x="0" y="1158"/>
                      <a:pt x="0" y="1215"/>
                    </a:cubicBezTo>
                    <a:cubicBezTo>
                      <a:pt x="0" y="1251"/>
                      <a:pt x="24" y="1275"/>
                      <a:pt x="36" y="1299"/>
                    </a:cubicBezTo>
                    <a:cubicBezTo>
                      <a:pt x="107" y="1394"/>
                      <a:pt x="274" y="1441"/>
                      <a:pt x="405" y="1441"/>
                    </a:cubicBezTo>
                    <a:lnTo>
                      <a:pt x="405" y="1501"/>
                    </a:lnTo>
                    <a:cubicBezTo>
                      <a:pt x="405" y="1537"/>
                      <a:pt x="441" y="1549"/>
                      <a:pt x="465" y="1549"/>
                    </a:cubicBezTo>
                    <a:cubicBezTo>
                      <a:pt x="500" y="1549"/>
                      <a:pt x="524" y="1525"/>
                      <a:pt x="524" y="1501"/>
                    </a:cubicBezTo>
                    <a:lnTo>
                      <a:pt x="524" y="1441"/>
                    </a:lnTo>
                    <a:cubicBezTo>
                      <a:pt x="715" y="1406"/>
                      <a:pt x="881" y="1299"/>
                      <a:pt x="881" y="1037"/>
                    </a:cubicBezTo>
                    <a:cubicBezTo>
                      <a:pt x="881" y="787"/>
                      <a:pt x="715" y="703"/>
                      <a:pt x="524" y="620"/>
                    </a:cubicBezTo>
                    <a:lnTo>
                      <a:pt x="524" y="298"/>
                    </a:lnTo>
                    <a:cubicBezTo>
                      <a:pt x="596" y="298"/>
                      <a:pt x="631" y="310"/>
                      <a:pt x="703" y="358"/>
                    </a:cubicBezTo>
                    <a:cubicBezTo>
                      <a:pt x="717" y="362"/>
                      <a:pt x="732" y="364"/>
                      <a:pt x="746" y="364"/>
                    </a:cubicBezTo>
                    <a:cubicBezTo>
                      <a:pt x="777" y="364"/>
                      <a:pt x="805" y="351"/>
                      <a:pt x="822" y="310"/>
                    </a:cubicBezTo>
                    <a:cubicBezTo>
                      <a:pt x="857" y="263"/>
                      <a:pt x="869" y="203"/>
                      <a:pt x="810" y="156"/>
                    </a:cubicBezTo>
                    <a:cubicBezTo>
                      <a:pt x="738" y="96"/>
                      <a:pt x="619" y="84"/>
                      <a:pt x="524" y="84"/>
                    </a:cubicBezTo>
                    <a:lnTo>
                      <a:pt x="524" y="48"/>
                    </a:lnTo>
                    <a:cubicBezTo>
                      <a:pt x="524" y="13"/>
                      <a:pt x="500" y="1"/>
                      <a:pt x="4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570;p16">
                <a:extLst>
                  <a:ext uri="{FF2B5EF4-FFF2-40B4-BE49-F238E27FC236}">
                    <a16:creationId xmlns="" xmlns:a16="http://schemas.microsoft.com/office/drawing/2014/main" id="{9C5E2404-E766-4D07-8016-4224C7689F05}"/>
                  </a:ext>
                </a:extLst>
              </p:cNvPr>
              <p:cNvSpPr/>
              <p:nvPr/>
            </p:nvSpPr>
            <p:spPr>
              <a:xfrm>
                <a:off x="3988156" y="3495935"/>
                <a:ext cx="353954" cy="203155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6383" extrusionOk="0">
                    <a:moveTo>
                      <a:pt x="3525" y="1884"/>
                    </a:moveTo>
                    <a:cubicBezTo>
                      <a:pt x="3540" y="1884"/>
                      <a:pt x="3561" y="1898"/>
                      <a:pt x="3561" y="1925"/>
                    </a:cubicBezTo>
                    <a:cubicBezTo>
                      <a:pt x="3632" y="2103"/>
                      <a:pt x="4632" y="4770"/>
                      <a:pt x="4680" y="4854"/>
                    </a:cubicBezTo>
                    <a:cubicBezTo>
                      <a:pt x="4692" y="4865"/>
                      <a:pt x="4680" y="4901"/>
                      <a:pt x="4644" y="4901"/>
                    </a:cubicBezTo>
                    <a:lnTo>
                      <a:pt x="3930" y="5163"/>
                    </a:lnTo>
                    <a:cubicBezTo>
                      <a:pt x="3882" y="5032"/>
                      <a:pt x="2870" y="2341"/>
                      <a:pt x="2799" y="2163"/>
                    </a:cubicBezTo>
                    <a:lnTo>
                      <a:pt x="3513" y="1889"/>
                    </a:lnTo>
                    <a:cubicBezTo>
                      <a:pt x="3516" y="1886"/>
                      <a:pt x="3520" y="1884"/>
                      <a:pt x="3525" y="1884"/>
                    </a:cubicBezTo>
                    <a:close/>
                    <a:moveTo>
                      <a:pt x="2501" y="2294"/>
                    </a:moveTo>
                    <a:lnTo>
                      <a:pt x="3632" y="5306"/>
                    </a:lnTo>
                    <a:cubicBezTo>
                      <a:pt x="3096" y="5496"/>
                      <a:pt x="1763" y="5997"/>
                      <a:pt x="1536" y="6092"/>
                    </a:cubicBezTo>
                    <a:cubicBezTo>
                      <a:pt x="1528" y="6095"/>
                      <a:pt x="1520" y="6096"/>
                      <a:pt x="1511" y="6096"/>
                    </a:cubicBezTo>
                    <a:cubicBezTo>
                      <a:pt x="1485" y="6096"/>
                      <a:pt x="1459" y="6081"/>
                      <a:pt x="1441" y="6044"/>
                    </a:cubicBezTo>
                    <a:lnTo>
                      <a:pt x="358" y="3175"/>
                    </a:lnTo>
                    <a:cubicBezTo>
                      <a:pt x="346" y="3139"/>
                      <a:pt x="358" y="3103"/>
                      <a:pt x="405" y="3080"/>
                    </a:cubicBezTo>
                    <a:cubicBezTo>
                      <a:pt x="1084" y="2829"/>
                      <a:pt x="2025" y="2472"/>
                      <a:pt x="2501" y="2294"/>
                    </a:cubicBezTo>
                    <a:close/>
                    <a:moveTo>
                      <a:pt x="10195" y="0"/>
                    </a:moveTo>
                    <a:cubicBezTo>
                      <a:pt x="9949" y="0"/>
                      <a:pt x="9714" y="126"/>
                      <a:pt x="9537" y="282"/>
                    </a:cubicBezTo>
                    <a:lnTo>
                      <a:pt x="7835" y="1698"/>
                    </a:lnTo>
                    <a:cubicBezTo>
                      <a:pt x="7740" y="1496"/>
                      <a:pt x="7537" y="1282"/>
                      <a:pt x="7144" y="1282"/>
                    </a:cubicBezTo>
                    <a:cubicBezTo>
                      <a:pt x="6745" y="1282"/>
                      <a:pt x="6434" y="1280"/>
                      <a:pt x="6185" y="1280"/>
                    </a:cubicBezTo>
                    <a:cubicBezTo>
                      <a:pt x="5437" y="1280"/>
                      <a:pt x="5254" y="1294"/>
                      <a:pt x="4977" y="1401"/>
                    </a:cubicBezTo>
                    <a:lnTo>
                      <a:pt x="3882" y="1853"/>
                    </a:lnTo>
                    <a:lnTo>
                      <a:pt x="3870" y="1806"/>
                    </a:lnTo>
                    <a:cubicBezTo>
                      <a:pt x="3814" y="1665"/>
                      <a:pt x="3669" y="1569"/>
                      <a:pt x="3523" y="1569"/>
                    </a:cubicBezTo>
                    <a:cubicBezTo>
                      <a:pt x="3484" y="1569"/>
                      <a:pt x="3444" y="1576"/>
                      <a:pt x="3406" y="1591"/>
                    </a:cubicBezTo>
                    <a:lnTo>
                      <a:pt x="2596" y="1913"/>
                    </a:lnTo>
                    <a:cubicBezTo>
                      <a:pt x="2239" y="2044"/>
                      <a:pt x="1084" y="2472"/>
                      <a:pt x="298" y="2770"/>
                    </a:cubicBezTo>
                    <a:cubicBezTo>
                      <a:pt x="108" y="2841"/>
                      <a:pt x="1" y="3068"/>
                      <a:pt x="72" y="3258"/>
                    </a:cubicBezTo>
                    <a:lnTo>
                      <a:pt x="1167" y="6139"/>
                    </a:lnTo>
                    <a:cubicBezTo>
                      <a:pt x="1222" y="6285"/>
                      <a:pt x="1368" y="6382"/>
                      <a:pt x="1518" y="6382"/>
                    </a:cubicBezTo>
                    <a:cubicBezTo>
                      <a:pt x="1564" y="6382"/>
                      <a:pt x="1611" y="6373"/>
                      <a:pt x="1656" y="6354"/>
                    </a:cubicBezTo>
                    <a:cubicBezTo>
                      <a:pt x="1906" y="6270"/>
                      <a:pt x="3549" y="5639"/>
                      <a:pt x="3894" y="5508"/>
                    </a:cubicBezTo>
                    <a:lnTo>
                      <a:pt x="4763" y="5175"/>
                    </a:lnTo>
                    <a:cubicBezTo>
                      <a:pt x="4942" y="5104"/>
                      <a:pt x="5049" y="4901"/>
                      <a:pt x="4965" y="4723"/>
                    </a:cubicBezTo>
                    <a:lnTo>
                      <a:pt x="4954" y="4675"/>
                    </a:lnTo>
                    <a:cubicBezTo>
                      <a:pt x="5525" y="4437"/>
                      <a:pt x="5537" y="4413"/>
                      <a:pt x="6120" y="4413"/>
                    </a:cubicBezTo>
                    <a:cubicBezTo>
                      <a:pt x="6204" y="4413"/>
                      <a:pt x="6275" y="4330"/>
                      <a:pt x="6275" y="4246"/>
                    </a:cubicBezTo>
                    <a:cubicBezTo>
                      <a:pt x="6275" y="4151"/>
                      <a:pt x="6204" y="4080"/>
                      <a:pt x="6120" y="4080"/>
                    </a:cubicBezTo>
                    <a:cubicBezTo>
                      <a:pt x="5477" y="4080"/>
                      <a:pt x="5418" y="4127"/>
                      <a:pt x="4834" y="4377"/>
                    </a:cubicBezTo>
                    <a:lnTo>
                      <a:pt x="3989" y="2127"/>
                    </a:lnTo>
                    <a:lnTo>
                      <a:pt x="5073" y="1686"/>
                    </a:lnTo>
                    <a:cubicBezTo>
                      <a:pt x="5294" y="1601"/>
                      <a:pt x="5460" y="1589"/>
                      <a:pt x="6106" y="1589"/>
                    </a:cubicBezTo>
                    <a:cubicBezTo>
                      <a:pt x="6364" y="1589"/>
                      <a:pt x="6699" y="1591"/>
                      <a:pt x="7144" y="1591"/>
                    </a:cubicBezTo>
                    <a:cubicBezTo>
                      <a:pt x="7323" y="1591"/>
                      <a:pt x="7442" y="1651"/>
                      <a:pt x="7513" y="1770"/>
                    </a:cubicBezTo>
                    <a:cubicBezTo>
                      <a:pt x="7573" y="1865"/>
                      <a:pt x="7573" y="1948"/>
                      <a:pt x="7585" y="1984"/>
                    </a:cubicBezTo>
                    <a:cubicBezTo>
                      <a:pt x="7585" y="2044"/>
                      <a:pt x="7549" y="2341"/>
                      <a:pt x="7263" y="2389"/>
                    </a:cubicBezTo>
                    <a:cubicBezTo>
                      <a:pt x="6835" y="2460"/>
                      <a:pt x="5882" y="2591"/>
                      <a:pt x="5882" y="2591"/>
                    </a:cubicBezTo>
                    <a:cubicBezTo>
                      <a:pt x="5787" y="2603"/>
                      <a:pt x="5727" y="2687"/>
                      <a:pt x="5739" y="2770"/>
                    </a:cubicBezTo>
                    <a:cubicBezTo>
                      <a:pt x="5763" y="2841"/>
                      <a:pt x="5823" y="2901"/>
                      <a:pt x="5906" y="2901"/>
                    </a:cubicBezTo>
                    <a:lnTo>
                      <a:pt x="5942" y="2901"/>
                    </a:lnTo>
                    <a:cubicBezTo>
                      <a:pt x="5954" y="2901"/>
                      <a:pt x="6894" y="2770"/>
                      <a:pt x="7335" y="2699"/>
                    </a:cubicBezTo>
                    <a:cubicBezTo>
                      <a:pt x="7740" y="2627"/>
                      <a:pt x="7882" y="2282"/>
                      <a:pt x="7918" y="2056"/>
                    </a:cubicBezTo>
                    <a:lnTo>
                      <a:pt x="9764" y="520"/>
                    </a:lnTo>
                    <a:cubicBezTo>
                      <a:pt x="9875" y="408"/>
                      <a:pt x="10028" y="311"/>
                      <a:pt x="10188" y="311"/>
                    </a:cubicBezTo>
                    <a:cubicBezTo>
                      <a:pt x="10285" y="311"/>
                      <a:pt x="10384" y="347"/>
                      <a:pt x="10478" y="436"/>
                    </a:cubicBezTo>
                    <a:cubicBezTo>
                      <a:pt x="10776" y="734"/>
                      <a:pt x="10502" y="1091"/>
                      <a:pt x="10430" y="1151"/>
                    </a:cubicBezTo>
                    <a:cubicBezTo>
                      <a:pt x="10359" y="1222"/>
                      <a:pt x="8097" y="3651"/>
                      <a:pt x="8097" y="3651"/>
                    </a:cubicBezTo>
                    <a:cubicBezTo>
                      <a:pt x="7763" y="4020"/>
                      <a:pt x="7323" y="4080"/>
                      <a:pt x="7144" y="4092"/>
                    </a:cubicBezTo>
                    <a:lnTo>
                      <a:pt x="6847" y="4092"/>
                    </a:lnTo>
                    <a:cubicBezTo>
                      <a:pt x="6751" y="4092"/>
                      <a:pt x="6680" y="4175"/>
                      <a:pt x="6680" y="4258"/>
                    </a:cubicBezTo>
                    <a:cubicBezTo>
                      <a:pt x="6680" y="4353"/>
                      <a:pt x="6751" y="4425"/>
                      <a:pt x="6847" y="4425"/>
                    </a:cubicBezTo>
                    <a:lnTo>
                      <a:pt x="7156" y="4425"/>
                    </a:lnTo>
                    <a:cubicBezTo>
                      <a:pt x="7382" y="4413"/>
                      <a:pt x="7918" y="4330"/>
                      <a:pt x="8335" y="3877"/>
                    </a:cubicBezTo>
                    <a:cubicBezTo>
                      <a:pt x="10669" y="1377"/>
                      <a:pt x="10669" y="1377"/>
                      <a:pt x="10669" y="1353"/>
                    </a:cubicBezTo>
                    <a:cubicBezTo>
                      <a:pt x="10883" y="1151"/>
                      <a:pt x="11121" y="627"/>
                      <a:pt x="10704" y="210"/>
                    </a:cubicBezTo>
                    <a:cubicBezTo>
                      <a:pt x="10539" y="60"/>
                      <a:pt x="10365" y="0"/>
                      <a:pt x="101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" name="Grupo 25">
            <a:extLst>
              <a:ext uri="{FF2B5EF4-FFF2-40B4-BE49-F238E27FC236}">
                <a16:creationId xmlns="" xmlns:a16="http://schemas.microsoft.com/office/drawing/2014/main" id="{181F051A-BB80-47AA-8D9A-56EAE4893701}"/>
              </a:ext>
            </a:extLst>
          </p:cNvPr>
          <p:cNvGrpSpPr/>
          <p:nvPr/>
        </p:nvGrpSpPr>
        <p:grpSpPr>
          <a:xfrm>
            <a:off x="5720764" y="4408976"/>
            <a:ext cx="528675" cy="528675"/>
            <a:chOff x="5720764" y="5239955"/>
            <a:chExt cx="528675" cy="528675"/>
          </a:xfrm>
        </p:grpSpPr>
        <p:sp>
          <p:nvSpPr>
            <p:cNvPr id="27" name="Elipse 26">
              <a:extLst>
                <a:ext uri="{FF2B5EF4-FFF2-40B4-BE49-F238E27FC236}">
                  <a16:creationId xmlns="" xmlns:a16="http://schemas.microsoft.com/office/drawing/2014/main" id="{8E7890C4-7046-4185-B80A-2C489DC59B7C}"/>
                </a:ext>
              </a:extLst>
            </p:cNvPr>
            <p:cNvSpPr/>
            <p:nvPr/>
          </p:nvSpPr>
          <p:spPr>
            <a:xfrm>
              <a:off x="5720764" y="5239955"/>
              <a:ext cx="528675" cy="5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8" name="Google Shape;9481;p16">
              <a:extLst>
                <a:ext uri="{FF2B5EF4-FFF2-40B4-BE49-F238E27FC236}">
                  <a16:creationId xmlns="" xmlns:a16="http://schemas.microsoft.com/office/drawing/2014/main" id="{E27201D2-BA2C-49BF-A0C7-83EEC8D00623}"/>
                </a:ext>
              </a:extLst>
            </p:cNvPr>
            <p:cNvGrpSpPr/>
            <p:nvPr/>
          </p:nvGrpSpPr>
          <p:grpSpPr>
            <a:xfrm>
              <a:off x="5761688" y="5340763"/>
              <a:ext cx="446826" cy="327059"/>
              <a:chOff x="5733194" y="2431718"/>
              <a:chExt cx="446826" cy="327059"/>
            </a:xfrm>
            <a:solidFill>
              <a:schemeClr val="tx2"/>
            </a:solidFill>
          </p:grpSpPr>
          <p:sp>
            <p:nvSpPr>
              <p:cNvPr id="29" name="Google Shape;9482;p16">
                <a:extLst>
                  <a:ext uri="{FF2B5EF4-FFF2-40B4-BE49-F238E27FC236}">
                    <a16:creationId xmlns="" xmlns:a16="http://schemas.microsoft.com/office/drawing/2014/main" id="{03FC178A-73EA-4F32-807D-F6625C24C843}"/>
                  </a:ext>
                </a:extLst>
              </p:cNvPr>
              <p:cNvSpPr/>
              <p:nvPr/>
            </p:nvSpPr>
            <p:spPr>
              <a:xfrm>
                <a:off x="6032946" y="2474145"/>
                <a:ext cx="56112" cy="2011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32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17"/>
                      <a:pt x="215" y="417"/>
                    </a:cubicBezTo>
                    <a:cubicBezTo>
                      <a:pt x="441" y="417"/>
                      <a:pt x="1108" y="453"/>
                      <a:pt x="1429" y="620"/>
                    </a:cubicBezTo>
                    <a:cubicBezTo>
                      <a:pt x="1465" y="632"/>
                      <a:pt x="1489" y="632"/>
                      <a:pt x="1525" y="632"/>
                    </a:cubicBezTo>
                    <a:cubicBezTo>
                      <a:pt x="1596" y="632"/>
                      <a:pt x="1668" y="584"/>
                      <a:pt x="1703" y="513"/>
                    </a:cubicBezTo>
                    <a:cubicBezTo>
                      <a:pt x="1763" y="417"/>
                      <a:pt x="1727" y="298"/>
                      <a:pt x="1632" y="239"/>
                    </a:cubicBezTo>
                    <a:cubicBezTo>
                      <a:pt x="1156" y="1"/>
                      <a:pt x="263" y="1"/>
                      <a:pt x="2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483;p16">
                <a:extLst>
                  <a:ext uri="{FF2B5EF4-FFF2-40B4-BE49-F238E27FC236}">
                    <a16:creationId xmlns="" xmlns:a16="http://schemas.microsoft.com/office/drawing/2014/main" id="{A960522C-27D6-4E6F-A07C-89DBEBA775BE}"/>
                  </a:ext>
                </a:extLst>
              </p:cNvPr>
              <p:cNvSpPr/>
              <p:nvPr/>
            </p:nvSpPr>
            <p:spPr>
              <a:xfrm>
                <a:off x="5733194" y="2431718"/>
                <a:ext cx="446826" cy="327059"/>
              </a:xfrm>
              <a:custGeom>
                <a:avLst/>
                <a:gdLst/>
                <a:ahLst/>
                <a:cxnLst/>
                <a:rect l="l" t="t" r="r" b="b"/>
                <a:pathLst>
                  <a:path w="14039" h="10276" extrusionOk="0">
                    <a:moveTo>
                      <a:pt x="11621" y="655"/>
                    </a:moveTo>
                    <a:lnTo>
                      <a:pt x="11621" y="1500"/>
                    </a:lnTo>
                    <a:cubicBezTo>
                      <a:pt x="11621" y="1631"/>
                      <a:pt x="11598" y="1762"/>
                      <a:pt x="11538" y="1905"/>
                    </a:cubicBezTo>
                    <a:lnTo>
                      <a:pt x="11431" y="2108"/>
                    </a:lnTo>
                    <a:cubicBezTo>
                      <a:pt x="11419" y="2143"/>
                      <a:pt x="11419" y="2167"/>
                      <a:pt x="11419" y="2203"/>
                    </a:cubicBezTo>
                    <a:lnTo>
                      <a:pt x="11419" y="2631"/>
                    </a:lnTo>
                    <a:cubicBezTo>
                      <a:pt x="11419" y="2929"/>
                      <a:pt x="11300" y="3215"/>
                      <a:pt x="11074" y="3429"/>
                    </a:cubicBezTo>
                    <a:cubicBezTo>
                      <a:pt x="10858" y="3634"/>
                      <a:pt x="10599" y="3751"/>
                      <a:pt x="10317" y="3751"/>
                    </a:cubicBezTo>
                    <a:cubicBezTo>
                      <a:pt x="10303" y="3751"/>
                      <a:pt x="10290" y="3751"/>
                      <a:pt x="10276" y="3751"/>
                    </a:cubicBezTo>
                    <a:cubicBezTo>
                      <a:pt x="9657" y="3739"/>
                      <a:pt x="9181" y="3215"/>
                      <a:pt x="9181" y="2584"/>
                    </a:cubicBezTo>
                    <a:lnTo>
                      <a:pt x="9181" y="2203"/>
                    </a:lnTo>
                    <a:cubicBezTo>
                      <a:pt x="9181" y="2167"/>
                      <a:pt x="9181" y="2143"/>
                      <a:pt x="9169" y="2108"/>
                    </a:cubicBezTo>
                    <a:lnTo>
                      <a:pt x="9038" y="1857"/>
                    </a:lnTo>
                    <a:cubicBezTo>
                      <a:pt x="8990" y="1762"/>
                      <a:pt x="8966" y="1667"/>
                      <a:pt x="8966" y="1560"/>
                    </a:cubicBezTo>
                    <a:lnTo>
                      <a:pt x="8966" y="1548"/>
                    </a:lnTo>
                    <a:cubicBezTo>
                      <a:pt x="8966" y="1048"/>
                      <a:pt x="9359" y="655"/>
                      <a:pt x="9859" y="655"/>
                    </a:cubicBezTo>
                    <a:close/>
                    <a:moveTo>
                      <a:pt x="4156" y="429"/>
                    </a:moveTo>
                    <a:cubicBezTo>
                      <a:pt x="4513" y="429"/>
                      <a:pt x="4823" y="560"/>
                      <a:pt x="5061" y="822"/>
                    </a:cubicBezTo>
                    <a:cubicBezTo>
                      <a:pt x="5299" y="1072"/>
                      <a:pt x="5442" y="1417"/>
                      <a:pt x="5478" y="1786"/>
                    </a:cubicBezTo>
                    <a:cubicBezTo>
                      <a:pt x="5513" y="2215"/>
                      <a:pt x="5656" y="3108"/>
                      <a:pt x="5847" y="3643"/>
                    </a:cubicBezTo>
                    <a:lnTo>
                      <a:pt x="5835" y="3643"/>
                    </a:lnTo>
                    <a:cubicBezTo>
                      <a:pt x="5525" y="3762"/>
                      <a:pt x="4882" y="3941"/>
                      <a:pt x="4132" y="3941"/>
                    </a:cubicBezTo>
                    <a:cubicBezTo>
                      <a:pt x="4077" y="3944"/>
                      <a:pt x="4021" y="3945"/>
                      <a:pt x="3967" y="3945"/>
                    </a:cubicBezTo>
                    <a:cubicBezTo>
                      <a:pt x="3330" y="3945"/>
                      <a:pt x="2762" y="3765"/>
                      <a:pt x="2477" y="3655"/>
                    </a:cubicBezTo>
                    <a:cubicBezTo>
                      <a:pt x="2656" y="3108"/>
                      <a:pt x="2799" y="2215"/>
                      <a:pt x="2835" y="1786"/>
                    </a:cubicBezTo>
                    <a:cubicBezTo>
                      <a:pt x="2858" y="1417"/>
                      <a:pt x="3013" y="1072"/>
                      <a:pt x="3251" y="822"/>
                    </a:cubicBezTo>
                    <a:cubicBezTo>
                      <a:pt x="3501" y="560"/>
                      <a:pt x="3811" y="429"/>
                      <a:pt x="4156" y="429"/>
                    </a:cubicBezTo>
                    <a:close/>
                    <a:moveTo>
                      <a:pt x="10752" y="4096"/>
                    </a:moveTo>
                    <a:cubicBezTo>
                      <a:pt x="10752" y="4155"/>
                      <a:pt x="10764" y="4215"/>
                      <a:pt x="10776" y="4274"/>
                    </a:cubicBezTo>
                    <a:lnTo>
                      <a:pt x="10609" y="4429"/>
                    </a:lnTo>
                    <a:cubicBezTo>
                      <a:pt x="10526" y="4524"/>
                      <a:pt x="10419" y="4572"/>
                      <a:pt x="10300" y="4572"/>
                    </a:cubicBezTo>
                    <a:cubicBezTo>
                      <a:pt x="10181" y="4572"/>
                      <a:pt x="10062" y="4524"/>
                      <a:pt x="9990" y="4429"/>
                    </a:cubicBezTo>
                    <a:lnTo>
                      <a:pt x="9823" y="4274"/>
                    </a:lnTo>
                    <a:cubicBezTo>
                      <a:pt x="9835" y="4215"/>
                      <a:pt x="9859" y="4155"/>
                      <a:pt x="9859" y="4096"/>
                    </a:cubicBezTo>
                    <a:cubicBezTo>
                      <a:pt x="9990" y="4132"/>
                      <a:pt x="10121" y="4167"/>
                      <a:pt x="10252" y="4167"/>
                    </a:cubicBezTo>
                    <a:lnTo>
                      <a:pt x="10300" y="4167"/>
                    </a:lnTo>
                    <a:cubicBezTo>
                      <a:pt x="10455" y="4167"/>
                      <a:pt x="10609" y="4132"/>
                      <a:pt x="10752" y="4096"/>
                    </a:cubicBezTo>
                    <a:close/>
                    <a:moveTo>
                      <a:pt x="4692" y="4358"/>
                    </a:moveTo>
                    <a:cubicBezTo>
                      <a:pt x="4763" y="4524"/>
                      <a:pt x="4918" y="4644"/>
                      <a:pt x="5097" y="4691"/>
                    </a:cubicBezTo>
                    <a:lnTo>
                      <a:pt x="5835" y="4894"/>
                    </a:lnTo>
                    <a:cubicBezTo>
                      <a:pt x="6025" y="4953"/>
                      <a:pt x="6168" y="5132"/>
                      <a:pt x="6168" y="5322"/>
                    </a:cubicBezTo>
                    <a:lnTo>
                      <a:pt x="6168" y="7251"/>
                    </a:lnTo>
                    <a:cubicBezTo>
                      <a:pt x="6168" y="7501"/>
                      <a:pt x="5954" y="7692"/>
                      <a:pt x="5716" y="7692"/>
                    </a:cubicBezTo>
                    <a:lnTo>
                      <a:pt x="5704" y="7692"/>
                    </a:lnTo>
                    <a:lnTo>
                      <a:pt x="5704" y="6144"/>
                    </a:lnTo>
                    <a:cubicBezTo>
                      <a:pt x="5668" y="5787"/>
                      <a:pt x="5394" y="5501"/>
                      <a:pt x="5025" y="5501"/>
                    </a:cubicBezTo>
                    <a:lnTo>
                      <a:pt x="3275" y="5501"/>
                    </a:lnTo>
                    <a:cubicBezTo>
                      <a:pt x="2918" y="5501"/>
                      <a:pt x="2632" y="5787"/>
                      <a:pt x="2632" y="6144"/>
                    </a:cubicBezTo>
                    <a:lnTo>
                      <a:pt x="2632" y="7692"/>
                    </a:lnTo>
                    <a:lnTo>
                      <a:pt x="2620" y="7692"/>
                    </a:lnTo>
                    <a:cubicBezTo>
                      <a:pt x="2370" y="7692"/>
                      <a:pt x="2180" y="7489"/>
                      <a:pt x="2180" y="7251"/>
                    </a:cubicBezTo>
                    <a:lnTo>
                      <a:pt x="2180" y="5322"/>
                    </a:lnTo>
                    <a:cubicBezTo>
                      <a:pt x="2180" y="5132"/>
                      <a:pt x="2311" y="4941"/>
                      <a:pt x="2501" y="4894"/>
                    </a:cubicBezTo>
                    <a:lnTo>
                      <a:pt x="3251" y="4691"/>
                    </a:lnTo>
                    <a:cubicBezTo>
                      <a:pt x="3430" y="4644"/>
                      <a:pt x="3561" y="4524"/>
                      <a:pt x="3644" y="4358"/>
                    </a:cubicBezTo>
                    <a:cubicBezTo>
                      <a:pt x="3811" y="4370"/>
                      <a:pt x="3989" y="4394"/>
                      <a:pt x="4168" y="4394"/>
                    </a:cubicBezTo>
                    <a:cubicBezTo>
                      <a:pt x="4347" y="4394"/>
                      <a:pt x="4525" y="4370"/>
                      <a:pt x="4692" y="4358"/>
                    </a:cubicBezTo>
                    <a:close/>
                    <a:moveTo>
                      <a:pt x="10526" y="5906"/>
                    </a:moveTo>
                    <a:cubicBezTo>
                      <a:pt x="10538" y="5906"/>
                      <a:pt x="10538" y="5906"/>
                      <a:pt x="10538" y="5918"/>
                    </a:cubicBezTo>
                    <a:lnTo>
                      <a:pt x="10538" y="7680"/>
                    </a:lnTo>
                    <a:cubicBezTo>
                      <a:pt x="10538" y="7692"/>
                      <a:pt x="10538" y="7692"/>
                      <a:pt x="10526" y="7692"/>
                    </a:cubicBezTo>
                    <a:lnTo>
                      <a:pt x="7895" y="7692"/>
                    </a:lnTo>
                    <a:cubicBezTo>
                      <a:pt x="7871" y="7692"/>
                      <a:pt x="7871" y="7692"/>
                      <a:pt x="7871" y="7680"/>
                    </a:cubicBezTo>
                    <a:lnTo>
                      <a:pt x="7871" y="5918"/>
                    </a:lnTo>
                    <a:lnTo>
                      <a:pt x="10526" y="5906"/>
                    </a:lnTo>
                    <a:close/>
                    <a:moveTo>
                      <a:pt x="11050" y="4596"/>
                    </a:moveTo>
                    <a:lnTo>
                      <a:pt x="11228" y="4691"/>
                    </a:lnTo>
                    <a:lnTo>
                      <a:pt x="11967" y="4894"/>
                    </a:lnTo>
                    <a:cubicBezTo>
                      <a:pt x="12157" y="4953"/>
                      <a:pt x="12300" y="5132"/>
                      <a:pt x="12300" y="5322"/>
                    </a:cubicBezTo>
                    <a:lnTo>
                      <a:pt x="12300" y="7251"/>
                    </a:lnTo>
                    <a:cubicBezTo>
                      <a:pt x="12300" y="7501"/>
                      <a:pt x="12086" y="7692"/>
                      <a:pt x="11848" y="7692"/>
                    </a:cubicBezTo>
                    <a:lnTo>
                      <a:pt x="10955" y="7692"/>
                    </a:lnTo>
                    <a:lnTo>
                      <a:pt x="10955" y="7680"/>
                    </a:lnTo>
                    <a:lnTo>
                      <a:pt x="10955" y="7227"/>
                    </a:lnTo>
                    <a:lnTo>
                      <a:pt x="11621" y="7227"/>
                    </a:lnTo>
                    <a:cubicBezTo>
                      <a:pt x="11740" y="7227"/>
                      <a:pt x="11836" y="7144"/>
                      <a:pt x="11836" y="7025"/>
                    </a:cubicBezTo>
                    <a:lnTo>
                      <a:pt x="11836" y="5715"/>
                    </a:lnTo>
                    <a:cubicBezTo>
                      <a:pt x="11836" y="5596"/>
                      <a:pt x="11740" y="5501"/>
                      <a:pt x="11621" y="5501"/>
                    </a:cubicBezTo>
                    <a:cubicBezTo>
                      <a:pt x="11502" y="5501"/>
                      <a:pt x="11419" y="5596"/>
                      <a:pt x="11419" y="5715"/>
                    </a:cubicBezTo>
                    <a:lnTo>
                      <a:pt x="11419" y="6834"/>
                    </a:lnTo>
                    <a:lnTo>
                      <a:pt x="10955" y="6834"/>
                    </a:lnTo>
                    <a:lnTo>
                      <a:pt x="10955" y="5941"/>
                    </a:lnTo>
                    <a:cubicBezTo>
                      <a:pt x="10955" y="5691"/>
                      <a:pt x="10764" y="5525"/>
                      <a:pt x="10538" y="5525"/>
                    </a:cubicBezTo>
                    <a:lnTo>
                      <a:pt x="8335" y="5525"/>
                    </a:lnTo>
                    <a:lnTo>
                      <a:pt x="8335" y="5322"/>
                    </a:lnTo>
                    <a:lnTo>
                      <a:pt x="8299" y="5322"/>
                    </a:lnTo>
                    <a:cubicBezTo>
                      <a:pt x="8299" y="5132"/>
                      <a:pt x="8442" y="4941"/>
                      <a:pt x="8633" y="4894"/>
                    </a:cubicBezTo>
                    <a:lnTo>
                      <a:pt x="9383" y="4691"/>
                    </a:lnTo>
                    <a:cubicBezTo>
                      <a:pt x="9442" y="4667"/>
                      <a:pt x="9490" y="4644"/>
                      <a:pt x="9562" y="4596"/>
                    </a:cubicBezTo>
                    <a:lnTo>
                      <a:pt x="9693" y="4727"/>
                    </a:lnTo>
                    <a:cubicBezTo>
                      <a:pt x="9859" y="4894"/>
                      <a:pt x="10062" y="4989"/>
                      <a:pt x="10300" y="4989"/>
                    </a:cubicBezTo>
                    <a:cubicBezTo>
                      <a:pt x="10526" y="4989"/>
                      <a:pt x="10752" y="4894"/>
                      <a:pt x="10907" y="4727"/>
                    </a:cubicBezTo>
                    <a:lnTo>
                      <a:pt x="11050" y="4596"/>
                    </a:lnTo>
                    <a:close/>
                    <a:moveTo>
                      <a:pt x="2632" y="8108"/>
                    </a:moveTo>
                    <a:lnTo>
                      <a:pt x="2632" y="8573"/>
                    </a:lnTo>
                    <a:lnTo>
                      <a:pt x="846" y="8573"/>
                    </a:lnTo>
                    <a:lnTo>
                      <a:pt x="846" y="8108"/>
                    </a:lnTo>
                    <a:close/>
                    <a:moveTo>
                      <a:pt x="13157" y="8108"/>
                    </a:moveTo>
                    <a:lnTo>
                      <a:pt x="13157" y="8573"/>
                    </a:lnTo>
                    <a:lnTo>
                      <a:pt x="5668" y="8573"/>
                    </a:lnTo>
                    <a:lnTo>
                      <a:pt x="5668" y="8108"/>
                    </a:lnTo>
                    <a:close/>
                    <a:moveTo>
                      <a:pt x="5049" y="5906"/>
                    </a:moveTo>
                    <a:cubicBezTo>
                      <a:pt x="5180" y="5906"/>
                      <a:pt x="5287" y="6013"/>
                      <a:pt x="5287" y="6144"/>
                    </a:cubicBezTo>
                    <a:lnTo>
                      <a:pt x="5287" y="9001"/>
                    </a:lnTo>
                    <a:lnTo>
                      <a:pt x="3049" y="9001"/>
                    </a:lnTo>
                    <a:lnTo>
                      <a:pt x="3049" y="6144"/>
                    </a:lnTo>
                    <a:cubicBezTo>
                      <a:pt x="3049" y="6013"/>
                      <a:pt x="3156" y="5906"/>
                      <a:pt x="3287" y="5906"/>
                    </a:cubicBezTo>
                    <a:close/>
                    <a:moveTo>
                      <a:pt x="4168" y="0"/>
                    </a:moveTo>
                    <a:cubicBezTo>
                      <a:pt x="3239" y="0"/>
                      <a:pt x="2501" y="738"/>
                      <a:pt x="2430" y="1738"/>
                    </a:cubicBezTo>
                    <a:cubicBezTo>
                      <a:pt x="2394" y="2155"/>
                      <a:pt x="2263" y="2989"/>
                      <a:pt x="2084" y="3477"/>
                    </a:cubicBezTo>
                    <a:cubicBezTo>
                      <a:pt x="2037" y="3584"/>
                      <a:pt x="2049" y="3703"/>
                      <a:pt x="2096" y="3810"/>
                    </a:cubicBezTo>
                    <a:cubicBezTo>
                      <a:pt x="2144" y="3905"/>
                      <a:pt x="2239" y="3989"/>
                      <a:pt x="2334" y="4024"/>
                    </a:cubicBezTo>
                    <a:cubicBezTo>
                      <a:pt x="2513" y="4084"/>
                      <a:pt x="2811" y="4179"/>
                      <a:pt x="3156" y="4251"/>
                    </a:cubicBezTo>
                    <a:cubicBezTo>
                      <a:pt x="3144" y="4251"/>
                      <a:pt x="3144" y="4251"/>
                      <a:pt x="3120" y="4263"/>
                    </a:cubicBezTo>
                    <a:lnTo>
                      <a:pt x="2382" y="4477"/>
                    </a:lnTo>
                    <a:cubicBezTo>
                      <a:pt x="2013" y="4584"/>
                      <a:pt x="1751" y="4917"/>
                      <a:pt x="1751" y="5310"/>
                    </a:cubicBezTo>
                    <a:lnTo>
                      <a:pt x="1751" y="7227"/>
                    </a:lnTo>
                    <a:cubicBezTo>
                      <a:pt x="1751" y="7394"/>
                      <a:pt x="1799" y="7561"/>
                      <a:pt x="1894" y="7680"/>
                    </a:cubicBezTo>
                    <a:lnTo>
                      <a:pt x="203" y="7680"/>
                    </a:lnTo>
                    <a:cubicBezTo>
                      <a:pt x="84" y="7680"/>
                      <a:pt x="1" y="7763"/>
                      <a:pt x="1" y="7882"/>
                    </a:cubicBezTo>
                    <a:cubicBezTo>
                      <a:pt x="1" y="8001"/>
                      <a:pt x="84" y="8096"/>
                      <a:pt x="203" y="8096"/>
                    </a:cubicBezTo>
                    <a:lnTo>
                      <a:pt x="441" y="8096"/>
                    </a:lnTo>
                    <a:lnTo>
                      <a:pt x="441" y="10073"/>
                    </a:lnTo>
                    <a:cubicBezTo>
                      <a:pt x="441" y="10192"/>
                      <a:pt x="537" y="10275"/>
                      <a:pt x="656" y="10275"/>
                    </a:cubicBezTo>
                    <a:cubicBezTo>
                      <a:pt x="775" y="10275"/>
                      <a:pt x="858" y="10192"/>
                      <a:pt x="858" y="10073"/>
                    </a:cubicBezTo>
                    <a:lnTo>
                      <a:pt x="858" y="8954"/>
                    </a:lnTo>
                    <a:lnTo>
                      <a:pt x="2644" y="8954"/>
                    </a:lnTo>
                    <a:lnTo>
                      <a:pt x="2644" y="10073"/>
                    </a:lnTo>
                    <a:cubicBezTo>
                      <a:pt x="2644" y="10192"/>
                      <a:pt x="2739" y="10275"/>
                      <a:pt x="2858" y="10275"/>
                    </a:cubicBezTo>
                    <a:cubicBezTo>
                      <a:pt x="2977" y="10275"/>
                      <a:pt x="3073" y="10192"/>
                      <a:pt x="3073" y="10073"/>
                    </a:cubicBezTo>
                    <a:lnTo>
                      <a:pt x="3073" y="9406"/>
                    </a:lnTo>
                    <a:lnTo>
                      <a:pt x="5287" y="9406"/>
                    </a:lnTo>
                    <a:lnTo>
                      <a:pt x="5287" y="10073"/>
                    </a:lnTo>
                    <a:cubicBezTo>
                      <a:pt x="5287" y="10192"/>
                      <a:pt x="5371" y="10275"/>
                      <a:pt x="5490" y="10275"/>
                    </a:cubicBezTo>
                    <a:cubicBezTo>
                      <a:pt x="5609" y="10275"/>
                      <a:pt x="5704" y="10192"/>
                      <a:pt x="5704" y="10073"/>
                    </a:cubicBezTo>
                    <a:lnTo>
                      <a:pt x="5704" y="8954"/>
                    </a:lnTo>
                    <a:lnTo>
                      <a:pt x="13169" y="8954"/>
                    </a:lnTo>
                    <a:lnTo>
                      <a:pt x="13169" y="10073"/>
                    </a:lnTo>
                    <a:cubicBezTo>
                      <a:pt x="13169" y="10192"/>
                      <a:pt x="13264" y="10275"/>
                      <a:pt x="13383" y="10275"/>
                    </a:cubicBezTo>
                    <a:cubicBezTo>
                      <a:pt x="13503" y="10275"/>
                      <a:pt x="13586" y="10192"/>
                      <a:pt x="13586" y="10073"/>
                    </a:cubicBezTo>
                    <a:lnTo>
                      <a:pt x="13586" y="8096"/>
                    </a:lnTo>
                    <a:lnTo>
                      <a:pt x="13824" y="8096"/>
                    </a:lnTo>
                    <a:cubicBezTo>
                      <a:pt x="13943" y="8096"/>
                      <a:pt x="14038" y="8001"/>
                      <a:pt x="14038" y="7882"/>
                    </a:cubicBezTo>
                    <a:cubicBezTo>
                      <a:pt x="14003" y="7787"/>
                      <a:pt x="13919" y="7692"/>
                      <a:pt x="13800" y="7692"/>
                    </a:cubicBezTo>
                    <a:lnTo>
                      <a:pt x="12562" y="7692"/>
                    </a:lnTo>
                    <a:cubicBezTo>
                      <a:pt x="12633" y="7561"/>
                      <a:pt x="12693" y="7406"/>
                      <a:pt x="12693" y="7251"/>
                    </a:cubicBezTo>
                    <a:lnTo>
                      <a:pt x="12693" y="5322"/>
                    </a:lnTo>
                    <a:cubicBezTo>
                      <a:pt x="12693" y="4941"/>
                      <a:pt x="12443" y="4596"/>
                      <a:pt x="12074" y="4489"/>
                    </a:cubicBezTo>
                    <a:lnTo>
                      <a:pt x="11324" y="4286"/>
                    </a:lnTo>
                    <a:cubicBezTo>
                      <a:pt x="11228" y="4251"/>
                      <a:pt x="11169" y="4167"/>
                      <a:pt x="11169" y="4060"/>
                    </a:cubicBezTo>
                    <a:lnTo>
                      <a:pt x="11169" y="3893"/>
                    </a:lnTo>
                    <a:cubicBezTo>
                      <a:pt x="11240" y="3858"/>
                      <a:pt x="11300" y="3798"/>
                      <a:pt x="11359" y="3739"/>
                    </a:cubicBezTo>
                    <a:cubicBezTo>
                      <a:pt x="11657" y="3453"/>
                      <a:pt x="11824" y="3060"/>
                      <a:pt x="11824" y="2643"/>
                    </a:cubicBezTo>
                    <a:lnTo>
                      <a:pt x="11824" y="2262"/>
                    </a:lnTo>
                    <a:lnTo>
                      <a:pt x="11895" y="2096"/>
                    </a:lnTo>
                    <a:cubicBezTo>
                      <a:pt x="11979" y="1917"/>
                      <a:pt x="12026" y="1703"/>
                      <a:pt x="12026" y="1512"/>
                    </a:cubicBezTo>
                    <a:lnTo>
                      <a:pt x="12026" y="453"/>
                    </a:lnTo>
                    <a:cubicBezTo>
                      <a:pt x="12026" y="333"/>
                      <a:pt x="11943" y="250"/>
                      <a:pt x="11824" y="250"/>
                    </a:cubicBezTo>
                    <a:lnTo>
                      <a:pt x="9859" y="250"/>
                    </a:lnTo>
                    <a:cubicBezTo>
                      <a:pt x="9145" y="250"/>
                      <a:pt x="8561" y="834"/>
                      <a:pt x="8561" y="1548"/>
                    </a:cubicBezTo>
                    <a:lnTo>
                      <a:pt x="8561" y="1560"/>
                    </a:lnTo>
                    <a:cubicBezTo>
                      <a:pt x="8561" y="1727"/>
                      <a:pt x="8597" y="1881"/>
                      <a:pt x="8680" y="2036"/>
                    </a:cubicBezTo>
                    <a:lnTo>
                      <a:pt x="8788" y="2238"/>
                    </a:lnTo>
                    <a:lnTo>
                      <a:pt x="8788" y="2572"/>
                    </a:lnTo>
                    <a:cubicBezTo>
                      <a:pt x="8788" y="3108"/>
                      <a:pt x="9050" y="3584"/>
                      <a:pt x="9442" y="3870"/>
                    </a:cubicBezTo>
                    <a:lnTo>
                      <a:pt x="9442" y="4048"/>
                    </a:lnTo>
                    <a:cubicBezTo>
                      <a:pt x="9442" y="4143"/>
                      <a:pt x="9359" y="4239"/>
                      <a:pt x="9276" y="4263"/>
                    </a:cubicBezTo>
                    <a:lnTo>
                      <a:pt x="8526" y="4477"/>
                    </a:lnTo>
                    <a:cubicBezTo>
                      <a:pt x="8157" y="4584"/>
                      <a:pt x="7907" y="4917"/>
                      <a:pt x="7907" y="5310"/>
                    </a:cubicBezTo>
                    <a:lnTo>
                      <a:pt x="7907" y="5489"/>
                    </a:lnTo>
                    <a:lnTo>
                      <a:pt x="7895" y="5489"/>
                    </a:lnTo>
                    <a:cubicBezTo>
                      <a:pt x="7657" y="5489"/>
                      <a:pt x="7478" y="5679"/>
                      <a:pt x="7478" y="5906"/>
                    </a:cubicBezTo>
                    <a:lnTo>
                      <a:pt x="7478" y="7656"/>
                    </a:lnTo>
                    <a:lnTo>
                      <a:pt x="7478" y="7680"/>
                    </a:lnTo>
                    <a:lnTo>
                      <a:pt x="6442" y="7680"/>
                    </a:lnTo>
                    <a:cubicBezTo>
                      <a:pt x="6525" y="7537"/>
                      <a:pt x="6585" y="7394"/>
                      <a:pt x="6585" y="7227"/>
                    </a:cubicBezTo>
                    <a:lnTo>
                      <a:pt x="6585" y="5310"/>
                    </a:lnTo>
                    <a:cubicBezTo>
                      <a:pt x="6585" y="4917"/>
                      <a:pt x="6323" y="4584"/>
                      <a:pt x="5954" y="4477"/>
                    </a:cubicBezTo>
                    <a:lnTo>
                      <a:pt x="5216" y="4263"/>
                    </a:lnTo>
                    <a:cubicBezTo>
                      <a:pt x="5192" y="4263"/>
                      <a:pt x="5192" y="4263"/>
                      <a:pt x="5180" y="4251"/>
                    </a:cubicBezTo>
                    <a:cubicBezTo>
                      <a:pt x="5537" y="4179"/>
                      <a:pt x="5823" y="4084"/>
                      <a:pt x="6002" y="4024"/>
                    </a:cubicBezTo>
                    <a:cubicBezTo>
                      <a:pt x="6109" y="3989"/>
                      <a:pt x="6192" y="3905"/>
                      <a:pt x="6240" y="3810"/>
                    </a:cubicBezTo>
                    <a:cubicBezTo>
                      <a:pt x="6287" y="3703"/>
                      <a:pt x="6299" y="3596"/>
                      <a:pt x="6252" y="3477"/>
                    </a:cubicBezTo>
                    <a:cubicBezTo>
                      <a:pt x="6073" y="2977"/>
                      <a:pt x="5942" y="2143"/>
                      <a:pt x="5906" y="1738"/>
                    </a:cubicBezTo>
                    <a:cubicBezTo>
                      <a:pt x="5835" y="738"/>
                      <a:pt x="5097" y="0"/>
                      <a:pt x="41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484;p16">
                <a:extLst>
                  <a:ext uri="{FF2B5EF4-FFF2-40B4-BE49-F238E27FC236}">
                    <a16:creationId xmlns="" xmlns:a16="http://schemas.microsoft.com/office/drawing/2014/main" id="{2E5B3F0C-2FAB-4D56-8D7D-D3B11EC7F128}"/>
                  </a:ext>
                </a:extLst>
              </p:cNvPr>
              <p:cNvSpPr/>
              <p:nvPr/>
            </p:nvSpPr>
            <p:spPr>
              <a:xfrm>
                <a:off x="6019323" y="2641653"/>
                <a:ext cx="13272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202" y="0"/>
                    </a:moveTo>
                    <a:cubicBezTo>
                      <a:pt x="95" y="0"/>
                      <a:pt x="0" y="84"/>
                      <a:pt x="0" y="203"/>
                    </a:cubicBezTo>
                    <a:cubicBezTo>
                      <a:pt x="0" y="322"/>
                      <a:pt x="95" y="417"/>
                      <a:pt x="202" y="417"/>
                    </a:cubicBezTo>
                    <a:cubicBezTo>
                      <a:pt x="322" y="417"/>
                      <a:pt x="417" y="322"/>
                      <a:pt x="417" y="203"/>
                    </a:cubicBezTo>
                    <a:cubicBezTo>
                      <a:pt x="417" y="84"/>
                      <a:pt x="322" y="0"/>
                      <a:pt x="2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" name="Grupo 31">
            <a:extLst>
              <a:ext uri="{FF2B5EF4-FFF2-40B4-BE49-F238E27FC236}">
                <a16:creationId xmlns="" xmlns:a16="http://schemas.microsoft.com/office/drawing/2014/main" id="{FD79DC95-737C-4E67-836E-6CCCF4119457}"/>
              </a:ext>
            </a:extLst>
          </p:cNvPr>
          <p:cNvGrpSpPr/>
          <p:nvPr/>
        </p:nvGrpSpPr>
        <p:grpSpPr>
          <a:xfrm>
            <a:off x="7159237" y="5228879"/>
            <a:ext cx="546290" cy="546290"/>
            <a:chOff x="7159237" y="5228879"/>
            <a:chExt cx="546290" cy="546290"/>
          </a:xfrm>
        </p:grpSpPr>
        <p:sp>
          <p:nvSpPr>
            <p:cNvPr id="33" name="Elipse 32">
              <a:extLst>
                <a:ext uri="{FF2B5EF4-FFF2-40B4-BE49-F238E27FC236}">
                  <a16:creationId xmlns="" xmlns:a16="http://schemas.microsoft.com/office/drawing/2014/main" id="{72E485D3-9A8C-4FD1-AB30-1E353F4A9671}"/>
                </a:ext>
              </a:extLst>
            </p:cNvPr>
            <p:cNvSpPr/>
            <p:nvPr/>
          </p:nvSpPr>
          <p:spPr>
            <a:xfrm>
              <a:off x="7159237" y="5228879"/>
              <a:ext cx="546290" cy="5462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4" name="Google Shape;9364;p16">
              <a:extLst>
                <a:ext uri="{FF2B5EF4-FFF2-40B4-BE49-F238E27FC236}">
                  <a16:creationId xmlns="" xmlns:a16="http://schemas.microsoft.com/office/drawing/2014/main" id="{96DAE5CF-CB77-485B-AE52-F4C5225E118C}"/>
                </a:ext>
              </a:extLst>
            </p:cNvPr>
            <p:cNvGrpSpPr/>
            <p:nvPr/>
          </p:nvGrpSpPr>
          <p:grpSpPr>
            <a:xfrm>
              <a:off x="7254833" y="5324284"/>
              <a:ext cx="355099" cy="355481"/>
              <a:chOff x="3539102" y="2427549"/>
              <a:chExt cx="355099" cy="355481"/>
            </a:xfrm>
            <a:solidFill>
              <a:schemeClr val="tx2"/>
            </a:solidFill>
          </p:grpSpPr>
          <p:sp>
            <p:nvSpPr>
              <p:cNvPr id="35" name="Google Shape;9365;p16">
                <a:extLst>
                  <a:ext uri="{FF2B5EF4-FFF2-40B4-BE49-F238E27FC236}">
                    <a16:creationId xmlns="" xmlns:a16="http://schemas.microsoft.com/office/drawing/2014/main" id="{AAED2C56-F993-497B-AA99-847FACAE51E0}"/>
                  </a:ext>
                </a:extLst>
              </p:cNvPr>
              <p:cNvSpPr/>
              <p:nvPr/>
            </p:nvSpPr>
            <p:spPr>
              <a:xfrm>
                <a:off x="3539102" y="2561320"/>
                <a:ext cx="355099" cy="221710"/>
              </a:xfrm>
              <a:custGeom>
                <a:avLst/>
                <a:gdLst/>
                <a:ahLst/>
                <a:cxnLst/>
                <a:rect l="l" t="t" r="r" b="b"/>
                <a:pathLst>
                  <a:path w="11157" h="6966" extrusionOk="0">
                    <a:moveTo>
                      <a:pt x="2953" y="3131"/>
                    </a:moveTo>
                    <a:lnTo>
                      <a:pt x="2953" y="6644"/>
                    </a:lnTo>
                    <a:lnTo>
                      <a:pt x="1537" y="6644"/>
                    </a:lnTo>
                    <a:lnTo>
                      <a:pt x="1537" y="3131"/>
                    </a:lnTo>
                    <a:close/>
                    <a:moveTo>
                      <a:pt x="6263" y="2250"/>
                    </a:moveTo>
                    <a:lnTo>
                      <a:pt x="6263" y="6644"/>
                    </a:lnTo>
                    <a:lnTo>
                      <a:pt x="4858" y="6644"/>
                    </a:lnTo>
                    <a:lnTo>
                      <a:pt x="4858" y="2250"/>
                    </a:lnTo>
                    <a:close/>
                    <a:moveTo>
                      <a:pt x="9585" y="333"/>
                    </a:moveTo>
                    <a:lnTo>
                      <a:pt x="9585" y="6644"/>
                    </a:lnTo>
                    <a:lnTo>
                      <a:pt x="8168" y="6644"/>
                    </a:lnTo>
                    <a:lnTo>
                      <a:pt x="8168" y="333"/>
                    </a:lnTo>
                    <a:close/>
                    <a:moveTo>
                      <a:pt x="8025" y="0"/>
                    </a:moveTo>
                    <a:cubicBezTo>
                      <a:pt x="7930" y="0"/>
                      <a:pt x="7859" y="83"/>
                      <a:pt x="7859" y="167"/>
                    </a:cubicBezTo>
                    <a:lnTo>
                      <a:pt x="7859" y="6644"/>
                    </a:lnTo>
                    <a:lnTo>
                      <a:pt x="6609" y="6644"/>
                    </a:lnTo>
                    <a:lnTo>
                      <a:pt x="6609" y="2084"/>
                    </a:lnTo>
                    <a:cubicBezTo>
                      <a:pt x="6609" y="2000"/>
                      <a:pt x="6537" y="1917"/>
                      <a:pt x="6442" y="1917"/>
                    </a:cubicBezTo>
                    <a:lnTo>
                      <a:pt x="4704" y="1917"/>
                    </a:lnTo>
                    <a:cubicBezTo>
                      <a:pt x="4608" y="1917"/>
                      <a:pt x="4537" y="2000"/>
                      <a:pt x="4537" y="2084"/>
                    </a:cubicBezTo>
                    <a:lnTo>
                      <a:pt x="4537" y="6644"/>
                    </a:lnTo>
                    <a:lnTo>
                      <a:pt x="3287" y="6644"/>
                    </a:lnTo>
                    <a:lnTo>
                      <a:pt x="3287" y="2965"/>
                    </a:lnTo>
                    <a:cubicBezTo>
                      <a:pt x="3287" y="2881"/>
                      <a:pt x="3215" y="2798"/>
                      <a:pt x="3120" y="2798"/>
                    </a:cubicBezTo>
                    <a:lnTo>
                      <a:pt x="1382" y="2798"/>
                    </a:lnTo>
                    <a:cubicBezTo>
                      <a:pt x="1298" y="2798"/>
                      <a:pt x="1215" y="2881"/>
                      <a:pt x="1215" y="2965"/>
                    </a:cubicBezTo>
                    <a:lnTo>
                      <a:pt x="1215" y="6644"/>
                    </a:lnTo>
                    <a:lnTo>
                      <a:pt x="167" y="6644"/>
                    </a:lnTo>
                    <a:cubicBezTo>
                      <a:pt x="72" y="6644"/>
                      <a:pt x="1" y="6715"/>
                      <a:pt x="1" y="6810"/>
                    </a:cubicBezTo>
                    <a:cubicBezTo>
                      <a:pt x="1" y="6894"/>
                      <a:pt x="72" y="6965"/>
                      <a:pt x="167" y="6965"/>
                    </a:cubicBezTo>
                    <a:lnTo>
                      <a:pt x="11002" y="6965"/>
                    </a:lnTo>
                    <a:cubicBezTo>
                      <a:pt x="11085" y="6965"/>
                      <a:pt x="11157" y="6894"/>
                      <a:pt x="11157" y="6810"/>
                    </a:cubicBezTo>
                    <a:cubicBezTo>
                      <a:pt x="11145" y="6715"/>
                      <a:pt x="11073" y="6644"/>
                      <a:pt x="10990" y="6644"/>
                    </a:cubicBezTo>
                    <a:lnTo>
                      <a:pt x="9930" y="6644"/>
                    </a:lnTo>
                    <a:lnTo>
                      <a:pt x="9930" y="167"/>
                    </a:lnTo>
                    <a:cubicBezTo>
                      <a:pt x="9930" y="83"/>
                      <a:pt x="9859" y="0"/>
                      <a:pt x="9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366;p16">
                <a:extLst>
                  <a:ext uri="{FF2B5EF4-FFF2-40B4-BE49-F238E27FC236}">
                    <a16:creationId xmlns="" xmlns:a16="http://schemas.microsoft.com/office/drawing/2014/main" id="{2B3A30F4-54AB-4307-85AC-415281947445}"/>
                  </a:ext>
                </a:extLst>
              </p:cNvPr>
              <p:cNvSpPr/>
              <p:nvPr/>
            </p:nvSpPr>
            <p:spPr>
              <a:xfrm>
                <a:off x="3544417" y="2427549"/>
                <a:ext cx="339568" cy="20541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6454" extrusionOk="0">
                    <a:moveTo>
                      <a:pt x="10157" y="0"/>
                    </a:moveTo>
                    <a:cubicBezTo>
                      <a:pt x="10125" y="0"/>
                      <a:pt x="10093" y="4"/>
                      <a:pt x="10061" y="12"/>
                    </a:cubicBezTo>
                    <a:lnTo>
                      <a:pt x="8656" y="191"/>
                    </a:lnTo>
                    <a:cubicBezTo>
                      <a:pt x="8382" y="214"/>
                      <a:pt x="8180" y="488"/>
                      <a:pt x="8216" y="762"/>
                    </a:cubicBezTo>
                    <a:cubicBezTo>
                      <a:pt x="8238" y="1032"/>
                      <a:pt x="8483" y="1217"/>
                      <a:pt x="8751" y="1217"/>
                    </a:cubicBezTo>
                    <a:cubicBezTo>
                      <a:pt x="8767" y="1217"/>
                      <a:pt x="8783" y="1216"/>
                      <a:pt x="8799" y="1215"/>
                    </a:cubicBezTo>
                    <a:lnTo>
                      <a:pt x="8906" y="1203"/>
                    </a:lnTo>
                    <a:lnTo>
                      <a:pt x="8906" y="1203"/>
                    </a:lnTo>
                    <a:cubicBezTo>
                      <a:pt x="7204" y="3191"/>
                      <a:pt x="5156" y="4215"/>
                      <a:pt x="3715" y="4727"/>
                    </a:cubicBezTo>
                    <a:cubicBezTo>
                      <a:pt x="1917" y="5370"/>
                      <a:pt x="524" y="5429"/>
                      <a:pt x="500" y="5429"/>
                    </a:cubicBezTo>
                    <a:cubicBezTo>
                      <a:pt x="227" y="5441"/>
                      <a:pt x="0" y="5679"/>
                      <a:pt x="12" y="5965"/>
                    </a:cubicBezTo>
                    <a:cubicBezTo>
                      <a:pt x="24" y="6239"/>
                      <a:pt x="250" y="6453"/>
                      <a:pt x="524" y="6453"/>
                    </a:cubicBezTo>
                    <a:lnTo>
                      <a:pt x="536" y="6453"/>
                    </a:lnTo>
                    <a:cubicBezTo>
                      <a:pt x="596" y="6453"/>
                      <a:pt x="2084" y="6394"/>
                      <a:pt x="4037" y="5703"/>
                    </a:cubicBezTo>
                    <a:cubicBezTo>
                      <a:pt x="5132" y="5322"/>
                      <a:pt x="6156" y="4798"/>
                      <a:pt x="7096" y="4167"/>
                    </a:cubicBezTo>
                    <a:cubicBezTo>
                      <a:pt x="7168" y="4120"/>
                      <a:pt x="7192" y="4013"/>
                      <a:pt x="7144" y="3941"/>
                    </a:cubicBezTo>
                    <a:cubicBezTo>
                      <a:pt x="7113" y="3895"/>
                      <a:pt x="7058" y="3869"/>
                      <a:pt x="7003" y="3869"/>
                    </a:cubicBezTo>
                    <a:cubicBezTo>
                      <a:pt x="6973" y="3869"/>
                      <a:pt x="6943" y="3877"/>
                      <a:pt x="6918" y="3893"/>
                    </a:cubicBezTo>
                    <a:cubicBezTo>
                      <a:pt x="5989" y="4513"/>
                      <a:pt x="5001" y="5025"/>
                      <a:pt x="3929" y="5394"/>
                    </a:cubicBezTo>
                    <a:cubicBezTo>
                      <a:pt x="2024" y="6084"/>
                      <a:pt x="596" y="6120"/>
                      <a:pt x="536" y="6120"/>
                    </a:cubicBezTo>
                    <a:cubicBezTo>
                      <a:pt x="429" y="6120"/>
                      <a:pt x="358" y="6049"/>
                      <a:pt x="358" y="5953"/>
                    </a:cubicBezTo>
                    <a:cubicBezTo>
                      <a:pt x="358" y="5846"/>
                      <a:pt x="429" y="5751"/>
                      <a:pt x="536" y="5751"/>
                    </a:cubicBezTo>
                    <a:cubicBezTo>
                      <a:pt x="548" y="5751"/>
                      <a:pt x="1989" y="5691"/>
                      <a:pt x="3834" y="5036"/>
                    </a:cubicBezTo>
                    <a:cubicBezTo>
                      <a:pt x="5406" y="4489"/>
                      <a:pt x="7632" y="3346"/>
                      <a:pt x="9454" y="1084"/>
                    </a:cubicBezTo>
                    <a:cubicBezTo>
                      <a:pt x="9534" y="969"/>
                      <a:pt x="9459" y="809"/>
                      <a:pt x="9315" y="809"/>
                    </a:cubicBezTo>
                    <a:cubicBezTo>
                      <a:pt x="9310" y="809"/>
                      <a:pt x="9304" y="809"/>
                      <a:pt x="9299" y="810"/>
                    </a:cubicBezTo>
                    <a:lnTo>
                      <a:pt x="8775" y="869"/>
                    </a:lnTo>
                    <a:cubicBezTo>
                      <a:pt x="8768" y="870"/>
                      <a:pt x="8761" y="871"/>
                      <a:pt x="8754" y="871"/>
                    </a:cubicBezTo>
                    <a:cubicBezTo>
                      <a:pt x="8676" y="871"/>
                      <a:pt x="8595" y="815"/>
                      <a:pt x="8573" y="738"/>
                    </a:cubicBezTo>
                    <a:cubicBezTo>
                      <a:pt x="8537" y="631"/>
                      <a:pt x="8620" y="512"/>
                      <a:pt x="8740" y="500"/>
                    </a:cubicBezTo>
                    <a:lnTo>
                      <a:pt x="10133" y="322"/>
                    </a:lnTo>
                    <a:cubicBezTo>
                      <a:pt x="10139" y="321"/>
                      <a:pt x="10146" y="320"/>
                      <a:pt x="10153" y="320"/>
                    </a:cubicBezTo>
                    <a:cubicBezTo>
                      <a:pt x="10253" y="320"/>
                      <a:pt x="10347" y="400"/>
                      <a:pt x="10347" y="500"/>
                    </a:cubicBezTo>
                    <a:lnTo>
                      <a:pt x="10347" y="1893"/>
                    </a:lnTo>
                    <a:cubicBezTo>
                      <a:pt x="10347" y="2000"/>
                      <a:pt x="10252" y="2072"/>
                      <a:pt x="10168" y="2072"/>
                    </a:cubicBezTo>
                    <a:cubicBezTo>
                      <a:pt x="10073" y="2072"/>
                      <a:pt x="9990" y="1988"/>
                      <a:pt x="9990" y="1893"/>
                    </a:cubicBezTo>
                    <a:lnTo>
                      <a:pt x="9990" y="1477"/>
                    </a:lnTo>
                    <a:cubicBezTo>
                      <a:pt x="9990" y="1417"/>
                      <a:pt x="9942" y="1346"/>
                      <a:pt x="9883" y="1334"/>
                    </a:cubicBezTo>
                    <a:cubicBezTo>
                      <a:pt x="9866" y="1324"/>
                      <a:pt x="9848" y="1319"/>
                      <a:pt x="9830" y="1319"/>
                    </a:cubicBezTo>
                    <a:cubicBezTo>
                      <a:pt x="9784" y="1319"/>
                      <a:pt x="9738" y="1347"/>
                      <a:pt x="9704" y="1381"/>
                    </a:cubicBezTo>
                    <a:cubicBezTo>
                      <a:pt x="9085" y="2119"/>
                      <a:pt x="8394" y="2810"/>
                      <a:pt x="7632" y="3382"/>
                    </a:cubicBezTo>
                    <a:cubicBezTo>
                      <a:pt x="7561" y="3441"/>
                      <a:pt x="7537" y="3548"/>
                      <a:pt x="7597" y="3608"/>
                    </a:cubicBezTo>
                    <a:cubicBezTo>
                      <a:pt x="7635" y="3646"/>
                      <a:pt x="7692" y="3674"/>
                      <a:pt x="7744" y="3674"/>
                    </a:cubicBezTo>
                    <a:cubicBezTo>
                      <a:pt x="7773" y="3674"/>
                      <a:pt x="7801" y="3665"/>
                      <a:pt x="7823" y="3643"/>
                    </a:cubicBezTo>
                    <a:cubicBezTo>
                      <a:pt x="8489" y="3131"/>
                      <a:pt x="9109" y="2548"/>
                      <a:pt x="9656" y="1917"/>
                    </a:cubicBezTo>
                    <a:cubicBezTo>
                      <a:pt x="9668" y="2179"/>
                      <a:pt x="9894" y="2405"/>
                      <a:pt x="10156" y="2405"/>
                    </a:cubicBezTo>
                    <a:cubicBezTo>
                      <a:pt x="10442" y="2405"/>
                      <a:pt x="10668" y="2179"/>
                      <a:pt x="10668" y="1893"/>
                    </a:cubicBezTo>
                    <a:lnTo>
                      <a:pt x="10668" y="500"/>
                    </a:lnTo>
                    <a:cubicBezTo>
                      <a:pt x="10621" y="369"/>
                      <a:pt x="10561" y="238"/>
                      <a:pt x="10466" y="131"/>
                    </a:cubicBezTo>
                    <a:cubicBezTo>
                      <a:pt x="10382" y="48"/>
                      <a:pt x="10270" y="0"/>
                      <a:pt x="101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" name="Grupo 36">
            <a:extLst>
              <a:ext uri="{FF2B5EF4-FFF2-40B4-BE49-F238E27FC236}">
                <a16:creationId xmlns="" xmlns:a16="http://schemas.microsoft.com/office/drawing/2014/main" id="{96C8E3C0-FEBB-478B-8BD1-D5228BD82F1E}"/>
              </a:ext>
            </a:extLst>
          </p:cNvPr>
          <p:cNvGrpSpPr/>
          <p:nvPr/>
        </p:nvGrpSpPr>
        <p:grpSpPr>
          <a:xfrm>
            <a:off x="1452060" y="5280286"/>
            <a:ext cx="534946" cy="534946"/>
            <a:chOff x="1452060" y="4405696"/>
            <a:chExt cx="534946" cy="534946"/>
          </a:xfrm>
        </p:grpSpPr>
        <p:sp>
          <p:nvSpPr>
            <p:cNvPr id="38" name="Elipse 37">
              <a:extLst>
                <a:ext uri="{FF2B5EF4-FFF2-40B4-BE49-F238E27FC236}">
                  <a16:creationId xmlns="" xmlns:a16="http://schemas.microsoft.com/office/drawing/2014/main" id="{2B6673FF-9755-4016-A354-0D54114D0BB9}"/>
                </a:ext>
              </a:extLst>
            </p:cNvPr>
            <p:cNvSpPr/>
            <p:nvPr/>
          </p:nvSpPr>
          <p:spPr>
            <a:xfrm>
              <a:off x="1452060" y="4405696"/>
              <a:ext cx="534946" cy="5349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9" name="Google Shape;9763;p16">
              <a:extLst>
                <a:ext uri="{FF2B5EF4-FFF2-40B4-BE49-F238E27FC236}">
                  <a16:creationId xmlns="" xmlns:a16="http://schemas.microsoft.com/office/drawing/2014/main" id="{EDD80E6C-F9F9-4839-BCAB-1754855B78AC}"/>
                </a:ext>
              </a:extLst>
            </p:cNvPr>
            <p:cNvGrpSpPr/>
            <p:nvPr/>
          </p:nvGrpSpPr>
          <p:grpSpPr>
            <a:xfrm>
              <a:off x="1587258" y="4496558"/>
              <a:ext cx="264550" cy="353222"/>
              <a:chOff x="903530" y="3806125"/>
              <a:chExt cx="264550" cy="353222"/>
            </a:xfrm>
            <a:solidFill>
              <a:schemeClr val="tx2"/>
            </a:solidFill>
          </p:grpSpPr>
          <p:sp>
            <p:nvSpPr>
              <p:cNvPr id="40" name="Google Shape;9764;p16">
                <a:extLst>
                  <a:ext uri="{FF2B5EF4-FFF2-40B4-BE49-F238E27FC236}">
                    <a16:creationId xmlns="" xmlns:a16="http://schemas.microsoft.com/office/drawing/2014/main" id="{556986D3-B946-4B74-9299-9068CAA0F1AB}"/>
                  </a:ext>
                </a:extLst>
              </p:cNvPr>
              <p:cNvSpPr/>
              <p:nvPr/>
            </p:nvSpPr>
            <p:spPr>
              <a:xfrm>
                <a:off x="926637" y="3839321"/>
                <a:ext cx="173237" cy="162002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5090" extrusionOk="0">
                    <a:moveTo>
                      <a:pt x="3418" y="1"/>
                    </a:moveTo>
                    <a:cubicBezTo>
                      <a:pt x="2623" y="1"/>
                      <a:pt x="1831" y="307"/>
                      <a:pt x="1227" y="911"/>
                    </a:cubicBezTo>
                    <a:cubicBezTo>
                      <a:pt x="108" y="2030"/>
                      <a:pt x="1" y="3804"/>
                      <a:pt x="989" y="5030"/>
                    </a:cubicBezTo>
                    <a:cubicBezTo>
                      <a:pt x="1013" y="5078"/>
                      <a:pt x="1061" y="5090"/>
                      <a:pt x="1120" y="5090"/>
                    </a:cubicBezTo>
                    <a:cubicBezTo>
                      <a:pt x="1156" y="5090"/>
                      <a:pt x="1192" y="5078"/>
                      <a:pt x="1227" y="5066"/>
                    </a:cubicBezTo>
                    <a:cubicBezTo>
                      <a:pt x="1299" y="5006"/>
                      <a:pt x="1311" y="4899"/>
                      <a:pt x="1251" y="4840"/>
                    </a:cubicBezTo>
                    <a:cubicBezTo>
                      <a:pt x="382" y="3744"/>
                      <a:pt x="477" y="2149"/>
                      <a:pt x="1477" y="1149"/>
                    </a:cubicBezTo>
                    <a:cubicBezTo>
                      <a:pt x="2019" y="607"/>
                      <a:pt x="2735" y="334"/>
                      <a:pt x="3452" y="334"/>
                    </a:cubicBezTo>
                    <a:cubicBezTo>
                      <a:pt x="4059" y="334"/>
                      <a:pt x="4666" y="530"/>
                      <a:pt x="5168" y="923"/>
                    </a:cubicBezTo>
                    <a:cubicBezTo>
                      <a:pt x="5199" y="948"/>
                      <a:pt x="5237" y="961"/>
                      <a:pt x="5273" y="961"/>
                    </a:cubicBezTo>
                    <a:cubicBezTo>
                      <a:pt x="5321" y="961"/>
                      <a:pt x="5367" y="939"/>
                      <a:pt x="5394" y="899"/>
                    </a:cubicBezTo>
                    <a:cubicBezTo>
                      <a:pt x="5442" y="827"/>
                      <a:pt x="5418" y="720"/>
                      <a:pt x="5347" y="672"/>
                    </a:cubicBezTo>
                    <a:cubicBezTo>
                      <a:pt x="4777" y="223"/>
                      <a:pt x="4096" y="1"/>
                      <a:pt x="3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765;p16">
                <a:extLst>
                  <a:ext uri="{FF2B5EF4-FFF2-40B4-BE49-F238E27FC236}">
                    <a16:creationId xmlns="" xmlns:a16="http://schemas.microsoft.com/office/drawing/2014/main" id="{7000BAEA-15FF-4A88-98F0-4E3AC56105D0}"/>
                  </a:ext>
                </a:extLst>
              </p:cNvPr>
              <p:cNvSpPr/>
              <p:nvPr/>
            </p:nvSpPr>
            <p:spPr>
              <a:xfrm>
                <a:off x="903530" y="3806125"/>
                <a:ext cx="264550" cy="353222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1098" extrusionOk="0">
                    <a:moveTo>
                      <a:pt x="4144" y="322"/>
                    </a:moveTo>
                    <a:cubicBezTo>
                      <a:pt x="6251" y="322"/>
                      <a:pt x="7966" y="2025"/>
                      <a:pt x="7966" y="4144"/>
                    </a:cubicBezTo>
                    <a:cubicBezTo>
                      <a:pt x="7978" y="5085"/>
                      <a:pt x="7775" y="6002"/>
                      <a:pt x="7371" y="6895"/>
                    </a:cubicBezTo>
                    <a:cubicBezTo>
                      <a:pt x="7037" y="7609"/>
                      <a:pt x="6597" y="8323"/>
                      <a:pt x="6025" y="8978"/>
                    </a:cubicBezTo>
                    <a:cubicBezTo>
                      <a:pt x="5228" y="9919"/>
                      <a:pt x="4418" y="10526"/>
                      <a:pt x="4156" y="10717"/>
                    </a:cubicBezTo>
                    <a:cubicBezTo>
                      <a:pt x="3882" y="10538"/>
                      <a:pt x="3084" y="9931"/>
                      <a:pt x="2275" y="8990"/>
                    </a:cubicBezTo>
                    <a:cubicBezTo>
                      <a:pt x="1715" y="8323"/>
                      <a:pt x="1251" y="7621"/>
                      <a:pt x="929" y="6895"/>
                    </a:cubicBezTo>
                    <a:cubicBezTo>
                      <a:pt x="525" y="6002"/>
                      <a:pt x="310" y="5085"/>
                      <a:pt x="310" y="4144"/>
                    </a:cubicBezTo>
                    <a:cubicBezTo>
                      <a:pt x="310" y="2025"/>
                      <a:pt x="2025" y="322"/>
                      <a:pt x="4144" y="322"/>
                    </a:cubicBezTo>
                    <a:close/>
                    <a:moveTo>
                      <a:pt x="4156" y="1"/>
                    </a:moveTo>
                    <a:cubicBezTo>
                      <a:pt x="1858" y="1"/>
                      <a:pt x="1" y="1870"/>
                      <a:pt x="1" y="4156"/>
                    </a:cubicBezTo>
                    <a:cubicBezTo>
                      <a:pt x="1" y="5121"/>
                      <a:pt x="215" y="6097"/>
                      <a:pt x="644" y="7049"/>
                    </a:cubicBezTo>
                    <a:cubicBezTo>
                      <a:pt x="989" y="7788"/>
                      <a:pt x="1441" y="8514"/>
                      <a:pt x="2037" y="9216"/>
                    </a:cubicBezTo>
                    <a:cubicBezTo>
                      <a:pt x="3037" y="10395"/>
                      <a:pt x="4037" y="11050"/>
                      <a:pt x="4061" y="11062"/>
                    </a:cubicBezTo>
                    <a:cubicBezTo>
                      <a:pt x="4096" y="11074"/>
                      <a:pt x="4120" y="11098"/>
                      <a:pt x="4156" y="11098"/>
                    </a:cubicBezTo>
                    <a:cubicBezTo>
                      <a:pt x="4180" y="11098"/>
                      <a:pt x="4215" y="11074"/>
                      <a:pt x="4239" y="11062"/>
                    </a:cubicBezTo>
                    <a:cubicBezTo>
                      <a:pt x="4287" y="11038"/>
                      <a:pt x="5275" y="10395"/>
                      <a:pt x="6263" y="9216"/>
                    </a:cubicBezTo>
                    <a:cubicBezTo>
                      <a:pt x="6859" y="8538"/>
                      <a:pt x="7323" y="7800"/>
                      <a:pt x="7668" y="7049"/>
                    </a:cubicBezTo>
                    <a:cubicBezTo>
                      <a:pt x="8085" y="6109"/>
                      <a:pt x="8311" y="5144"/>
                      <a:pt x="8311" y="4156"/>
                    </a:cubicBezTo>
                    <a:cubicBezTo>
                      <a:pt x="8311" y="1870"/>
                      <a:pt x="6442" y="1"/>
                      <a:pt x="41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766;p16">
                <a:extLst>
                  <a:ext uri="{FF2B5EF4-FFF2-40B4-BE49-F238E27FC236}">
                    <a16:creationId xmlns="" xmlns:a16="http://schemas.microsoft.com/office/drawing/2014/main" id="{DE2126DD-6F46-4EFC-B372-9A3E2E3144C8}"/>
                  </a:ext>
                </a:extLst>
              </p:cNvPr>
              <p:cNvSpPr/>
              <p:nvPr/>
            </p:nvSpPr>
            <p:spPr>
              <a:xfrm>
                <a:off x="1008879" y="3904059"/>
                <a:ext cx="54966" cy="1846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80" extrusionOk="0">
                    <a:moveTo>
                      <a:pt x="648" y="1"/>
                    </a:moveTo>
                    <a:cubicBezTo>
                      <a:pt x="492" y="1"/>
                      <a:pt x="319" y="16"/>
                      <a:pt x="132" y="55"/>
                    </a:cubicBezTo>
                    <a:cubicBezTo>
                      <a:pt x="60" y="67"/>
                      <a:pt x="1" y="127"/>
                      <a:pt x="1" y="222"/>
                    </a:cubicBezTo>
                    <a:lnTo>
                      <a:pt x="1" y="401"/>
                    </a:lnTo>
                    <a:cubicBezTo>
                      <a:pt x="1" y="484"/>
                      <a:pt x="72" y="555"/>
                      <a:pt x="155" y="555"/>
                    </a:cubicBezTo>
                    <a:cubicBezTo>
                      <a:pt x="251" y="555"/>
                      <a:pt x="322" y="484"/>
                      <a:pt x="322" y="401"/>
                    </a:cubicBezTo>
                    <a:lnTo>
                      <a:pt x="322" y="365"/>
                    </a:lnTo>
                    <a:cubicBezTo>
                      <a:pt x="434" y="350"/>
                      <a:pt x="539" y="343"/>
                      <a:pt x="636" y="343"/>
                    </a:cubicBezTo>
                    <a:cubicBezTo>
                      <a:pt x="841" y="343"/>
                      <a:pt x="1011" y="372"/>
                      <a:pt x="1132" y="413"/>
                    </a:cubicBezTo>
                    <a:cubicBezTo>
                      <a:pt x="1334" y="472"/>
                      <a:pt x="1453" y="543"/>
                      <a:pt x="1465" y="543"/>
                    </a:cubicBezTo>
                    <a:cubicBezTo>
                      <a:pt x="1501" y="555"/>
                      <a:pt x="1525" y="579"/>
                      <a:pt x="1560" y="579"/>
                    </a:cubicBezTo>
                    <a:cubicBezTo>
                      <a:pt x="1620" y="579"/>
                      <a:pt x="1667" y="543"/>
                      <a:pt x="1691" y="496"/>
                    </a:cubicBezTo>
                    <a:cubicBezTo>
                      <a:pt x="1727" y="401"/>
                      <a:pt x="1703" y="305"/>
                      <a:pt x="1632" y="246"/>
                    </a:cubicBezTo>
                    <a:cubicBezTo>
                      <a:pt x="1613" y="236"/>
                      <a:pt x="1255" y="1"/>
                      <a:pt x="6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767;p16">
                <a:extLst>
                  <a:ext uri="{FF2B5EF4-FFF2-40B4-BE49-F238E27FC236}">
                    <a16:creationId xmlns="" xmlns:a16="http://schemas.microsoft.com/office/drawing/2014/main" id="{A62C95C5-01FE-4FB7-8E61-7BAAF8398218}"/>
                  </a:ext>
                </a:extLst>
              </p:cNvPr>
              <p:cNvSpPr/>
              <p:nvPr/>
            </p:nvSpPr>
            <p:spPr>
              <a:xfrm>
                <a:off x="972118" y="3872072"/>
                <a:ext cx="172473" cy="164866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5180" extrusionOk="0">
                    <a:moveTo>
                      <a:pt x="3239" y="346"/>
                    </a:moveTo>
                    <a:lnTo>
                      <a:pt x="3239" y="1144"/>
                    </a:lnTo>
                    <a:cubicBezTo>
                      <a:pt x="3239" y="1287"/>
                      <a:pt x="3203" y="1418"/>
                      <a:pt x="3144" y="1537"/>
                    </a:cubicBezTo>
                    <a:lnTo>
                      <a:pt x="3084" y="1668"/>
                    </a:lnTo>
                    <a:cubicBezTo>
                      <a:pt x="3073" y="1703"/>
                      <a:pt x="3073" y="1715"/>
                      <a:pt x="3073" y="1739"/>
                    </a:cubicBezTo>
                    <a:lnTo>
                      <a:pt x="3073" y="2084"/>
                    </a:lnTo>
                    <a:cubicBezTo>
                      <a:pt x="3073" y="2370"/>
                      <a:pt x="2953" y="2632"/>
                      <a:pt x="2763" y="2846"/>
                    </a:cubicBezTo>
                    <a:cubicBezTo>
                      <a:pt x="2558" y="3028"/>
                      <a:pt x="2311" y="3145"/>
                      <a:pt x="2040" y="3145"/>
                    </a:cubicBezTo>
                    <a:cubicBezTo>
                      <a:pt x="2027" y="3145"/>
                      <a:pt x="2014" y="3144"/>
                      <a:pt x="2001" y="3144"/>
                    </a:cubicBezTo>
                    <a:cubicBezTo>
                      <a:pt x="1406" y="3108"/>
                      <a:pt x="941" y="2620"/>
                      <a:pt x="941" y="2037"/>
                    </a:cubicBezTo>
                    <a:lnTo>
                      <a:pt x="941" y="1739"/>
                    </a:lnTo>
                    <a:cubicBezTo>
                      <a:pt x="941" y="1715"/>
                      <a:pt x="941" y="1703"/>
                      <a:pt x="929" y="1668"/>
                    </a:cubicBezTo>
                    <a:lnTo>
                      <a:pt x="870" y="1537"/>
                    </a:lnTo>
                    <a:cubicBezTo>
                      <a:pt x="810" y="1418"/>
                      <a:pt x="775" y="1287"/>
                      <a:pt x="775" y="1144"/>
                    </a:cubicBezTo>
                    <a:cubicBezTo>
                      <a:pt x="775" y="703"/>
                      <a:pt x="1132" y="346"/>
                      <a:pt x="1584" y="346"/>
                    </a:cubicBezTo>
                    <a:close/>
                    <a:moveTo>
                      <a:pt x="1465" y="3346"/>
                    </a:moveTo>
                    <a:cubicBezTo>
                      <a:pt x="1608" y="3406"/>
                      <a:pt x="1775" y="3453"/>
                      <a:pt x="1953" y="3465"/>
                    </a:cubicBezTo>
                    <a:lnTo>
                      <a:pt x="2001" y="3465"/>
                    </a:lnTo>
                    <a:cubicBezTo>
                      <a:pt x="2180" y="3465"/>
                      <a:pt x="2370" y="3442"/>
                      <a:pt x="2537" y="3370"/>
                    </a:cubicBezTo>
                    <a:lnTo>
                      <a:pt x="2537" y="3584"/>
                    </a:lnTo>
                    <a:cubicBezTo>
                      <a:pt x="2537" y="3632"/>
                      <a:pt x="2549" y="3692"/>
                      <a:pt x="2549" y="3739"/>
                    </a:cubicBezTo>
                    <a:lnTo>
                      <a:pt x="2001" y="4156"/>
                    </a:lnTo>
                    <a:lnTo>
                      <a:pt x="1453" y="3727"/>
                    </a:lnTo>
                    <a:cubicBezTo>
                      <a:pt x="1465" y="3680"/>
                      <a:pt x="1465" y="3632"/>
                      <a:pt x="1465" y="3573"/>
                    </a:cubicBezTo>
                    <a:lnTo>
                      <a:pt x="1465" y="3346"/>
                    </a:lnTo>
                    <a:close/>
                    <a:moveTo>
                      <a:pt x="1251" y="3977"/>
                    </a:moveTo>
                    <a:lnTo>
                      <a:pt x="1834" y="4406"/>
                    </a:lnTo>
                    <a:lnTo>
                      <a:pt x="1834" y="4870"/>
                    </a:lnTo>
                    <a:cubicBezTo>
                      <a:pt x="1334" y="4835"/>
                      <a:pt x="822" y="4680"/>
                      <a:pt x="394" y="4358"/>
                    </a:cubicBezTo>
                    <a:cubicBezTo>
                      <a:pt x="417" y="4335"/>
                      <a:pt x="465" y="4299"/>
                      <a:pt x="501" y="4287"/>
                    </a:cubicBezTo>
                    <a:lnTo>
                      <a:pt x="1132" y="4049"/>
                    </a:lnTo>
                    <a:cubicBezTo>
                      <a:pt x="1179" y="4037"/>
                      <a:pt x="1227" y="4001"/>
                      <a:pt x="1251" y="3977"/>
                    </a:cubicBezTo>
                    <a:close/>
                    <a:moveTo>
                      <a:pt x="2739" y="3989"/>
                    </a:moveTo>
                    <a:cubicBezTo>
                      <a:pt x="2787" y="4025"/>
                      <a:pt x="2822" y="4037"/>
                      <a:pt x="2858" y="4061"/>
                    </a:cubicBezTo>
                    <a:lnTo>
                      <a:pt x="3632" y="4346"/>
                    </a:lnTo>
                    <a:cubicBezTo>
                      <a:pt x="3192" y="4656"/>
                      <a:pt x="2680" y="4835"/>
                      <a:pt x="2168" y="4870"/>
                    </a:cubicBezTo>
                    <a:lnTo>
                      <a:pt x="2168" y="4418"/>
                    </a:lnTo>
                    <a:lnTo>
                      <a:pt x="2739" y="3989"/>
                    </a:lnTo>
                    <a:close/>
                    <a:moveTo>
                      <a:pt x="1596" y="1"/>
                    </a:moveTo>
                    <a:cubicBezTo>
                      <a:pt x="977" y="1"/>
                      <a:pt x="465" y="501"/>
                      <a:pt x="465" y="1132"/>
                    </a:cubicBezTo>
                    <a:cubicBezTo>
                      <a:pt x="465" y="1310"/>
                      <a:pt x="513" y="1501"/>
                      <a:pt x="596" y="1668"/>
                    </a:cubicBezTo>
                    <a:lnTo>
                      <a:pt x="644" y="1751"/>
                    </a:lnTo>
                    <a:lnTo>
                      <a:pt x="644" y="2013"/>
                    </a:lnTo>
                    <a:cubicBezTo>
                      <a:pt x="644" y="2453"/>
                      <a:pt x="858" y="2858"/>
                      <a:pt x="1168" y="3120"/>
                    </a:cubicBezTo>
                    <a:lnTo>
                      <a:pt x="1168" y="3561"/>
                    </a:lnTo>
                    <a:cubicBezTo>
                      <a:pt x="1168" y="3632"/>
                      <a:pt x="1120" y="3704"/>
                      <a:pt x="1048" y="3739"/>
                    </a:cubicBezTo>
                    <a:lnTo>
                      <a:pt x="406" y="3977"/>
                    </a:lnTo>
                    <a:cubicBezTo>
                      <a:pt x="239" y="4037"/>
                      <a:pt x="108" y="4168"/>
                      <a:pt x="36" y="4311"/>
                    </a:cubicBezTo>
                    <a:cubicBezTo>
                      <a:pt x="1" y="4394"/>
                      <a:pt x="25" y="4466"/>
                      <a:pt x="84" y="4513"/>
                    </a:cubicBezTo>
                    <a:cubicBezTo>
                      <a:pt x="644" y="4954"/>
                      <a:pt x="1334" y="5180"/>
                      <a:pt x="2001" y="5180"/>
                    </a:cubicBezTo>
                    <a:cubicBezTo>
                      <a:pt x="2799" y="5180"/>
                      <a:pt x="3596" y="4870"/>
                      <a:pt x="4204" y="4275"/>
                    </a:cubicBezTo>
                    <a:cubicBezTo>
                      <a:pt x="5323" y="3168"/>
                      <a:pt x="5418" y="1406"/>
                      <a:pt x="4442" y="167"/>
                    </a:cubicBezTo>
                    <a:cubicBezTo>
                      <a:pt x="4405" y="124"/>
                      <a:pt x="4351" y="98"/>
                      <a:pt x="4301" y="98"/>
                    </a:cubicBezTo>
                    <a:cubicBezTo>
                      <a:pt x="4269" y="98"/>
                      <a:pt x="4239" y="108"/>
                      <a:pt x="4216" y="132"/>
                    </a:cubicBezTo>
                    <a:cubicBezTo>
                      <a:pt x="4144" y="191"/>
                      <a:pt x="4132" y="298"/>
                      <a:pt x="4192" y="358"/>
                    </a:cubicBezTo>
                    <a:cubicBezTo>
                      <a:pt x="5061" y="1465"/>
                      <a:pt x="4966" y="3049"/>
                      <a:pt x="3965" y="4049"/>
                    </a:cubicBezTo>
                    <a:lnTo>
                      <a:pt x="3906" y="4108"/>
                    </a:lnTo>
                    <a:cubicBezTo>
                      <a:pt x="3870" y="4096"/>
                      <a:pt x="3835" y="4061"/>
                      <a:pt x="3799" y="4049"/>
                    </a:cubicBezTo>
                    <a:lnTo>
                      <a:pt x="2977" y="3739"/>
                    </a:lnTo>
                    <a:cubicBezTo>
                      <a:pt x="2906" y="3704"/>
                      <a:pt x="2858" y="3644"/>
                      <a:pt x="2858" y="3561"/>
                    </a:cubicBezTo>
                    <a:lnTo>
                      <a:pt x="2858" y="3144"/>
                    </a:lnTo>
                    <a:cubicBezTo>
                      <a:pt x="2894" y="3108"/>
                      <a:pt x="2942" y="3084"/>
                      <a:pt x="2965" y="3049"/>
                    </a:cubicBezTo>
                    <a:cubicBezTo>
                      <a:pt x="3239" y="2787"/>
                      <a:pt x="3382" y="2441"/>
                      <a:pt x="3382" y="2072"/>
                    </a:cubicBezTo>
                    <a:lnTo>
                      <a:pt x="3382" y="1751"/>
                    </a:lnTo>
                    <a:lnTo>
                      <a:pt x="3430" y="1668"/>
                    </a:lnTo>
                    <a:cubicBezTo>
                      <a:pt x="3513" y="1501"/>
                      <a:pt x="3561" y="1310"/>
                      <a:pt x="3561" y="1132"/>
                    </a:cubicBezTo>
                    <a:lnTo>
                      <a:pt x="3561" y="167"/>
                    </a:lnTo>
                    <a:cubicBezTo>
                      <a:pt x="3561" y="72"/>
                      <a:pt x="3489" y="1"/>
                      <a:pt x="3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" name="Forma libre: forma 43">
            <a:extLst>
              <a:ext uri="{FF2B5EF4-FFF2-40B4-BE49-F238E27FC236}">
                <a16:creationId xmlns="" xmlns:a16="http://schemas.microsoft.com/office/drawing/2014/main" id="{DE0C0517-3C83-49B5-8D58-4B89D181B22C}"/>
              </a:ext>
            </a:extLst>
          </p:cNvPr>
          <p:cNvSpPr/>
          <p:nvPr/>
        </p:nvSpPr>
        <p:spPr>
          <a:xfrm>
            <a:off x="-3018363" y="470018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grpSp>
        <p:nvGrpSpPr>
          <p:cNvPr id="48" name="Google Shape;8552;p14">
            <a:extLst>
              <a:ext uri="{FF2B5EF4-FFF2-40B4-BE49-F238E27FC236}">
                <a16:creationId xmlns="" xmlns:a16="http://schemas.microsoft.com/office/drawing/2014/main" id="{9A8E787C-1A00-40ED-8171-C107E50E7CCA}"/>
              </a:ext>
            </a:extLst>
          </p:cNvPr>
          <p:cNvGrpSpPr/>
          <p:nvPr/>
        </p:nvGrpSpPr>
        <p:grpSpPr>
          <a:xfrm>
            <a:off x="2958661" y="4740873"/>
            <a:ext cx="355434" cy="355815"/>
            <a:chOff x="4673540" y="3680297"/>
            <a:chExt cx="355434" cy="355815"/>
          </a:xfrm>
          <a:solidFill>
            <a:srgbClr val="93B9AD"/>
          </a:solidFill>
        </p:grpSpPr>
        <p:sp>
          <p:nvSpPr>
            <p:cNvPr id="49" name="Google Shape;8553;p14">
              <a:extLst>
                <a:ext uri="{FF2B5EF4-FFF2-40B4-BE49-F238E27FC236}">
                  <a16:creationId xmlns="" xmlns:a16="http://schemas.microsoft.com/office/drawing/2014/main" id="{065AFDCA-A214-46EC-A597-5978526CCBAA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554;p14">
              <a:extLst>
                <a:ext uri="{FF2B5EF4-FFF2-40B4-BE49-F238E27FC236}">
                  <a16:creationId xmlns="" xmlns:a16="http://schemas.microsoft.com/office/drawing/2014/main" id="{59A9018A-751A-4946-A144-EE38216FFEBF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555;p14">
              <a:extLst>
                <a:ext uri="{FF2B5EF4-FFF2-40B4-BE49-F238E27FC236}">
                  <a16:creationId xmlns="" xmlns:a16="http://schemas.microsoft.com/office/drawing/2014/main" id="{9C3A2C6D-C9F6-4F20-9BA8-0FB7956A7CC9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9565;p16">
            <a:extLst>
              <a:ext uri="{FF2B5EF4-FFF2-40B4-BE49-F238E27FC236}">
                <a16:creationId xmlns="" xmlns:a16="http://schemas.microsoft.com/office/drawing/2014/main" id="{8CE62540-F951-4BB0-BDA0-137734B417FA}"/>
              </a:ext>
            </a:extLst>
          </p:cNvPr>
          <p:cNvGrpSpPr/>
          <p:nvPr/>
        </p:nvGrpSpPr>
        <p:grpSpPr>
          <a:xfrm>
            <a:off x="4374141" y="4759340"/>
            <a:ext cx="353954" cy="318880"/>
            <a:chOff x="3988156" y="3380210"/>
            <a:chExt cx="353954" cy="318880"/>
          </a:xfrm>
          <a:solidFill>
            <a:schemeClr val="tx2"/>
          </a:solidFill>
        </p:grpSpPr>
        <p:sp>
          <p:nvSpPr>
            <p:cNvPr id="53" name="Google Shape;9566;p16">
              <a:extLst>
                <a:ext uri="{FF2B5EF4-FFF2-40B4-BE49-F238E27FC236}">
                  <a16:creationId xmlns="" xmlns:a16="http://schemas.microsoft.com/office/drawing/2014/main" id="{D0175580-A970-4741-AA51-975890175E8D}"/>
                </a:ext>
              </a:extLst>
            </p:cNvPr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567;p16">
              <a:extLst>
                <a:ext uri="{FF2B5EF4-FFF2-40B4-BE49-F238E27FC236}">
                  <a16:creationId xmlns="" xmlns:a16="http://schemas.microsoft.com/office/drawing/2014/main" id="{6DDB96FE-9E8F-4C4D-B706-95FEE280A010}"/>
                </a:ext>
              </a:extLst>
            </p:cNvPr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568;p16">
              <a:extLst>
                <a:ext uri="{FF2B5EF4-FFF2-40B4-BE49-F238E27FC236}">
                  <a16:creationId xmlns="" xmlns:a16="http://schemas.microsoft.com/office/drawing/2014/main" id="{368F2FB9-289D-4233-A42E-7B94A026375C}"/>
                </a:ext>
              </a:extLst>
            </p:cNvPr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569;p16">
              <a:extLst>
                <a:ext uri="{FF2B5EF4-FFF2-40B4-BE49-F238E27FC236}">
                  <a16:creationId xmlns="" xmlns:a16="http://schemas.microsoft.com/office/drawing/2014/main" id="{C8C74800-ACDC-4049-81B3-11E01DB54C71}"/>
                </a:ext>
              </a:extLst>
            </p:cNvPr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570;p16">
              <a:extLst>
                <a:ext uri="{FF2B5EF4-FFF2-40B4-BE49-F238E27FC236}">
                  <a16:creationId xmlns="" xmlns:a16="http://schemas.microsoft.com/office/drawing/2014/main" id="{4519EA1D-B5F7-42CA-82B6-52E069797585}"/>
                </a:ext>
              </a:extLst>
            </p:cNvPr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9481;p16">
            <a:extLst>
              <a:ext uri="{FF2B5EF4-FFF2-40B4-BE49-F238E27FC236}">
                <a16:creationId xmlns="" xmlns:a16="http://schemas.microsoft.com/office/drawing/2014/main" id="{E37FD089-50D1-4853-884E-396292E4087A}"/>
              </a:ext>
            </a:extLst>
          </p:cNvPr>
          <p:cNvGrpSpPr/>
          <p:nvPr/>
        </p:nvGrpSpPr>
        <p:grpSpPr>
          <a:xfrm>
            <a:off x="5761688" y="4755251"/>
            <a:ext cx="446826" cy="327059"/>
            <a:chOff x="5733194" y="2431718"/>
            <a:chExt cx="446826" cy="327059"/>
          </a:xfrm>
          <a:noFill/>
        </p:grpSpPr>
        <p:sp>
          <p:nvSpPr>
            <p:cNvPr id="59" name="Google Shape;9482;p16">
              <a:extLst>
                <a:ext uri="{FF2B5EF4-FFF2-40B4-BE49-F238E27FC236}">
                  <a16:creationId xmlns="" xmlns:a16="http://schemas.microsoft.com/office/drawing/2014/main" id="{0D508983-8519-4B43-A376-F5FFEF49F3E5}"/>
                </a:ext>
              </a:extLst>
            </p:cNvPr>
            <p:cNvSpPr/>
            <p:nvPr/>
          </p:nvSpPr>
          <p:spPr>
            <a:xfrm>
              <a:off x="6032946" y="2474145"/>
              <a:ext cx="56112" cy="20115"/>
            </a:xfrm>
            <a:custGeom>
              <a:avLst/>
              <a:gdLst/>
              <a:ahLst/>
              <a:cxnLst/>
              <a:rect l="l" t="t" r="r" b="b"/>
              <a:pathLst>
                <a:path w="1763" h="63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483;p16">
              <a:extLst>
                <a:ext uri="{FF2B5EF4-FFF2-40B4-BE49-F238E27FC236}">
                  <a16:creationId xmlns="" xmlns:a16="http://schemas.microsoft.com/office/drawing/2014/main" id="{E2E0B3CA-BFD3-4D6E-8AB2-02A488F153A6}"/>
                </a:ext>
              </a:extLst>
            </p:cNvPr>
            <p:cNvSpPr/>
            <p:nvPr/>
          </p:nvSpPr>
          <p:spPr>
            <a:xfrm>
              <a:off x="5733194" y="2431718"/>
              <a:ext cx="446826" cy="327059"/>
            </a:xfrm>
            <a:custGeom>
              <a:avLst/>
              <a:gdLst/>
              <a:ahLst/>
              <a:cxnLst/>
              <a:rect l="l" t="t" r="r" b="b"/>
              <a:pathLst>
                <a:path w="14039" h="10276" extrusionOk="0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484;p16">
              <a:extLst>
                <a:ext uri="{FF2B5EF4-FFF2-40B4-BE49-F238E27FC236}">
                  <a16:creationId xmlns="" xmlns:a16="http://schemas.microsoft.com/office/drawing/2014/main" id="{BE383D03-0441-4982-ABF1-3982B2D58B5B}"/>
                </a:ext>
              </a:extLst>
            </p:cNvPr>
            <p:cNvSpPr/>
            <p:nvPr/>
          </p:nvSpPr>
          <p:spPr>
            <a:xfrm>
              <a:off x="6019323" y="2641653"/>
              <a:ext cx="13272" cy="1327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9364;p16">
            <a:extLst>
              <a:ext uri="{FF2B5EF4-FFF2-40B4-BE49-F238E27FC236}">
                <a16:creationId xmlns="" xmlns:a16="http://schemas.microsoft.com/office/drawing/2014/main" id="{C29A6E26-4144-4A11-8A31-4744735E1452}"/>
              </a:ext>
            </a:extLst>
          </p:cNvPr>
          <p:cNvGrpSpPr/>
          <p:nvPr/>
        </p:nvGrpSpPr>
        <p:grpSpPr>
          <a:xfrm>
            <a:off x="7254833" y="4741040"/>
            <a:ext cx="355099" cy="355481"/>
            <a:chOff x="3539102" y="2427549"/>
            <a:chExt cx="355099" cy="355481"/>
          </a:xfrm>
          <a:solidFill>
            <a:schemeClr val="tx2"/>
          </a:solidFill>
        </p:grpSpPr>
        <p:sp>
          <p:nvSpPr>
            <p:cNvPr id="63" name="Google Shape;9365;p16">
              <a:extLst>
                <a:ext uri="{FF2B5EF4-FFF2-40B4-BE49-F238E27FC236}">
                  <a16:creationId xmlns="" xmlns:a16="http://schemas.microsoft.com/office/drawing/2014/main" id="{9487B12B-8BF2-4539-801F-9E388359B59D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366;p16">
              <a:extLst>
                <a:ext uri="{FF2B5EF4-FFF2-40B4-BE49-F238E27FC236}">
                  <a16:creationId xmlns="" xmlns:a16="http://schemas.microsoft.com/office/drawing/2014/main" id="{9CE39758-5A3F-4750-AF58-7B4DFB73FF25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9763;p16">
            <a:extLst>
              <a:ext uri="{FF2B5EF4-FFF2-40B4-BE49-F238E27FC236}">
                <a16:creationId xmlns="" xmlns:a16="http://schemas.microsoft.com/office/drawing/2014/main" id="{BF628247-7F29-4C6B-8DF9-B44324142AA4}"/>
              </a:ext>
            </a:extLst>
          </p:cNvPr>
          <p:cNvGrpSpPr/>
          <p:nvPr/>
        </p:nvGrpSpPr>
        <p:grpSpPr>
          <a:xfrm>
            <a:off x="1587258" y="4742169"/>
            <a:ext cx="264550" cy="353222"/>
            <a:chOff x="903530" y="3806125"/>
            <a:chExt cx="264550" cy="353222"/>
          </a:xfrm>
          <a:solidFill>
            <a:schemeClr val="tx2"/>
          </a:solidFill>
        </p:grpSpPr>
        <p:sp>
          <p:nvSpPr>
            <p:cNvPr id="66" name="Google Shape;9764;p16">
              <a:extLst>
                <a:ext uri="{FF2B5EF4-FFF2-40B4-BE49-F238E27FC236}">
                  <a16:creationId xmlns="" xmlns:a16="http://schemas.microsoft.com/office/drawing/2014/main" id="{037F3DF9-8444-4C83-A588-726FEA7E7079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765;p16">
              <a:extLst>
                <a:ext uri="{FF2B5EF4-FFF2-40B4-BE49-F238E27FC236}">
                  <a16:creationId xmlns="" xmlns:a16="http://schemas.microsoft.com/office/drawing/2014/main" id="{399E7FEB-66D2-4FA9-8DCA-C9681CF835BE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766;p16">
              <a:extLst>
                <a:ext uri="{FF2B5EF4-FFF2-40B4-BE49-F238E27FC236}">
                  <a16:creationId xmlns="" xmlns:a16="http://schemas.microsoft.com/office/drawing/2014/main" id="{33E13588-35F3-4A0A-85F6-0638008D4152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767;p16">
              <a:extLst>
                <a:ext uri="{FF2B5EF4-FFF2-40B4-BE49-F238E27FC236}">
                  <a16:creationId xmlns="" xmlns:a16="http://schemas.microsoft.com/office/drawing/2014/main" id="{E204F022-4169-40EC-9FBC-CBBA570B7490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786262" y="2730404"/>
            <a:ext cx="340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Action map 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346" y="-18905"/>
            <a:ext cx="6897608" cy="43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1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B28BC31A-972A-4408-9536-05F4644E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82" y="140249"/>
            <a:ext cx="7696200" cy="715566"/>
          </a:xfrm>
        </p:spPr>
        <p:txBody>
          <a:bodyPr/>
          <a:lstStyle/>
          <a:p>
            <a:r>
              <a:rPr lang="bg-BG" dirty="0" smtClean="0"/>
              <a:t>Класова структура</a:t>
            </a:r>
            <a:endParaRPr lang="en-US" dirty="0"/>
          </a:p>
        </p:txBody>
      </p:sp>
      <p:grpSp>
        <p:nvGrpSpPr>
          <p:cNvPr id="73" name="Grupo 72">
            <a:extLst>
              <a:ext uri="{FF2B5EF4-FFF2-40B4-BE49-F238E27FC236}">
                <a16:creationId xmlns="" xmlns:a16="http://schemas.microsoft.com/office/drawing/2014/main" id="{369374A2-3064-4EB0-A942-000234B7C209}"/>
              </a:ext>
            </a:extLst>
          </p:cNvPr>
          <p:cNvGrpSpPr/>
          <p:nvPr/>
        </p:nvGrpSpPr>
        <p:grpSpPr>
          <a:xfrm>
            <a:off x="2872041" y="5259870"/>
            <a:ext cx="528674" cy="528674"/>
            <a:chOff x="2872041" y="5239956"/>
            <a:chExt cx="528674" cy="528674"/>
          </a:xfrm>
        </p:grpSpPr>
        <p:sp>
          <p:nvSpPr>
            <p:cNvPr id="74" name="Elipse 73">
              <a:extLst>
                <a:ext uri="{FF2B5EF4-FFF2-40B4-BE49-F238E27FC236}">
                  <a16:creationId xmlns="" xmlns:a16="http://schemas.microsoft.com/office/drawing/2014/main" id="{CCC72A33-9B7D-46D5-910C-1D96F98E8624}"/>
                </a:ext>
              </a:extLst>
            </p:cNvPr>
            <p:cNvSpPr/>
            <p:nvPr/>
          </p:nvSpPr>
          <p:spPr>
            <a:xfrm>
              <a:off x="287204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5" name="Google Shape;8552;p14">
              <a:extLst>
                <a:ext uri="{FF2B5EF4-FFF2-40B4-BE49-F238E27FC236}">
                  <a16:creationId xmlns="" xmlns:a16="http://schemas.microsoft.com/office/drawing/2014/main" id="{28529338-4A5F-423F-A1EA-B22CE7631FB2}"/>
                </a:ext>
              </a:extLst>
            </p:cNvPr>
            <p:cNvGrpSpPr/>
            <p:nvPr/>
          </p:nvGrpSpPr>
          <p:grpSpPr>
            <a:xfrm>
              <a:off x="2958661" y="5326386"/>
              <a:ext cx="355434" cy="355815"/>
              <a:chOff x="4673540" y="3680297"/>
              <a:chExt cx="355434" cy="355815"/>
            </a:xfrm>
            <a:solidFill>
              <a:schemeClr val="tx2"/>
            </a:solidFill>
          </p:grpSpPr>
          <p:sp>
            <p:nvSpPr>
              <p:cNvPr id="76" name="Google Shape;8553;p14">
                <a:extLst>
                  <a:ext uri="{FF2B5EF4-FFF2-40B4-BE49-F238E27FC236}">
                    <a16:creationId xmlns="" xmlns:a16="http://schemas.microsoft.com/office/drawing/2014/main" id="{08264652-617F-42D6-87CF-563054A4D7C6}"/>
                  </a:ext>
                </a:extLst>
              </p:cNvPr>
              <p:cNvSpPr/>
              <p:nvPr/>
            </p:nvSpPr>
            <p:spPr>
              <a:xfrm>
                <a:off x="4673540" y="3680297"/>
                <a:ext cx="355434" cy="355815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11205" extrusionOk="0">
                    <a:moveTo>
                      <a:pt x="2012" y="0"/>
                    </a:moveTo>
                    <a:cubicBezTo>
                      <a:pt x="905" y="0"/>
                      <a:pt x="0" y="893"/>
                      <a:pt x="0" y="2013"/>
                    </a:cubicBezTo>
                    <a:lnTo>
                      <a:pt x="0" y="9192"/>
                    </a:lnTo>
                    <a:cubicBezTo>
                      <a:pt x="0" y="10287"/>
                      <a:pt x="893" y="11204"/>
                      <a:pt x="2012" y="11204"/>
                    </a:cubicBezTo>
                    <a:lnTo>
                      <a:pt x="9180" y="11204"/>
                    </a:lnTo>
                    <a:cubicBezTo>
                      <a:pt x="10287" y="11204"/>
                      <a:pt x="11192" y="10311"/>
                      <a:pt x="11192" y="9192"/>
                    </a:cubicBezTo>
                    <a:lnTo>
                      <a:pt x="11192" y="2013"/>
                    </a:lnTo>
                    <a:cubicBezTo>
                      <a:pt x="11180" y="917"/>
                      <a:pt x="10287" y="0"/>
                      <a:pt x="9180" y="0"/>
                    </a:cubicBezTo>
                    <a:lnTo>
                      <a:pt x="8085" y="0"/>
                    </a:lnTo>
                    <a:cubicBezTo>
                      <a:pt x="7989" y="0"/>
                      <a:pt x="7918" y="84"/>
                      <a:pt x="7918" y="167"/>
                    </a:cubicBezTo>
                    <a:cubicBezTo>
                      <a:pt x="7918" y="262"/>
                      <a:pt x="7989" y="334"/>
                      <a:pt x="8085" y="334"/>
                    </a:cubicBezTo>
                    <a:lnTo>
                      <a:pt x="9180" y="334"/>
                    </a:lnTo>
                    <a:cubicBezTo>
                      <a:pt x="10109" y="334"/>
                      <a:pt x="10847" y="1084"/>
                      <a:pt x="10847" y="2001"/>
                    </a:cubicBezTo>
                    <a:lnTo>
                      <a:pt x="10847" y="9180"/>
                    </a:lnTo>
                    <a:cubicBezTo>
                      <a:pt x="10847" y="10097"/>
                      <a:pt x="10109" y="10847"/>
                      <a:pt x="9180" y="10847"/>
                    </a:cubicBezTo>
                    <a:lnTo>
                      <a:pt x="2012" y="10847"/>
                    </a:lnTo>
                    <a:cubicBezTo>
                      <a:pt x="1084" y="10847"/>
                      <a:pt x="345" y="10097"/>
                      <a:pt x="345" y="9180"/>
                    </a:cubicBezTo>
                    <a:lnTo>
                      <a:pt x="345" y="2001"/>
                    </a:lnTo>
                    <a:cubicBezTo>
                      <a:pt x="345" y="1084"/>
                      <a:pt x="1084" y="334"/>
                      <a:pt x="2012" y="334"/>
                    </a:cubicBezTo>
                    <a:lnTo>
                      <a:pt x="7418" y="334"/>
                    </a:lnTo>
                    <a:cubicBezTo>
                      <a:pt x="7501" y="334"/>
                      <a:pt x="7573" y="262"/>
                      <a:pt x="7573" y="167"/>
                    </a:cubicBezTo>
                    <a:cubicBezTo>
                      <a:pt x="7573" y="84"/>
                      <a:pt x="7501" y="0"/>
                      <a:pt x="7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8554;p14">
                <a:extLst>
                  <a:ext uri="{FF2B5EF4-FFF2-40B4-BE49-F238E27FC236}">
                    <a16:creationId xmlns="" xmlns:a16="http://schemas.microsoft.com/office/drawing/2014/main" id="{04102048-E77D-45FD-A6CE-7A2215D792E2}"/>
                  </a:ext>
                </a:extLst>
              </p:cNvPr>
              <p:cNvSpPr/>
              <p:nvPr/>
            </p:nvSpPr>
            <p:spPr>
              <a:xfrm>
                <a:off x="4805864" y="3736630"/>
                <a:ext cx="93042" cy="92661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918" extrusionOk="0">
                    <a:moveTo>
                      <a:pt x="1477" y="334"/>
                    </a:moveTo>
                    <a:cubicBezTo>
                      <a:pt x="2096" y="334"/>
                      <a:pt x="2608" y="834"/>
                      <a:pt x="2608" y="1465"/>
                    </a:cubicBezTo>
                    <a:cubicBezTo>
                      <a:pt x="2608" y="2084"/>
                      <a:pt x="2096" y="2596"/>
                      <a:pt x="1477" y="2596"/>
                    </a:cubicBezTo>
                    <a:cubicBezTo>
                      <a:pt x="846" y="2596"/>
                      <a:pt x="346" y="2084"/>
                      <a:pt x="346" y="1465"/>
                    </a:cubicBezTo>
                    <a:cubicBezTo>
                      <a:pt x="346" y="834"/>
                      <a:pt x="846" y="334"/>
                      <a:pt x="1477" y="334"/>
                    </a:cubicBezTo>
                    <a:close/>
                    <a:moveTo>
                      <a:pt x="1477" y="0"/>
                    </a:moveTo>
                    <a:cubicBezTo>
                      <a:pt x="667" y="0"/>
                      <a:pt x="12" y="655"/>
                      <a:pt x="12" y="1465"/>
                    </a:cubicBezTo>
                    <a:cubicBezTo>
                      <a:pt x="0" y="2263"/>
                      <a:pt x="655" y="2918"/>
                      <a:pt x="1477" y="2918"/>
                    </a:cubicBezTo>
                    <a:cubicBezTo>
                      <a:pt x="2274" y="2918"/>
                      <a:pt x="2929" y="2263"/>
                      <a:pt x="2929" y="1465"/>
                    </a:cubicBezTo>
                    <a:cubicBezTo>
                      <a:pt x="2929" y="655"/>
                      <a:pt x="2274" y="0"/>
                      <a:pt x="1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8555;p14">
                <a:extLst>
                  <a:ext uri="{FF2B5EF4-FFF2-40B4-BE49-F238E27FC236}">
                    <a16:creationId xmlns="" xmlns:a16="http://schemas.microsoft.com/office/drawing/2014/main" id="{8CEAD245-5121-4DA2-9057-469D582F31A2}"/>
                  </a:ext>
                </a:extLst>
              </p:cNvPr>
              <p:cNvSpPr/>
              <p:nvPr/>
            </p:nvSpPr>
            <p:spPr>
              <a:xfrm>
                <a:off x="4779380" y="3841358"/>
                <a:ext cx="143723" cy="138801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371" extrusionOk="0">
                    <a:moveTo>
                      <a:pt x="477" y="1"/>
                    </a:moveTo>
                    <a:cubicBezTo>
                      <a:pt x="215" y="1"/>
                      <a:pt x="1" y="203"/>
                      <a:pt x="1" y="477"/>
                    </a:cubicBezTo>
                    <a:lnTo>
                      <a:pt x="1" y="893"/>
                    </a:lnTo>
                    <a:cubicBezTo>
                      <a:pt x="1" y="1155"/>
                      <a:pt x="203" y="1370"/>
                      <a:pt x="477" y="1370"/>
                    </a:cubicBezTo>
                    <a:lnTo>
                      <a:pt x="763" y="1370"/>
                    </a:lnTo>
                    <a:cubicBezTo>
                      <a:pt x="834" y="1370"/>
                      <a:pt x="906" y="1429"/>
                      <a:pt x="906" y="1513"/>
                    </a:cubicBezTo>
                    <a:lnTo>
                      <a:pt x="906" y="2858"/>
                    </a:lnTo>
                    <a:cubicBezTo>
                      <a:pt x="906" y="2929"/>
                      <a:pt x="846" y="3001"/>
                      <a:pt x="763" y="3001"/>
                    </a:cubicBezTo>
                    <a:lnTo>
                      <a:pt x="572" y="3001"/>
                    </a:lnTo>
                    <a:cubicBezTo>
                      <a:pt x="299" y="3001"/>
                      <a:pt x="96" y="3215"/>
                      <a:pt x="96" y="3477"/>
                    </a:cubicBezTo>
                    <a:lnTo>
                      <a:pt x="96" y="3894"/>
                    </a:lnTo>
                    <a:cubicBezTo>
                      <a:pt x="96" y="4168"/>
                      <a:pt x="299" y="4370"/>
                      <a:pt x="572" y="4370"/>
                    </a:cubicBezTo>
                    <a:lnTo>
                      <a:pt x="4049" y="4370"/>
                    </a:lnTo>
                    <a:cubicBezTo>
                      <a:pt x="4311" y="4370"/>
                      <a:pt x="4525" y="4168"/>
                      <a:pt x="4525" y="3894"/>
                    </a:cubicBezTo>
                    <a:lnTo>
                      <a:pt x="4525" y="3477"/>
                    </a:lnTo>
                    <a:cubicBezTo>
                      <a:pt x="4525" y="3215"/>
                      <a:pt x="4311" y="3001"/>
                      <a:pt x="4049" y="3001"/>
                    </a:cubicBezTo>
                    <a:lnTo>
                      <a:pt x="3859" y="3001"/>
                    </a:lnTo>
                    <a:cubicBezTo>
                      <a:pt x="3787" y="3001"/>
                      <a:pt x="3704" y="2941"/>
                      <a:pt x="3704" y="2858"/>
                    </a:cubicBezTo>
                    <a:lnTo>
                      <a:pt x="3704" y="477"/>
                    </a:lnTo>
                    <a:cubicBezTo>
                      <a:pt x="3704" y="203"/>
                      <a:pt x="3501" y="1"/>
                      <a:pt x="3228" y="1"/>
                    </a:cubicBezTo>
                    <a:lnTo>
                      <a:pt x="1442" y="1"/>
                    </a:lnTo>
                    <a:cubicBezTo>
                      <a:pt x="1358" y="1"/>
                      <a:pt x="1287" y="72"/>
                      <a:pt x="1287" y="155"/>
                    </a:cubicBezTo>
                    <a:cubicBezTo>
                      <a:pt x="1287" y="251"/>
                      <a:pt x="1358" y="322"/>
                      <a:pt x="1442" y="322"/>
                    </a:cubicBezTo>
                    <a:lnTo>
                      <a:pt x="3228" y="322"/>
                    </a:lnTo>
                    <a:cubicBezTo>
                      <a:pt x="3311" y="322"/>
                      <a:pt x="3382" y="382"/>
                      <a:pt x="3382" y="477"/>
                    </a:cubicBezTo>
                    <a:lnTo>
                      <a:pt x="3382" y="2858"/>
                    </a:lnTo>
                    <a:cubicBezTo>
                      <a:pt x="3382" y="3120"/>
                      <a:pt x="3585" y="3334"/>
                      <a:pt x="3859" y="3334"/>
                    </a:cubicBezTo>
                    <a:lnTo>
                      <a:pt x="4049" y="3334"/>
                    </a:lnTo>
                    <a:cubicBezTo>
                      <a:pt x="4121" y="3334"/>
                      <a:pt x="4204" y="3394"/>
                      <a:pt x="4204" y="3477"/>
                    </a:cubicBezTo>
                    <a:lnTo>
                      <a:pt x="4204" y="3894"/>
                    </a:lnTo>
                    <a:cubicBezTo>
                      <a:pt x="4204" y="3965"/>
                      <a:pt x="4132" y="4049"/>
                      <a:pt x="4049" y="4049"/>
                    </a:cubicBezTo>
                    <a:lnTo>
                      <a:pt x="572" y="4049"/>
                    </a:lnTo>
                    <a:cubicBezTo>
                      <a:pt x="489" y="4049"/>
                      <a:pt x="418" y="3989"/>
                      <a:pt x="418" y="3894"/>
                    </a:cubicBezTo>
                    <a:lnTo>
                      <a:pt x="418" y="3477"/>
                    </a:lnTo>
                    <a:cubicBezTo>
                      <a:pt x="418" y="3406"/>
                      <a:pt x="477" y="3334"/>
                      <a:pt x="572" y="3334"/>
                    </a:cubicBezTo>
                    <a:lnTo>
                      <a:pt x="763" y="3334"/>
                    </a:lnTo>
                    <a:cubicBezTo>
                      <a:pt x="1025" y="3334"/>
                      <a:pt x="1239" y="3120"/>
                      <a:pt x="1239" y="2858"/>
                    </a:cubicBezTo>
                    <a:lnTo>
                      <a:pt x="1239" y="1513"/>
                    </a:lnTo>
                    <a:cubicBezTo>
                      <a:pt x="1239" y="1251"/>
                      <a:pt x="1025" y="1036"/>
                      <a:pt x="763" y="1036"/>
                    </a:cubicBezTo>
                    <a:lnTo>
                      <a:pt x="477" y="1036"/>
                    </a:lnTo>
                    <a:cubicBezTo>
                      <a:pt x="406" y="1036"/>
                      <a:pt x="334" y="977"/>
                      <a:pt x="334" y="893"/>
                    </a:cubicBezTo>
                    <a:lnTo>
                      <a:pt x="334" y="477"/>
                    </a:lnTo>
                    <a:cubicBezTo>
                      <a:pt x="334" y="393"/>
                      <a:pt x="394" y="322"/>
                      <a:pt x="477" y="322"/>
                    </a:cubicBezTo>
                    <a:lnTo>
                      <a:pt x="787" y="322"/>
                    </a:lnTo>
                    <a:cubicBezTo>
                      <a:pt x="882" y="322"/>
                      <a:pt x="953" y="251"/>
                      <a:pt x="953" y="155"/>
                    </a:cubicBezTo>
                    <a:cubicBezTo>
                      <a:pt x="953" y="72"/>
                      <a:pt x="882" y="1"/>
                      <a:pt x="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" name="Grupo 78">
            <a:extLst>
              <a:ext uri="{FF2B5EF4-FFF2-40B4-BE49-F238E27FC236}">
                <a16:creationId xmlns="" xmlns:a16="http://schemas.microsoft.com/office/drawing/2014/main" id="{FACA11A1-ABC0-4AF1-A25A-4C5D32954897}"/>
              </a:ext>
            </a:extLst>
          </p:cNvPr>
          <p:cNvGrpSpPr/>
          <p:nvPr/>
        </p:nvGrpSpPr>
        <p:grpSpPr>
          <a:xfrm>
            <a:off x="4286781" y="5265362"/>
            <a:ext cx="528674" cy="528674"/>
            <a:chOff x="4286781" y="5239956"/>
            <a:chExt cx="528674" cy="528674"/>
          </a:xfrm>
        </p:grpSpPr>
        <p:sp>
          <p:nvSpPr>
            <p:cNvPr id="80" name="Elipse 79">
              <a:extLst>
                <a:ext uri="{FF2B5EF4-FFF2-40B4-BE49-F238E27FC236}">
                  <a16:creationId xmlns="" xmlns:a16="http://schemas.microsoft.com/office/drawing/2014/main" id="{7DB7D22D-5366-40CC-B8CD-A671DE5BA7D8}"/>
                </a:ext>
              </a:extLst>
            </p:cNvPr>
            <p:cNvSpPr/>
            <p:nvPr/>
          </p:nvSpPr>
          <p:spPr>
            <a:xfrm>
              <a:off x="428678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81" name="Google Shape;9565;p16">
              <a:extLst>
                <a:ext uri="{FF2B5EF4-FFF2-40B4-BE49-F238E27FC236}">
                  <a16:creationId xmlns="" xmlns:a16="http://schemas.microsoft.com/office/drawing/2014/main" id="{C7133A9C-4659-40EA-A077-EE436EA5D93E}"/>
                </a:ext>
              </a:extLst>
            </p:cNvPr>
            <p:cNvGrpSpPr/>
            <p:nvPr/>
          </p:nvGrpSpPr>
          <p:grpSpPr>
            <a:xfrm>
              <a:off x="4374141" y="5344853"/>
              <a:ext cx="353954" cy="318880"/>
              <a:chOff x="3988156" y="3380210"/>
              <a:chExt cx="353954" cy="318880"/>
            </a:xfrm>
            <a:solidFill>
              <a:schemeClr val="tx2"/>
            </a:solidFill>
          </p:grpSpPr>
          <p:sp>
            <p:nvSpPr>
              <p:cNvPr id="82" name="Google Shape;9566;p16">
                <a:extLst>
                  <a:ext uri="{FF2B5EF4-FFF2-40B4-BE49-F238E27FC236}">
                    <a16:creationId xmlns="" xmlns:a16="http://schemas.microsoft.com/office/drawing/2014/main" id="{740C571B-7DC9-49E5-9A1F-2A2C118B6964}"/>
                  </a:ext>
                </a:extLst>
              </p:cNvPr>
              <p:cNvSpPr/>
              <p:nvPr/>
            </p:nvSpPr>
            <p:spPr>
              <a:xfrm>
                <a:off x="4134053" y="3446156"/>
                <a:ext cx="28454" cy="49269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548" extrusionOk="0">
                    <a:moveTo>
                      <a:pt x="417" y="286"/>
                    </a:moveTo>
                    <a:lnTo>
                      <a:pt x="417" y="572"/>
                    </a:lnTo>
                    <a:cubicBezTo>
                      <a:pt x="298" y="524"/>
                      <a:pt x="274" y="500"/>
                      <a:pt x="274" y="417"/>
                    </a:cubicBezTo>
                    <a:cubicBezTo>
                      <a:pt x="274" y="345"/>
                      <a:pt x="346" y="298"/>
                      <a:pt x="417" y="286"/>
                    </a:cubicBezTo>
                    <a:close/>
                    <a:moveTo>
                      <a:pt x="524" y="869"/>
                    </a:moveTo>
                    <a:cubicBezTo>
                      <a:pt x="643" y="917"/>
                      <a:pt x="655" y="976"/>
                      <a:pt x="655" y="1048"/>
                    </a:cubicBezTo>
                    <a:cubicBezTo>
                      <a:pt x="655" y="1119"/>
                      <a:pt x="596" y="1179"/>
                      <a:pt x="524" y="1191"/>
                    </a:cubicBezTo>
                    <a:lnTo>
                      <a:pt x="524" y="869"/>
                    </a:lnTo>
                    <a:close/>
                    <a:moveTo>
                      <a:pt x="477" y="0"/>
                    </a:moveTo>
                    <a:cubicBezTo>
                      <a:pt x="453" y="0"/>
                      <a:pt x="417" y="24"/>
                      <a:pt x="417" y="48"/>
                    </a:cubicBezTo>
                    <a:lnTo>
                      <a:pt x="417" y="107"/>
                    </a:lnTo>
                    <a:cubicBezTo>
                      <a:pt x="191" y="131"/>
                      <a:pt x="60" y="250"/>
                      <a:pt x="60" y="476"/>
                    </a:cubicBezTo>
                    <a:cubicBezTo>
                      <a:pt x="60" y="703"/>
                      <a:pt x="227" y="774"/>
                      <a:pt x="417" y="845"/>
                    </a:cubicBezTo>
                    <a:lnTo>
                      <a:pt x="417" y="1226"/>
                    </a:lnTo>
                    <a:cubicBezTo>
                      <a:pt x="310" y="1203"/>
                      <a:pt x="274" y="1179"/>
                      <a:pt x="179" y="1107"/>
                    </a:cubicBezTo>
                    <a:cubicBezTo>
                      <a:pt x="160" y="1093"/>
                      <a:pt x="143" y="1087"/>
                      <a:pt x="127" y="1087"/>
                    </a:cubicBezTo>
                    <a:cubicBezTo>
                      <a:pt x="101" y="1087"/>
                      <a:pt x="77" y="1102"/>
                      <a:pt x="48" y="1131"/>
                    </a:cubicBezTo>
                    <a:cubicBezTo>
                      <a:pt x="0" y="1191"/>
                      <a:pt x="0" y="1250"/>
                      <a:pt x="48" y="1298"/>
                    </a:cubicBezTo>
                    <a:cubicBezTo>
                      <a:pt x="120" y="1405"/>
                      <a:pt x="274" y="1453"/>
                      <a:pt x="417" y="1453"/>
                    </a:cubicBezTo>
                    <a:lnTo>
                      <a:pt x="417" y="1512"/>
                    </a:lnTo>
                    <a:cubicBezTo>
                      <a:pt x="417" y="1536"/>
                      <a:pt x="453" y="1548"/>
                      <a:pt x="477" y="1548"/>
                    </a:cubicBezTo>
                    <a:cubicBezTo>
                      <a:pt x="512" y="1548"/>
                      <a:pt x="536" y="1536"/>
                      <a:pt x="536" y="1512"/>
                    </a:cubicBezTo>
                    <a:lnTo>
                      <a:pt x="536" y="1453"/>
                    </a:lnTo>
                    <a:cubicBezTo>
                      <a:pt x="727" y="1417"/>
                      <a:pt x="893" y="1298"/>
                      <a:pt x="893" y="1048"/>
                    </a:cubicBezTo>
                    <a:cubicBezTo>
                      <a:pt x="893" y="798"/>
                      <a:pt x="751" y="691"/>
                      <a:pt x="536" y="619"/>
                    </a:cubicBezTo>
                    <a:lnTo>
                      <a:pt x="536" y="286"/>
                    </a:lnTo>
                    <a:cubicBezTo>
                      <a:pt x="584" y="286"/>
                      <a:pt x="631" y="298"/>
                      <a:pt x="667" y="333"/>
                    </a:cubicBezTo>
                    <a:cubicBezTo>
                      <a:pt x="694" y="340"/>
                      <a:pt x="726" y="363"/>
                      <a:pt x="759" y="363"/>
                    </a:cubicBezTo>
                    <a:cubicBezTo>
                      <a:pt x="783" y="363"/>
                      <a:pt x="808" y="350"/>
                      <a:pt x="834" y="310"/>
                    </a:cubicBezTo>
                    <a:cubicBezTo>
                      <a:pt x="870" y="274"/>
                      <a:pt x="882" y="214"/>
                      <a:pt x="822" y="167"/>
                    </a:cubicBezTo>
                    <a:cubicBezTo>
                      <a:pt x="751" y="107"/>
                      <a:pt x="631" y="95"/>
                      <a:pt x="536" y="95"/>
                    </a:cubicBezTo>
                    <a:lnTo>
                      <a:pt x="536" y="48"/>
                    </a:lnTo>
                    <a:cubicBezTo>
                      <a:pt x="536" y="12"/>
                      <a:pt x="501" y="0"/>
                      <a:pt x="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9567;p16">
                <a:extLst>
                  <a:ext uri="{FF2B5EF4-FFF2-40B4-BE49-F238E27FC236}">
                    <a16:creationId xmlns="" xmlns:a16="http://schemas.microsoft.com/office/drawing/2014/main" id="{C59E2335-F800-4717-9FCE-7A111001ADE7}"/>
                  </a:ext>
                </a:extLst>
              </p:cNvPr>
              <p:cNvSpPr/>
              <p:nvPr/>
            </p:nvSpPr>
            <p:spPr>
              <a:xfrm>
                <a:off x="4188988" y="3398001"/>
                <a:ext cx="81510" cy="8151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287" y="311"/>
                    </a:moveTo>
                    <a:cubicBezTo>
                      <a:pt x="1823" y="311"/>
                      <a:pt x="2251" y="739"/>
                      <a:pt x="2251" y="1275"/>
                    </a:cubicBezTo>
                    <a:cubicBezTo>
                      <a:pt x="2251" y="1811"/>
                      <a:pt x="1823" y="2251"/>
                      <a:pt x="1287" y="2251"/>
                    </a:cubicBezTo>
                    <a:cubicBezTo>
                      <a:pt x="751" y="2251"/>
                      <a:pt x="310" y="1811"/>
                      <a:pt x="310" y="1275"/>
                    </a:cubicBezTo>
                    <a:cubicBezTo>
                      <a:pt x="310" y="739"/>
                      <a:pt x="751" y="311"/>
                      <a:pt x="1287" y="311"/>
                    </a:cubicBezTo>
                    <a:close/>
                    <a:moveTo>
                      <a:pt x="1287" y="1"/>
                    </a:moveTo>
                    <a:cubicBezTo>
                      <a:pt x="572" y="1"/>
                      <a:pt x="1" y="584"/>
                      <a:pt x="1" y="1275"/>
                    </a:cubicBezTo>
                    <a:cubicBezTo>
                      <a:pt x="1" y="1989"/>
                      <a:pt x="584" y="2561"/>
                      <a:pt x="1287" y="2561"/>
                    </a:cubicBezTo>
                    <a:cubicBezTo>
                      <a:pt x="2001" y="2561"/>
                      <a:pt x="2561" y="1977"/>
                      <a:pt x="2561" y="1275"/>
                    </a:cubicBezTo>
                    <a:cubicBezTo>
                      <a:pt x="2561" y="584"/>
                      <a:pt x="2001" y="1"/>
                      <a:pt x="12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9568;p16">
                <a:extLst>
                  <a:ext uri="{FF2B5EF4-FFF2-40B4-BE49-F238E27FC236}">
                    <a16:creationId xmlns="" xmlns:a16="http://schemas.microsoft.com/office/drawing/2014/main" id="{DE3F8D11-885F-4CA0-8A92-6E8246D98EF7}"/>
                  </a:ext>
                </a:extLst>
              </p:cNvPr>
              <p:cNvSpPr/>
              <p:nvPr/>
            </p:nvSpPr>
            <p:spPr>
              <a:xfrm>
                <a:off x="4090863" y="3380210"/>
                <a:ext cx="195930" cy="146311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4597" extrusionOk="0">
                    <a:moveTo>
                      <a:pt x="1810" y="1834"/>
                    </a:moveTo>
                    <a:cubicBezTo>
                      <a:pt x="2131" y="1834"/>
                      <a:pt x="2429" y="2001"/>
                      <a:pt x="2608" y="2274"/>
                    </a:cubicBezTo>
                    <a:cubicBezTo>
                      <a:pt x="2643" y="2405"/>
                      <a:pt x="2703" y="2536"/>
                      <a:pt x="2762" y="2667"/>
                    </a:cubicBezTo>
                    <a:cubicBezTo>
                      <a:pt x="2762" y="2715"/>
                      <a:pt x="2774" y="2763"/>
                      <a:pt x="2774" y="2810"/>
                    </a:cubicBezTo>
                    <a:cubicBezTo>
                      <a:pt x="2774" y="3346"/>
                      <a:pt x="2346" y="3775"/>
                      <a:pt x="1810" y="3775"/>
                    </a:cubicBezTo>
                    <a:cubicBezTo>
                      <a:pt x="1274" y="3775"/>
                      <a:pt x="834" y="3346"/>
                      <a:pt x="834" y="2810"/>
                    </a:cubicBezTo>
                    <a:cubicBezTo>
                      <a:pt x="834" y="2274"/>
                      <a:pt x="1274" y="1834"/>
                      <a:pt x="1810" y="1834"/>
                    </a:cubicBezTo>
                    <a:close/>
                    <a:moveTo>
                      <a:pt x="1810" y="1322"/>
                    </a:moveTo>
                    <a:cubicBezTo>
                      <a:pt x="2084" y="1322"/>
                      <a:pt x="2346" y="1393"/>
                      <a:pt x="2584" y="1536"/>
                    </a:cubicBezTo>
                    <a:cubicBezTo>
                      <a:pt x="2560" y="1620"/>
                      <a:pt x="2560" y="1703"/>
                      <a:pt x="2548" y="1774"/>
                    </a:cubicBezTo>
                    <a:cubicBezTo>
                      <a:pt x="2346" y="1632"/>
                      <a:pt x="2072" y="1536"/>
                      <a:pt x="1810" y="1536"/>
                    </a:cubicBezTo>
                    <a:cubicBezTo>
                      <a:pt x="1096" y="1536"/>
                      <a:pt x="524" y="2120"/>
                      <a:pt x="524" y="2822"/>
                    </a:cubicBezTo>
                    <a:cubicBezTo>
                      <a:pt x="524" y="3537"/>
                      <a:pt x="1107" y="4096"/>
                      <a:pt x="1810" y="4096"/>
                    </a:cubicBezTo>
                    <a:cubicBezTo>
                      <a:pt x="2417" y="4096"/>
                      <a:pt x="2917" y="3668"/>
                      <a:pt x="3060" y="3108"/>
                    </a:cubicBezTo>
                    <a:cubicBezTo>
                      <a:pt x="3120" y="3167"/>
                      <a:pt x="3155" y="3203"/>
                      <a:pt x="3239" y="3263"/>
                    </a:cubicBezTo>
                    <a:cubicBezTo>
                      <a:pt x="3036" y="3882"/>
                      <a:pt x="2477" y="4299"/>
                      <a:pt x="1810" y="4299"/>
                    </a:cubicBezTo>
                    <a:cubicBezTo>
                      <a:pt x="988" y="4299"/>
                      <a:pt x="322" y="3620"/>
                      <a:pt x="322" y="2810"/>
                    </a:cubicBezTo>
                    <a:cubicBezTo>
                      <a:pt x="322" y="1989"/>
                      <a:pt x="988" y="1322"/>
                      <a:pt x="1810" y="1322"/>
                    </a:cubicBezTo>
                    <a:close/>
                    <a:moveTo>
                      <a:pt x="4382" y="0"/>
                    </a:moveTo>
                    <a:cubicBezTo>
                      <a:pt x="3608" y="0"/>
                      <a:pt x="2929" y="500"/>
                      <a:pt x="2679" y="1179"/>
                    </a:cubicBezTo>
                    <a:cubicBezTo>
                      <a:pt x="2417" y="1036"/>
                      <a:pt x="2131" y="953"/>
                      <a:pt x="1822" y="953"/>
                    </a:cubicBezTo>
                    <a:cubicBezTo>
                      <a:pt x="822" y="953"/>
                      <a:pt x="0" y="1774"/>
                      <a:pt x="0" y="2775"/>
                    </a:cubicBezTo>
                    <a:cubicBezTo>
                      <a:pt x="0" y="3775"/>
                      <a:pt x="822" y="4596"/>
                      <a:pt x="1822" y="4596"/>
                    </a:cubicBezTo>
                    <a:cubicBezTo>
                      <a:pt x="2596" y="4596"/>
                      <a:pt x="3262" y="4120"/>
                      <a:pt x="3512" y="3417"/>
                    </a:cubicBezTo>
                    <a:cubicBezTo>
                      <a:pt x="3763" y="3548"/>
                      <a:pt x="4060" y="3644"/>
                      <a:pt x="4382" y="3644"/>
                    </a:cubicBezTo>
                    <a:cubicBezTo>
                      <a:pt x="4798" y="3644"/>
                      <a:pt x="5191" y="3489"/>
                      <a:pt x="5513" y="3239"/>
                    </a:cubicBezTo>
                    <a:cubicBezTo>
                      <a:pt x="5822" y="2989"/>
                      <a:pt x="6049" y="2632"/>
                      <a:pt x="6132" y="2239"/>
                    </a:cubicBezTo>
                    <a:cubicBezTo>
                      <a:pt x="6156" y="2167"/>
                      <a:pt x="6096" y="2072"/>
                      <a:pt x="6013" y="2060"/>
                    </a:cubicBezTo>
                    <a:cubicBezTo>
                      <a:pt x="6004" y="2059"/>
                      <a:pt x="5996" y="2058"/>
                      <a:pt x="5987" y="2058"/>
                    </a:cubicBezTo>
                    <a:cubicBezTo>
                      <a:pt x="5911" y="2058"/>
                      <a:pt x="5833" y="2104"/>
                      <a:pt x="5822" y="2179"/>
                    </a:cubicBezTo>
                    <a:cubicBezTo>
                      <a:pt x="5656" y="2870"/>
                      <a:pt x="5060" y="3322"/>
                      <a:pt x="4370" y="3322"/>
                    </a:cubicBezTo>
                    <a:cubicBezTo>
                      <a:pt x="3834" y="3322"/>
                      <a:pt x="3334" y="3048"/>
                      <a:pt x="3072" y="2572"/>
                    </a:cubicBezTo>
                    <a:cubicBezTo>
                      <a:pt x="3036" y="2417"/>
                      <a:pt x="2977" y="2274"/>
                      <a:pt x="2905" y="2132"/>
                    </a:cubicBezTo>
                    <a:cubicBezTo>
                      <a:pt x="2715" y="1215"/>
                      <a:pt x="3429" y="334"/>
                      <a:pt x="4370" y="334"/>
                    </a:cubicBezTo>
                    <a:cubicBezTo>
                      <a:pt x="5060" y="334"/>
                      <a:pt x="5656" y="810"/>
                      <a:pt x="5822" y="1477"/>
                    </a:cubicBezTo>
                    <a:cubicBezTo>
                      <a:pt x="5832" y="1556"/>
                      <a:pt x="5899" y="1602"/>
                      <a:pt x="5969" y="1602"/>
                    </a:cubicBezTo>
                    <a:cubicBezTo>
                      <a:pt x="5984" y="1602"/>
                      <a:pt x="5998" y="1600"/>
                      <a:pt x="6013" y="1596"/>
                    </a:cubicBezTo>
                    <a:cubicBezTo>
                      <a:pt x="6108" y="1584"/>
                      <a:pt x="6144" y="1489"/>
                      <a:pt x="6132" y="1405"/>
                    </a:cubicBezTo>
                    <a:cubicBezTo>
                      <a:pt x="6049" y="1024"/>
                      <a:pt x="5822" y="667"/>
                      <a:pt x="5513" y="405"/>
                    </a:cubicBezTo>
                    <a:cubicBezTo>
                      <a:pt x="5191" y="155"/>
                      <a:pt x="4775" y="0"/>
                      <a:pt x="43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9569;p16">
                <a:extLst>
                  <a:ext uri="{FF2B5EF4-FFF2-40B4-BE49-F238E27FC236}">
                    <a16:creationId xmlns="" xmlns:a16="http://schemas.microsoft.com/office/drawing/2014/main" id="{9FBEB100-9756-4912-BC0D-6C32138B4EBF}"/>
                  </a:ext>
                </a:extLst>
              </p:cNvPr>
              <p:cNvSpPr/>
              <p:nvPr/>
            </p:nvSpPr>
            <p:spPr>
              <a:xfrm>
                <a:off x="4215914" y="3415061"/>
                <a:ext cx="28072" cy="49301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549" extrusionOk="0">
                    <a:moveTo>
                      <a:pt x="405" y="298"/>
                    </a:moveTo>
                    <a:lnTo>
                      <a:pt x="405" y="584"/>
                    </a:lnTo>
                    <a:cubicBezTo>
                      <a:pt x="286" y="537"/>
                      <a:pt x="262" y="501"/>
                      <a:pt x="262" y="429"/>
                    </a:cubicBezTo>
                    <a:cubicBezTo>
                      <a:pt x="262" y="358"/>
                      <a:pt x="334" y="310"/>
                      <a:pt x="405" y="298"/>
                    </a:cubicBezTo>
                    <a:close/>
                    <a:moveTo>
                      <a:pt x="512" y="882"/>
                    </a:moveTo>
                    <a:cubicBezTo>
                      <a:pt x="631" y="918"/>
                      <a:pt x="643" y="977"/>
                      <a:pt x="643" y="1060"/>
                    </a:cubicBezTo>
                    <a:cubicBezTo>
                      <a:pt x="643" y="1144"/>
                      <a:pt x="584" y="1191"/>
                      <a:pt x="512" y="1203"/>
                    </a:cubicBezTo>
                    <a:lnTo>
                      <a:pt x="512" y="882"/>
                    </a:lnTo>
                    <a:close/>
                    <a:moveTo>
                      <a:pt x="465" y="1"/>
                    </a:moveTo>
                    <a:cubicBezTo>
                      <a:pt x="441" y="1"/>
                      <a:pt x="405" y="13"/>
                      <a:pt x="405" y="48"/>
                    </a:cubicBezTo>
                    <a:lnTo>
                      <a:pt x="405" y="96"/>
                    </a:lnTo>
                    <a:cubicBezTo>
                      <a:pt x="179" y="132"/>
                      <a:pt x="48" y="251"/>
                      <a:pt x="48" y="477"/>
                    </a:cubicBezTo>
                    <a:cubicBezTo>
                      <a:pt x="48" y="715"/>
                      <a:pt x="226" y="787"/>
                      <a:pt x="405" y="846"/>
                    </a:cubicBezTo>
                    <a:lnTo>
                      <a:pt x="405" y="1215"/>
                    </a:lnTo>
                    <a:cubicBezTo>
                      <a:pt x="298" y="1203"/>
                      <a:pt x="262" y="1156"/>
                      <a:pt x="167" y="1096"/>
                    </a:cubicBezTo>
                    <a:cubicBezTo>
                      <a:pt x="150" y="1084"/>
                      <a:pt x="133" y="1079"/>
                      <a:pt x="117" y="1079"/>
                    </a:cubicBezTo>
                    <a:cubicBezTo>
                      <a:pt x="53" y="1079"/>
                      <a:pt x="0" y="1158"/>
                      <a:pt x="0" y="1215"/>
                    </a:cubicBezTo>
                    <a:cubicBezTo>
                      <a:pt x="0" y="1251"/>
                      <a:pt x="24" y="1275"/>
                      <a:pt x="36" y="1299"/>
                    </a:cubicBezTo>
                    <a:cubicBezTo>
                      <a:pt x="107" y="1394"/>
                      <a:pt x="274" y="1441"/>
                      <a:pt x="405" y="1441"/>
                    </a:cubicBezTo>
                    <a:lnTo>
                      <a:pt x="405" y="1501"/>
                    </a:lnTo>
                    <a:cubicBezTo>
                      <a:pt x="405" y="1537"/>
                      <a:pt x="441" y="1549"/>
                      <a:pt x="465" y="1549"/>
                    </a:cubicBezTo>
                    <a:cubicBezTo>
                      <a:pt x="500" y="1549"/>
                      <a:pt x="524" y="1525"/>
                      <a:pt x="524" y="1501"/>
                    </a:cubicBezTo>
                    <a:lnTo>
                      <a:pt x="524" y="1441"/>
                    </a:lnTo>
                    <a:cubicBezTo>
                      <a:pt x="715" y="1406"/>
                      <a:pt x="881" y="1299"/>
                      <a:pt x="881" y="1037"/>
                    </a:cubicBezTo>
                    <a:cubicBezTo>
                      <a:pt x="881" y="787"/>
                      <a:pt x="715" y="703"/>
                      <a:pt x="524" y="620"/>
                    </a:cubicBezTo>
                    <a:lnTo>
                      <a:pt x="524" y="298"/>
                    </a:lnTo>
                    <a:cubicBezTo>
                      <a:pt x="596" y="298"/>
                      <a:pt x="631" y="310"/>
                      <a:pt x="703" y="358"/>
                    </a:cubicBezTo>
                    <a:cubicBezTo>
                      <a:pt x="717" y="362"/>
                      <a:pt x="732" y="364"/>
                      <a:pt x="746" y="364"/>
                    </a:cubicBezTo>
                    <a:cubicBezTo>
                      <a:pt x="777" y="364"/>
                      <a:pt x="805" y="351"/>
                      <a:pt x="822" y="310"/>
                    </a:cubicBezTo>
                    <a:cubicBezTo>
                      <a:pt x="857" y="263"/>
                      <a:pt x="869" y="203"/>
                      <a:pt x="810" y="156"/>
                    </a:cubicBezTo>
                    <a:cubicBezTo>
                      <a:pt x="738" y="96"/>
                      <a:pt x="619" y="84"/>
                      <a:pt x="524" y="84"/>
                    </a:cubicBezTo>
                    <a:lnTo>
                      <a:pt x="524" y="48"/>
                    </a:lnTo>
                    <a:cubicBezTo>
                      <a:pt x="524" y="13"/>
                      <a:pt x="500" y="1"/>
                      <a:pt x="4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9570;p16">
                <a:extLst>
                  <a:ext uri="{FF2B5EF4-FFF2-40B4-BE49-F238E27FC236}">
                    <a16:creationId xmlns="" xmlns:a16="http://schemas.microsoft.com/office/drawing/2014/main" id="{7B225A82-0AFB-4CEE-B823-FCF91BBB612B}"/>
                  </a:ext>
                </a:extLst>
              </p:cNvPr>
              <p:cNvSpPr/>
              <p:nvPr/>
            </p:nvSpPr>
            <p:spPr>
              <a:xfrm>
                <a:off x="3988156" y="3495935"/>
                <a:ext cx="353954" cy="203155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6383" extrusionOk="0">
                    <a:moveTo>
                      <a:pt x="3525" y="1884"/>
                    </a:moveTo>
                    <a:cubicBezTo>
                      <a:pt x="3540" y="1884"/>
                      <a:pt x="3561" y="1898"/>
                      <a:pt x="3561" y="1925"/>
                    </a:cubicBezTo>
                    <a:cubicBezTo>
                      <a:pt x="3632" y="2103"/>
                      <a:pt x="4632" y="4770"/>
                      <a:pt x="4680" y="4854"/>
                    </a:cubicBezTo>
                    <a:cubicBezTo>
                      <a:pt x="4692" y="4865"/>
                      <a:pt x="4680" y="4901"/>
                      <a:pt x="4644" y="4901"/>
                    </a:cubicBezTo>
                    <a:lnTo>
                      <a:pt x="3930" y="5163"/>
                    </a:lnTo>
                    <a:cubicBezTo>
                      <a:pt x="3882" y="5032"/>
                      <a:pt x="2870" y="2341"/>
                      <a:pt x="2799" y="2163"/>
                    </a:cubicBezTo>
                    <a:lnTo>
                      <a:pt x="3513" y="1889"/>
                    </a:lnTo>
                    <a:cubicBezTo>
                      <a:pt x="3516" y="1886"/>
                      <a:pt x="3520" y="1884"/>
                      <a:pt x="3525" y="1884"/>
                    </a:cubicBezTo>
                    <a:close/>
                    <a:moveTo>
                      <a:pt x="2501" y="2294"/>
                    </a:moveTo>
                    <a:lnTo>
                      <a:pt x="3632" y="5306"/>
                    </a:lnTo>
                    <a:cubicBezTo>
                      <a:pt x="3096" y="5496"/>
                      <a:pt x="1763" y="5997"/>
                      <a:pt x="1536" y="6092"/>
                    </a:cubicBezTo>
                    <a:cubicBezTo>
                      <a:pt x="1528" y="6095"/>
                      <a:pt x="1520" y="6096"/>
                      <a:pt x="1511" y="6096"/>
                    </a:cubicBezTo>
                    <a:cubicBezTo>
                      <a:pt x="1485" y="6096"/>
                      <a:pt x="1459" y="6081"/>
                      <a:pt x="1441" y="6044"/>
                    </a:cubicBezTo>
                    <a:lnTo>
                      <a:pt x="358" y="3175"/>
                    </a:lnTo>
                    <a:cubicBezTo>
                      <a:pt x="346" y="3139"/>
                      <a:pt x="358" y="3103"/>
                      <a:pt x="405" y="3080"/>
                    </a:cubicBezTo>
                    <a:cubicBezTo>
                      <a:pt x="1084" y="2829"/>
                      <a:pt x="2025" y="2472"/>
                      <a:pt x="2501" y="2294"/>
                    </a:cubicBezTo>
                    <a:close/>
                    <a:moveTo>
                      <a:pt x="10195" y="0"/>
                    </a:moveTo>
                    <a:cubicBezTo>
                      <a:pt x="9949" y="0"/>
                      <a:pt x="9714" y="126"/>
                      <a:pt x="9537" y="282"/>
                    </a:cubicBezTo>
                    <a:lnTo>
                      <a:pt x="7835" y="1698"/>
                    </a:lnTo>
                    <a:cubicBezTo>
                      <a:pt x="7740" y="1496"/>
                      <a:pt x="7537" y="1282"/>
                      <a:pt x="7144" y="1282"/>
                    </a:cubicBezTo>
                    <a:cubicBezTo>
                      <a:pt x="6745" y="1282"/>
                      <a:pt x="6434" y="1280"/>
                      <a:pt x="6185" y="1280"/>
                    </a:cubicBezTo>
                    <a:cubicBezTo>
                      <a:pt x="5437" y="1280"/>
                      <a:pt x="5254" y="1294"/>
                      <a:pt x="4977" y="1401"/>
                    </a:cubicBezTo>
                    <a:lnTo>
                      <a:pt x="3882" y="1853"/>
                    </a:lnTo>
                    <a:lnTo>
                      <a:pt x="3870" y="1806"/>
                    </a:lnTo>
                    <a:cubicBezTo>
                      <a:pt x="3814" y="1665"/>
                      <a:pt x="3669" y="1569"/>
                      <a:pt x="3523" y="1569"/>
                    </a:cubicBezTo>
                    <a:cubicBezTo>
                      <a:pt x="3484" y="1569"/>
                      <a:pt x="3444" y="1576"/>
                      <a:pt x="3406" y="1591"/>
                    </a:cubicBezTo>
                    <a:lnTo>
                      <a:pt x="2596" y="1913"/>
                    </a:lnTo>
                    <a:cubicBezTo>
                      <a:pt x="2239" y="2044"/>
                      <a:pt x="1084" y="2472"/>
                      <a:pt x="298" y="2770"/>
                    </a:cubicBezTo>
                    <a:cubicBezTo>
                      <a:pt x="108" y="2841"/>
                      <a:pt x="1" y="3068"/>
                      <a:pt x="72" y="3258"/>
                    </a:cubicBezTo>
                    <a:lnTo>
                      <a:pt x="1167" y="6139"/>
                    </a:lnTo>
                    <a:cubicBezTo>
                      <a:pt x="1222" y="6285"/>
                      <a:pt x="1368" y="6382"/>
                      <a:pt x="1518" y="6382"/>
                    </a:cubicBezTo>
                    <a:cubicBezTo>
                      <a:pt x="1564" y="6382"/>
                      <a:pt x="1611" y="6373"/>
                      <a:pt x="1656" y="6354"/>
                    </a:cubicBezTo>
                    <a:cubicBezTo>
                      <a:pt x="1906" y="6270"/>
                      <a:pt x="3549" y="5639"/>
                      <a:pt x="3894" y="5508"/>
                    </a:cubicBezTo>
                    <a:lnTo>
                      <a:pt x="4763" y="5175"/>
                    </a:lnTo>
                    <a:cubicBezTo>
                      <a:pt x="4942" y="5104"/>
                      <a:pt x="5049" y="4901"/>
                      <a:pt x="4965" y="4723"/>
                    </a:cubicBezTo>
                    <a:lnTo>
                      <a:pt x="4954" y="4675"/>
                    </a:lnTo>
                    <a:cubicBezTo>
                      <a:pt x="5525" y="4437"/>
                      <a:pt x="5537" y="4413"/>
                      <a:pt x="6120" y="4413"/>
                    </a:cubicBezTo>
                    <a:cubicBezTo>
                      <a:pt x="6204" y="4413"/>
                      <a:pt x="6275" y="4330"/>
                      <a:pt x="6275" y="4246"/>
                    </a:cubicBezTo>
                    <a:cubicBezTo>
                      <a:pt x="6275" y="4151"/>
                      <a:pt x="6204" y="4080"/>
                      <a:pt x="6120" y="4080"/>
                    </a:cubicBezTo>
                    <a:cubicBezTo>
                      <a:pt x="5477" y="4080"/>
                      <a:pt x="5418" y="4127"/>
                      <a:pt x="4834" y="4377"/>
                    </a:cubicBezTo>
                    <a:lnTo>
                      <a:pt x="3989" y="2127"/>
                    </a:lnTo>
                    <a:lnTo>
                      <a:pt x="5073" y="1686"/>
                    </a:lnTo>
                    <a:cubicBezTo>
                      <a:pt x="5294" y="1601"/>
                      <a:pt x="5460" y="1589"/>
                      <a:pt x="6106" y="1589"/>
                    </a:cubicBezTo>
                    <a:cubicBezTo>
                      <a:pt x="6364" y="1589"/>
                      <a:pt x="6699" y="1591"/>
                      <a:pt x="7144" y="1591"/>
                    </a:cubicBezTo>
                    <a:cubicBezTo>
                      <a:pt x="7323" y="1591"/>
                      <a:pt x="7442" y="1651"/>
                      <a:pt x="7513" y="1770"/>
                    </a:cubicBezTo>
                    <a:cubicBezTo>
                      <a:pt x="7573" y="1865"/>
                      <a:pt x="7573" y="1948"/>
                      <a:pt x="7585" y="1984"/>
                    </a:cubicBezTo>
                    <a:cubicBezTo>
                      <a:pt x="7585" y="2044"/>
                      <a:pt x="7549" y="2341"/>
                      <a:pt x="7263" y="2389"/>
                    </a:cubicBezTo>
                    <a:cubicBezTo>
                      <a:pt x="6835" y="2460"/>
                      <a:pt x="5882" y="2591"/>
                      <a:pt x="5882" y="2591"/>
                    </a:cubicBezTo>
                    <a:cubicBezTo>
                      <a:pt x="5787" y="2603"/>
                      <a:pt x="5727" y="2687"/>
                      <a:pt x="5739" y="2770"/>
                    </a:cubicBezTo>
                    <a:cubicBezTo>
                      <a:pt x="5763" y="2841"/>
                      <a:pt x="5823" y="2901"/>
                      <a:pt x="5906" y="2901"/>
                    </a:cubicBezTo>
                    <a:lnTo>
                      <a:pt x="5942" y="2901"/>
                    </a:lnTo>
                    <a:cubicBezTo>
                      <a:pt x="5954" y="2901"/>
                      <a:pt x="6894" y="2770"/>
                      <a:pt x="7335" y="2699"/>
                    </a:cubicBezTo>
                    <a:cubicBezTo>
                      <a:pt x="7740" y="2627"/>
                      <a:pt x="7882" y="2282"/>
                      <a:pt x="7918" y="2056"/>
                    </a:cubicBezTo>
                    <a:lnTo>
                      <a:pt x="9764" y="520"/>
                    </a:lnTo>
                    <a:cubicBezTo>
                      <a:pt x="9875" y="408"/>
                      <a:pt x="10028" y="311"/>
                      <a:pt x="10188" y="311"/>
                    </a:cubicBezTo>
                    <a:cubicBezTo>
                      <a:pt x="10285" y="311"/>
                      <a:pt x="10384" y="347"/>
                      <a:pt x="10478" y="436"/>
                    </a:cubicBezTo>
                    <a:cubicBezTo>
                      <a:pt x="10776" y="734"/>
                      <a:pt x="10502" y="1091"/>
                      <a:pt x="10430" y="1151"/>
                    </a:cubicBezTo>
                    <a:cubicBezTo>
                      <a:pt x="10359" y="1222"/>
                      <a:pt x="8097" y="3651"/>
                      <a:pt x="8097" y="3651"/>
                    </a:cubicBezTo>
                    <a:cubicBezTo>
                      <a:pt x="7763" y="4020"/>
                      <a:pt x="7323" y="4080"/>
                      <a:pt x="7144" y="4092"/>
                    </a:cubicBezTo>
                    <a:lnTo>
                      <a:pt x="6847" y="4092"/>
                    </a:lnTo>
                    <a:cubicBezTo>
                      <a:pt x="6751" y="4092"/>
                      <a:pt x="6680" y="4175"/>
                      <a:pt x="6680" y="4258"/>
                    </a:cubicBezTo>
                    <a:cubicBezTo>
                      <a:pt x="6680" y="4353"/>
                      <a:pt x="6751" y="4425"/>
                      <a:pt x="6847" y="4425"/>
                    </a:cubicBezTo>
                    <a:lnTo>
                      <a:pt x="7156" y="4425"/>
                    </a:lnTo>
                    <a:cubicBezTo>
                      <a:pt x="7382" y="4413"/>
                      <a:pt x="7918" y="4330"/>
                      <a:pt x="8335" y="3877"/>
                    </a:cubicBezTo>
                    <a:cubicBezTo>
                      <a:pt x="10669" y="1377"/>
                      <a:pt x="10669" y="1377"/>
                      <a:pt x="10669" y="1353"/>
                    </a:cubicBezTo>
                    <a:cubicBezTo>
                      <a:pt x="10883" y="1151"/>
                      <a:pt x="11121" y="627"/>
                      <a:pt x="10704" y="210"/>
                    </a:cubicBezTo>
                    <a:cubicBezTo>
                      <a:pt x="10539" y="60"/>
                      <a:pt x="10365" y="0"/>
                      <a:pt x="101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rupo 86">
            <a:extLst>
              <a:ext uri="{FF2B5EF4-FFF2-40B4-BE49-F238E27FC236}">
                <a16:creationId xmlns="" xmlns:a16="http://schemas.microsoft.com/office/drawing/2014/main" id="{FFFC264B-FA71-493A-A652-E12A39F1781B}"/>
              </a:ext>
            </a:extLst>
          </p:cNvPr>
          <p:cNvGrpSpPr/>
          <p:nvPr/>
        </p:nvGrpSpPr>
        <p:grpSpPr>
          <a:xfrm>
            <a:off x="5720764" y="5222951"/>
            <a:ext cx="528675" cy="528675"/>
            <a:chOff x="5720764" y="5239955"/>
            <a:chExt cx="528675" cy="528675"/>
          </a:xfrm>
        </p:grpSpPr>
        <p:sp>
          <p:nvSpPr>
            <p:cNvPr id="88" name="Elipse 87">
              <a:extLst>
                <a:ext uri="{FF2B5EF4-FFF2-40B4-BE49-F238E27FC236}">
                  <a16:creationId xmlns="" xmlns:a16="http://schemas.microsoft.com/office/drawing/2014/main" id="{9EEA41F8-1174-4028-AB05-E42DF3AAAF5E}"/>
                </a:ext>
              </a:extLst>
            </p:cNvPr>
            <p:cNvSpPr/>
            <p:nvPr/>
          </p:nvSpPr>
          <p:spPr>
            <a:xfrm>
              <a:off x="5720764" y="5239955"/>
              <a:ext cx="528675" cy="5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89" name="Google Shape;9481;p16">
              <a:extLst>
                <a:ext uri="{FF2B5EF4-FFF2-40B4-BE49-F238E27FC236}">
                  <a16:creationId xmlns="" xmlns:a16="http://schemas.microsoft.com/office/drawing/2014/main" id="{DC12E74D-0E0D-40BC-8641-51D25884140C}"/>
                </a:ext>
              </a:extLst>
            </p:cNvPr>
            <p:cNvGrpSpPr/>
            <p:nvPr/>
          </p:nvGrpSpPr>
          <p:grpSpPr>
            <a:xfrm>
              <a:off x="5761688" y="5340763"/>
              <a:ext cx="446826" cy="327059"/>
              <a:chOff x="5733194" y="2431718"/>
              <a:chExt cx="446826" cy="327059"/>
            </a:xfrm>
            <a:solidFill>
              <a:schemeClr val="tx2"/>
            </a:solidFill>
          </p:grpSpPr>
          <p:sp>
            <p:nvSpPr>
              <p:cNvPr id="90" name="Google Shape;9482;p16">
                <a:extLst>
                  <a:ext uri="{FF2B5EF4-FFF2-40B4-BE49-F238E27FC236}">
                    <a16:creationId xmlns="" xmlns:a16="http://schemas.microsoft.com/office/drawing/2014/main" id="{CA268231-3C91-4D67-800D-35365C81FAD7}"/>
                  </a:ext>
                </a:extLst>
              </p:cNvPr>
              <p:cNvSpPr/>
              <p:nvPr/>
            </p:nvSpPr>
            <p:spPr>
              <a:xfrm>
                <a:off x="6032946" y="2474145"/>
                <a:ext cx="56112" cy="2011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32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17"/>
                      <a:pt x="215" y="417"/>
                    </a:cubicBezTo>
                    <a:cubicBezTo>
                      <a:pt x="441" y="417"/>
                      <a:pt x="1108" y="453"/>
                      <a:pt x="1429" y="620"/>
                    </a:cubicBezTo>
                    <a:cubicBezTo>
                      <a:pt x="1465" y="632"/>
                      <a:pt x="1489" y="632"/>
                      <a:pt x="1525" y="632"/>
                    </a:cubicBezTo>
                    <a:cubicBezTo>
                      <a:pt x="1596" y="632"/>
                      <a:pt x="1668" y="584"/>
                      <a:pt x="1703" y="513"/>
                    </a:cubicBezTo>
                    <a:cubicBezTo>
                      <a:pt x="1763" y="417"/>
                      <a:pt x="1727" y="298"/>
                      <a:pt x="1632" y="239"/>
                    </a:cubicBezTo>
                    <a:cubicBezTo>
                      <a:pt x="1156" y="1"/>
                      <a:pt x="263" y="1"/>
                      <a:pt x="2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483;p16">
                <a:extLst>
                  <a:ext uri="{FF2B5EF4-FFF2-40B4-BE49-F238E27FC236}">
                    <a16:creationId xmlns="" xmlns:a16="http://schemas.microsoft.com/office/drawing/2014/main" id="{0AB6F54A-2F16-4829-BEEA-59BF658F6EAA}"/>
                  </a:ext>
                </a:extLst>
              </p:cNvPr>
              <p:cNvSpPr/>
              <p:nvPr/>
            </p:nvSpPr>
            <p:spPr>
              <a:xfrm>
                <a:off x="5733194" y="2431718"/>
                <a:ext cx="446826" cy="327059"/>
              </a:xfrm>
              <a:custGeom>
                <a:avLst/>
                <a:gdLst/>
                <a:ahLst/>
                <a:cxnLst/>
                <a:rect l="l" t="t" r="r" b="b"/>
                <a:pathLst>
                  <a:path w="14039" h="10276" extrusionOk="0">
                    <a:moveTo>
                      <a:pt x="11621" y="655"/>
                    </a:moveTo>
                    <a:lnTo>
                      <a:pt x="11621" y="1500"/>
                    </a:lnTo>
                    <a:cubicBezTo>
                      <a:pt x="11621" y="1631"/>
                      <a:pt x="11598" y="1762"/>
                      <a:pt x="11538" y="1905"/>
                    </a:cubicBezTo>
                    <a:lnTo>
                      <a:pt x="11431" y="2108"/>
                    </a:lnTo>
                    <a:cubicBezTo>
                      <a:pt x="11419" y="2143"/>
                      <a:pt x="11419" y="2167"/>
                      <a:pt x="11419" y="2203"/>
                    </a:cubicBezTo>
                    <a:lnTo>
                      <a:pt x="11419" y="2631"/>
                    </a:lnTo>
                    <a:cubicBezTo>
                      <a:pt x="11419" y="2929"/>
                      <a:pt x="11300" y="3215"/>
                      <a:pt x="11074" y="3429"/>
                    </a:cubicBezTo>
                    <a:cubicBezTo>
                      <a:pt x="10858" y="3634"/>
                      <a:pt x="10599" y="3751"/>
                      <a:pt x="10317" y="3751"/>
                    </a:cubicBezTo>
                    <a:cubicBezTo>
                      <a:pt x="10303" y="3751"/>
                      <a:pt x="10290" y="3751"/>
                      <a:pt x="10276" y="3751"/>
                    </a:cubicBezTo>
                    <a:cubicBezTo>
                      <a:pt x="9657" y="3739"/>
                      <a:pt x="9181" y="3215"/>
                      <a:pt x="9181" y="2584"/>
                    </a:cubicBezTo>
                    <a:lnTo>
                      <a:pt x="9181" y="2203"/>
                    </a:lnTo>
                    <a:cubicBezTo>
                      <a:pt x="9181" y="2167"/>
                      <a:pt x="9181" y="2143"/>
                      <a:pt x="9169" y="2108"/>
                    </a:cubicBezTo>
                    <a:lnTo>
                      <a:pt x="9038" y="1857"/>
                    </a:lnTo>
                    <a:cubicBezTo>
                      <a:pt x="8990" y="1762"/>
                      <a:pt x="8966" y="1667"/>
                      <a:pt x="8966" y="1560"/>
                    </a:cubicBezTo>
                    <a:lnTo>
                      <a:pt x="8966" y="1548"/>
                    </a:lnTo>
                    <a:cubicBezTo>
                      <a:pt x="8966" y="1048"/>
                      <a:pt x="9359" y="655"/>
                      <a:pt x="9859" y="655"/>
                    </a:cubicBezTo>
                    <a:close/>
                    <a:moveTo>
                      <a:pt x="4156" y="429"/>
                    </a:moveTo>
                    <a:cubicBezTo>
                      <a:pt x="4513" y="429"/>
                      <a:pt x="4823" y="560"/>
                      <a:pt x="5061" y="822"/>
                    </a:cubicBezTo>
                    <a:cubicBezTo>
                      <a:pt x="5299" y="1072"/>
                      <a:pt x="5442" y="1417"/>
                      <a:pt x="5478" y="1786"/>
                    </a:cubicBezTo>
                    <a:cubicBezTo>
                      <a:pt x="5513" y="2215"/>
                      <a:pt x="5656" y="3108"/>
                      <a:pt x="5847" y="3643"/>
                    </a:cubicBezTo>
                    <a:lnTo>
                      <a:pt x="5835" y="3643"/>
                    </a:lnTo>
                    <a:cubicBezTo>
                      <a:pt x="5525" y="3762"/>
                      <a:pt x="4882" y="3941"/>
                      <a:pt x="4132" y="3941"/>
                    </a:cubicBezTo>
                    <a:cubicBezTo>
                      <a:pt x="4077" y="3944"/>
                      <a:pt x="4021" y="3945"/>
                      <a:pt x="3967" y="3945"/>
                    </a:cubicBezTo>
                    <a:cubicBezTo>
                      <a:pt x="3330" y="3945"/>
                      <a:pt x="2762" y="3765"/>
                      <a:pt x="2477" y="3655"/>
                    </a:cubicBezTo>
                    <a:cubicBezTo>
                      <a:pt x="2656" y="3108"/>
                      <a:pt x="2799" y="2215"/>
                      <a:pt x="2835" y="1786"/>
                    </a:cubicBezTo>
                    <a:cubicBezTo>
                      <a:pt x="2858" y="1417"/>
                      <a:pt x="3013" y="1072"/>
                      <a:pt x="3251" y="822"/>
                    </a:cubicBezTo>
                    <a:cubicBezTo>
                      <a:pt x="3501" y="560"/>
                      <a:pt x="3811" y="429"/>
                      <a:pt x="4156" y="429"/>
                    </a:cubicBezTo>
                    <a:close/>
                    <a:moveTo>
                      <a:pt x="10752" y="4096"/>
                    </a:moveTo>
                    <a:cubicBezTo>
                      <a:pt x="10752" y="4155"/>
                      <a:pt x="10764" y="4215"/>
                      <a:pt x="10776" y="4274"/>
                    </a:cubicBezTo>
                    <a:lnTo>
                      <a:pt x="10609" y="4429"/>
                    </a:lnTo>
                    <a:cubicBezTo>
                      <a:pt x="10526" y="4524"/>
                      <a:pt x="10419" y="4572"/>
                      <a:pt x="10300" y="4572"/>
                    </a:cubicBezTo>
                    <a:cubicBezTo>
                      <a:pt x="10181" y="4572"/>
                      <a:pt x="10062" y="4524"/>
                      <a:pt x="9990" y="4429"/>
                    </a:cubicBezTo>
                    <a:lnTo>
                      <a:pt x="9823" y="4274"/>
                    </a:lnTo>
                    <a:cubicBezTo>
                      <a:pt x="9835" y="4215"/>
                      <a:pt x="9859" y="4155"/>
                      <a:pt x="9859" y="4096"/>
                    </a:cubicBezTo>
                    <a:cubicBezTo>
                      <a:pt x="9990" y="4132"/>
                      <a:pt x="10121" y="4167"/>
                      <a:pt x="10252" y="4167"/>
                    </a:cubicBezTo>
                    <a:lnTo>
                      <a:pt x="10300" y="4167"/>
                    </a:lnTo>
                    <a:cubicBezTo>
                      <a:pt x="10455" y="4167"/>
                      <a:pt x="10609" y="4132"/>
                      <a:pt x="10752" y="4096"/>
                    </a:cubicBezTo>
                    <a:close/>
                    <a:moveTo>
                      <a:pt x="4692" y="4358"/>
                    </a:moveTo>
                    <a:cubicBezTo>
                      <a:pt x="4763" y="4524"/>
                      <a:pt x="4918" y="4644"/>
                      <a:pt x="5097" y="4691"/>
                    </a:cubicBezTo>
                    <a:lnTo>
                      <a:pt x="5835" y="4894"/>
                    </a:lnTo>
                    <a:cubicBezTo>
                      <a:pt x="6025" y="4953"/>
                      <a:pt x="6168" y="5132"/>
                      <a:pt x="6168" y="5322"/>
                    </a:cubicBezTo>
                    <a:lnTo>
                      <a:pt x="6168" y="7251"/>
                    </a:lnTo>
                    <a:cubicBezTo>
                      <a:pt x="6168" y="7501"/>
                      <a:pt x="5954" y="7692"/>
                      <a:pt x="5716" y="7692"/>
                    </a:cubicBezTo>
                    <a:lnTo>
                      <a:pt x="5704" y="7692"/>
                    </a:lnTo>
                    <a:lnTo>
                      <a:pt x="5704" y="6144"/>
                    </a:lnTo>
                    <a:cubicBezTo>
                      <a:pt x="5668" y="5787"/>
                      <a:pt x="5394" y="5501"/>
                      <a:pt x="5025" y="5501"/>
                    </a:cubicBezTo>
                    <a:lnTo>
                      <a:pt x="3275" y="5501"/>
                    </a:lnTo>
                    <a:cubicBezTo>
                      <a:pt x="2918" y="5501"/>
                      <a:pt x="2632" y="5787"/>
                      <a:pt x="2632" y="6144"/>
                    </a:cubicBezTo>
                    <a:lnTo>
                      <a:pt x="2632" y="7692"/>
                    </a:lnTo>
                    <a:lnTo>
                      <a:pt x="2620" y="7692"/>
                    </a:lnTo>
                    <a:cubicBezTo>
                      <a:pt x="2370" y="7692"/>
                      <a:pt x="2180" y="7489"/>
                      <a:pt x="2180" y="7251"/>
                    </a:cubicBezTo>
                    <a:lnTo>
                      <a:pt x="2180" y="5322"/>
                    </a:lnTo>
                    <a:cubicBezTo>
                      <a:pt x="2180" y="5132"/>
                      <a:pt x="2311" y="4941"/>
                      <a:pt x="2501" y="4894"/>
                    </a:cubicBezTo>
                    <a:lnTo>
                      <a:pt x="3251" y="4691"/>
                    </a:lnTo>
                    <a:cubicBezTo>
                      <a:pt x="3430" y="4644"/>
                      <a:pt x="3561" y="4524"/>
                      <a:pt x="3644" y="4358"/>
                    </a:cubicBezTo>
                    <a:cubicBezTo>
                      <a:pt x="3811" y="4370"/>
                      <a:pt x="3989" y="4394"/>
                      <a:pt x="4168" y="4394"/>
                    </a:cubicBezTo>
                    <a:cubicBezTo>
                      <a:pt x="4347" y="4394"/>
                      <a:pt x="4525" y="4370"/>
                      <a:pt x="4692" y="4358"/>
                    </a:cubicBezTo>
                    <a:close/>
                    <a:moveTo>
                      <a:pt x="10526" y="5906"/>
                    </a:moveTo>
                    <a:cubicBezTo>
                      <a:pt x="10538" y="5906"/>
                      <a:pt x="10538" y="5906"/>
                      <a:pt x="10538" y="5918"/>
                    </a:cubicBezTo>
                    <a:lnTo>
                      <a:pt x="10538" y="7680"/>
                    </a:lnTo>
                    <a:cubicBezTo>
                      <a:pt x="10538" y="7692"/>
                      <a:pt x="10538" y="7692"/>
                      <a:pt x="10526" y="7692"/>
                    </a:cubicBezTo>
                    <a:lnTo>
                      <a:pt x="7895" y="7692"/>
                    </a:lnTo>
                    <a:cubicBezTo>
                      <a:pt x="7871" y="7692"/>
                      <a:pt x="7871" y="7692"/>
                      <a:pt x="7871" y="7680"/>
                    </a:cubicBezTo>
                    <a:lnTo>
                      <a:pt x="7871" y="5918"/>
                    </a:lnTo>
                    <a:lnTo>
                      <a:pt x="10526" y="5906"/>
                    </a:lnTo>
                    <a:close/>
                    <a:moveTo>
                      <a:pt x="11050" y="4596"/>
                    </a:moveTo>
                    <a:lnTo>
                      <a:pt x="11228" y="4691"/>
                    </a:lnTo>
                    <a:lnTo>
                      <a:pt x="11967" y="4894"/>
                    </a:lnTo>
                    <a:cubicBezTo>
                      <a:pt x="12157" y="4953"/>
                      <a:pt x="12300" y="5132"/>
                      <a:pt x="12300" y="5322"/>
                    </a:cubicBezTo>
                    <a:lnTo>
                      <a:pt x="12300" y="7251"/>
                    </a:lnTo>
                    <a:cubicBezTo>
                      <a:pt x="12300" y="7501"/>
                      <a:pt x="12086" y="7692"/>
                      <a:pt x="11848" y="7692"/>
                    </a:cubicBezTo>
                    <a:lnTo>
                      <a:pt x="10955" y="7692"/>
                    </a:lnTo>
                    <a:lnTo>
                      <a:pt x="10955" y="7680"/>
                    </a:lnTo>
                    <a:lnTo>
                      <a:pt x="10955" y="7227"/>
                    </a:lnTo>
                    <a:lnTo>
                      <a:pt x="11621" y="7227"/>
                    </a:lnTo>
                    <a:cubicBezTo>
                      <a:pt x="11740" y="7227"/>
                      <a:pt x="11836" y="7144"/>
                      <a:pt x="11836" y="7025"/>
                    </a:cubicBezTo>
                    <a:lnTo>
                      <a:pt x="11836" y="5715"/>
                    </a:lnTo>
                    <a:cubicBezTo>
                      <a:pt x="11836" y="5596"/>
                      <a:pt x="11740" y="5501"/>
                      <a:pt x="11621" y="5501"/>
                    </a:cubicBezTo>
                    <a:cubicBezTo>
                      <a:pt x="11502" y="5501"/>
                      <a:pt x="11419" y="5596"/>
                      <a:pt x="11419" y="5715"/>
                    </a:cubicBezTo>
                    <a:lnTo>
                      <a:pt x="11419" y="6834"/>
                    </a:lnTo>
                    <a:lnTo>
                      <a:pt x="10955" y="6834"/>
                    </a:lnTo>
                    <a:lnTo>
                      <a:pt x="10955" y="5941"/>
                    </a:lnTo>
                    <a:cubicBezTo>
                      <a:pt x="10955" y="5691"/>
                      <a:pt x="10764" y="5525"/>
                      <a:pt x="10538" y="5525"/>
                    </a:cubicBezTo>
                    <a:lnTo>
                      <a:pt x="8335" y="5525"/>
                    </a:lnTo>
                    <a:lnTo>
                      <a:pt x="8335" y="5322"/>
                    </a:lnTo>
                    <a:lnTo>
                      <a:pt x="8299" y="5322"/>
                    </a:lnTo>
                    <a:cubicBezTo>
                      <a:pt x="8299" y="5132"/>
                      <a:pt x="8442" y="4941"/>
                      <a:pt x="8633" y="4894"/>
                    </a:cubicBezTo>
                    <a:lnTo>
                      <a:pt x="9383" y="4691"/>
                    </a:lnTo>
                    <a:cubicBezTo>
                      <a:pt x="9442" y="4667"/>
                      <a:pt x="9490" y="4644"/>
                      <a:pt x="9562" y="4596"/>
                    </a:cubicBezTo>
                    <a:lnTo>
                      <a:pt x="9693" y="4727"/>
                    </a:lnTo>
                    <a:cubicBezTo>
                      <a:pt x="9859" y="4894"/>
                      <a:pt x="10062" y="4989"/>
                      <a:pt x="10300" y="4989"/>
                    </a:cubicBezTo>
                    <a:cubicBezTo>
                      <a:pt x="10526" y="4989"/>
                      <a:pt x="10752" y="4894"/>
                      <a:pt x="10907" y="4727"/>
                    </a:cubicBezTo>
                    <a:lnTo>
                      <a:pt x="11050" y="4596"/>
                    </a:lnTo>
                    <a:close/>
                    <a:moveTo>
                      <a:pt x="2632" y="8108"/>
                    </a:moveTo>
                    <a:lnTo>
                      <a:pt x="2632" y="8573"/>
                    </a:lnTo>
                    <a:lnTo>
                      <a:pt x="846" y="8573"/>
                    </a:lnTo>
                    <a:lnTo>
                      <a:pt x="846" y="8108"/>
                    </a:lnTo>
                    <a:close/>
                    <a:moveTo>
                      <a:pt x="13157" y="8108"/>
                    </a:moveTo>
                    <a:lnTo>
                      <a:pt x="13157" y="8573"/>
                    </a:lnTo>
                    <a:lnTo>
                      <a:pt x="5668" y="8573"/>
                    </a:lnTo>
                    <a:lnTo>
                      <a:pt x="5668" y="8108"/>
                    </a:lnTo>
                    <a:close/>
                    <a:moveTo>
                      <a:pt x="5049" y="5906"/>
                    </a:moveTo>
                    <a:cubicBezTo>
                      <a:pt x="5180" y="5906"/>
                      <a:pt x="5287" y="6013"/>
                      <a:pt x="5287" y="6144"/>
                    </a:cubicBezTo>
                    <a:lnTo>
                      <a:pt x="5287" y="9001"/>
                    </a:lnTo>
                    <a:lnTo>
                      <a:pt x="3049" y="9001"/>
                    </a:lnTo>
                    <a:lnTo>
                      <a:pt x="3049" y="6144"/>
                    </a:lnTo>
                    <a:cubicBezTo>
                      <a:pt x="3049" y="6013"/>
                      <a:pt x="3156" y="5906"/>
                      <a:pt x="3287" y="5906"/>
                    </a:cubicBezTo>
                    <a:close/>
                    <a:moveTo>
                      <a:pt x="4168" y="0"/>
                    </a:moveTo>
                    <a:cubicBezTo>
                      <a:pt x="3239" y="0"/>
                      <a:pt x="2501" y="738"/>
                      <a:pt x="2430" y="1738"/>
                    </a:cubicBezTo>
                    <a:cubicBezTo>
                      <a:pt x="2394" y="2155"/>
                      <a:pt x="2263" y="2989"/>
                      <a:pt x="2084" y="3477"/>
                    </a:cubicBezTo>
                    <a:cubicBezTo>
                      <a:pt x="2037" y="3584"/>
                      <a:pt x="2049" y="3703"/>
                      <a:pt x="2096" y="3810"/>
                    </a:cubicBezTo>
                    <a:cubicBezTo>
                      <a:pt x="2144" y="3905"/>
                      <a:pt x="2239" y="3989"/>
                      <a:pt x="2334" y="4024"/>
                    </a:cubicBezTo>
                    <a:cubicBezTo>
                      <a:pt x="2513" y="4084"/>
                      <a:pt x="2811" y="4179"/>
                      <a:pt x="3156" y="4251"/>
                    </a:cubicBezTo>
                    <a:cubicBezTo>
                      <a:pt x="3144" y="4251"/>
                      <a:pt x="3144" y="4251"/>
                      <a:pt x="3120" y="4263"/>
                    </a:cubicBezTo>
                    <a:lnTo>
                      <a:pt x="2382" y="4477"/>
                    </a:lnTo>
                    <a:cubicBezTo>
                      <a:pt x="2013" y="4584"/>
                      <a:pt x="1751" y="4917"/>
                      <a:pt x="1751" y="5310"/>
                    </a:cubicBezTo>
                    <a:lnTo>
                      <a:pt x="1751" y="7227"/>
                    </a:lnTo>
                    <a:cubicBezTo>
                      <a:pt x="1751" y="7394"/>
                      <a:pt x="1799" y="7561"/>
                      <a:pt x="1894" y="7680"/>
                    </a:cubicBezTo>
                    <a:lnTo>
                      <a:pt x="203" y="7680"/>
                    </a:lnTo>
                    <a:cubicBezTo>
                      <a:pt x="84" y="7680"/>
                      <a:pt x="1" y="7763"/>
                      <a:pt x="1" y="7882"/>
                    </a:cubicBezTo>
                    <a:cubicBezTo>
                      <a:pt x="1" y="8001"/>
                      <a:pt x="84" y="8096"/>
                      <a:pt x="203" y="8096"/>
                    </a:cubicBezTo>
                    <a:lnTo>
                      <a:pt x="441" y="8096"/>
                    </a:lnTo>
                    <a:lnTo>
                      <a:pt x="441" y="10073"/>
                    </a:lnTo>
                    <a:cubicBezTo>
                      <a:pt x="441" y="10192"/>
                      <a:pt x="537" y="10275"/>
                      <a:pt x="656" y="10275"/>
                    </a:cubicBezTo>
                    <a:cubicBezTo>
                      <a:pt x="775" y="10275"/>
                      <a:pt x="858" y="10192"/>
                      <a:pt x="858" y="10073"/>
                    </a:cubicBezTo>
                    <a:lnTo>
                      <a:pt x="858" y="8954"/>
                    </a:lnTo>
                    <a:lnTo>
                      <a:pt x="2644" y="8954"/>
                    </a:lnTo>
                    <a:lnTo>
                      <a:pt x="2644" y="10073"/>
                    </a:lnTo>
                    <a:cubicBezTo>
                      <a:pt x="2644" y="10192"/>
                      <a:pt x="2739" y="10275"/>
                      <a:pt x="2858" y="10275"/>
                    </a:cubicBezTo>
                    <a:cubicBezTo>
                      <a:pt x="2977" y="10275"/>
                      <a:pt x="3073" y="10192"/>
                      <a:pt x="3073" y="10073"/>
                    </a:cubicBezTo>
                    <a:lnTo>
                      <a:pt x="3073" y="9406"/>
                    </a:lnTo>
                    <a:lnTo>
                      <a:pt x="5287" y="9406"/>
                    </a:lnTo>
                    <a:lnTo>
                      <a:pt x="5287" y="10073"/>
                    </a:lnTo>
                    <a:cubicBezTo>
                      <a:pt x="5287" y="10192"/>
                      <a:pt x="5371" y="10275"/>
                      <a:pt x="5490" y="10275"/>
                    </a:cubicBezTo>
                    <a:cubicBezTo>
                      <a:pt x="5609" y="10275"/>
                      <a:pt x="5704" y="10192"/>
                      <a:pt x="5704" y="10073"/>
                    </a:cubicBezTo>
                    <a:lnTo>
                      <a:pt x="5704" y="8954"/>
                    </a:lnTo>
                    <a:lnTo>
                      <a:pt x="13169" y="8954"/>
                    </a:lnTo>
                    <a:lnTo>
                      <a:pt x="13169" y="10073"/>
                    </a:lnTo>
                    <a:cubicBezTo>
                      <a:pt x="13169" y="10192"/>
                      <a:pt x="13264" y="10275"/>
                      <a:pt x="13383" y="10275"/>
                    </a:cubicBezTo>
                    <a:cubicBezTo>
                      <a:pt x="13503" y="10275"/>
                      <a:pt x="13586" y="10192"/>
                      <a:pt x="13586" y="10073"/>
                    </a:cubicBezTo>
                    <a:lnTo>
                      <a:pt x="13586" y="8096"/>
                    </a:lnTo>
                    <a:lnTo>
                      <a:pt x="13824" y="8096"/>
                    </a:lnTo>
                    <a:cubicBezTo>
                      <a:pt x="13943" y="8096"/>
                      <a:pt x="14038" y="8001"/>
                      <a:pt x="14038" y="7882"/>
                    </a:cubicBezTo>
                    <a:cubicBezTo>
                      <a:pt x="14003" y="7787"/>
                      <a:pt x="13919" y="7692"/>
                      <a:pt x="13800" y="7692"/>
                    </a:cubicBezTo>
                    <a:lnTo>
                      <a:pt x="12562" y="7692"/>
                    </a:lnTo>
                    <a:cubicBezTo>
                      <a:pt x="12633" y="7561"/>
                      <a:pt x="12693" y="7406"/>
                      <a:pt x="12693" y="7251"/>
                    </a:cubicBezTo>
                    <a:lnTo>
                      <a:pt x="12693" y="5322"/>
                    </a:lnTo>
                    <a:cubicBezTo>
                      <a:pt x="12693" y="4941"/>
                      <a:pt x="12443" y="4596"/>
                      <a:pt x="12074" y="4489"/>
                    </a:cubicBezTo>
                    <a:lnTo>
                      <a:pt x="11324" y="4286"/>
                    </a:lnTo>
                    <a:cubicBezTo>
                      <a:pt x="11228" y="4251"/>
                      <a:pt x="11169" y="4167"/>
                      <a:pt x="11169" y="4060"/>
                    </a:cubicBezTo>
                    <a:lnTo>
                      <a:pt x="11169" y="3893"/>
                    </a:lnTo>
                    <a:cubicBezTo>
                      <a:pt x="11240" y="3858"/>
                      <a:pt x="11300" y="3798"/>
                      <a:pt x="11359" y="3739"/>
                    </a:cubicBezTo>
                    <a:cubicBezTo>
                      <a:pt x="11657" y="3453"/>
                      <a:pt x="11824" y="3060"/>
                      <a:pt x="11824" y="2643"/>
                    </a:cubicBezTo>
                    <a:lnTo>
                      <a:pt x="11824" y="2262"/>
                    </a:lnTo>
                    <a:lnTo>
                      <a:pt x="11895" y="2096"/>
                    </a:lnTo>
                    <a:cubicBezTo>
                      <a:pt x="11979" y="1917"/>
                      <a:pt x="12026" y="1703"/>
                      <a:pt x="12026" y="1512"/>
                    </a:cubicBezTo>
                    <a:lnTo>
                      <a:pt x="12026" y="453"/>
                    </a:lnTo>
                    <a:cubicBezTo>
                      <a:pt x="12026" y="333"/>
                      <a:pt x="11943" y="250"/>
                      <a:pt x="11824" y="250"/>
                    </a:cubicBezTo>
                    <a:lnTo>
                      <a:pt x="9859" y="250"/>
                    </a:lnTo>
                    <a:cubicBezTo>
                      <a:pt x="9145" y="250"/>
                      <a:pt x="8561" y="834"/>
                      <a:pt x="8561" y="1548"/>
                    </a:cubicBezTo>
                    <a:lnTo>
                      <a:pt x="8561" y="1560"/>
                    </a:lnTo>
                    <a:cubicBezTo>
                      <a:pt x="8561" y="1727"/>
                      <a:pt x="8597" y="1881"/>
                      <a:pt x="8680" y="2036"/>
                    </a:cubicBezTo>
                    <a:lnTo>
                      <a:pt x="8788" y="2238"/>
                    </a:lnTo>
                    <a:lnTo>
                      <a:pt x="8788" y="2572"/>
                    </a:lnTo>
                    <a:cubicBezTo>
                      <a:pt x="8788" y="3108"/>
                      <a:pt x="9050" y="3584"/>
                      <a:pt x="9442" y="3870"/>
                    </a:cubicBezTo>
                    <a:lnTo>
                      <a:pt x="9442" y="4048"/>
                    </a:lnTo>
                    <a:cubicBezTo>
                      <a:pt x="9442" y="4143"/>
                      <a:pt x="9359" y="4239"/>
                      <a:pt x="9276" y="4263"/>
                    </a:cubicBezTo>
                    <a:lnTo>
                      <a:pt x="8526" y="4477"/>
                    </a:lnTo>
                    <a:cubicBezTo>
                      <a:pt x="8157" y="4584"/>
                      <a:pt x="7907" y="4917"/>
                      <a:pt x="7907" y="5310"/>
                    </a:cubicBezTo>
                    <a:lnTo>
                      <a:pt x="7907" y="5489"/>
                    </a:lnTo>
                    <a:lnTo>
                      <a:pt x="7895" y="5489"/>
                    </a:lnTo>
                    <a:cubicBezTo>
                      <a:pt x="7657" y="5489"/>
                      <a:pt x="7478" y="5679"/>
                      <a:pt x="7478" y="5906"/>
                    </a:cubicBezTo>
                    <a:lnTo>
                      <a:pt x="7478" y="7656"/>
                    </a:lnTo>
                    <a:lnTo>
                      <a:pt x="7478" y="7680"/>
                    </a:lnTo>
                    <a:lnTo>
                      <a:pt x="6442" y="7680"/>
                    </a:lnTo>
                    <a:cubicBezTo>
                      <a:pt x="6525" y="7537"/>
                      <a:pt x="6585" y="7394"/>
                      <a:pt x="6585" y="7227"/>
                    </a:cubicBezTo>
                    <a:lnTo>
                      <a:pt x="6585" y="5310"/>
                    </a:lnTo>
                    <a:cubicBezTo>
                      <a:pt x="6585" y="4917"/>
                      <a:pt x="6323" y="4584"/>
                      <a:pt x="5954" y="4477"/>
                    </a:cubicBezTo>
                    <a:lnTo>
                      <a:pt x="5216" y="4263"/>
                    </a:lnTo>
                    <a:cubicBezTo>
                      <a:pt x="5192" y="4263"/>
                      <a:pt x="5192" y="4263"/>
                      <a:pt x="5180" y="4251"/>
                    </a:cubicBezTo>
                    <a:cubicBezTo>
                      <a:pt x="5537" y="4179"/>
                      <a:pt x="5823" y="4084"/>
                      <a:pt x="6002" y="4024"/>
                    </a:cubicBezTo>
                    <a:cubicBezTo>
                      <a:pt x="6109" y="3989"/>
                      <a:pt x="6192" y="3905"/>
                      <a:pt x="6240" y="3810"/>
                    </a:cubicBezTo>
                    <a:cubicBezTo>
                      <a:pt x="6287" y="3703"/>
                      <a:pt x="6299" y="3596"/>
                      <a:pt x="6252" y="3477"/>
                    </a:cubicBezTo>
                    <a:cubicBezTo>
                      <a:pt x="6073" y="2977"/>
                      <a:pt x="5942" y="2143"/>
                      <a:pt x="5906" y="1738"/>
                    </a:cubicBezTo>
                    <a:cubicBezTo>
                      <a:pt x="5835" y="738"/>
                      <a:pt x="5097" y="0"/>
                      <a:pt x="41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484;p16">
                <a:extLst>
                  <a:ext uri="{FF2B5EF4-FFF2-40B4-BE49-F238E27FC236}">
                    <a16:creationId xmlns="" xmlns:a16="http://schemas.microsoft.com/office/drawing/2014/main" id="{AD7F0DC7-4C1E-4EE2-A4A7-A283F7DC0FB3}"/>
                  </a:ext>
                </a:extLst>
              </p:cNvPr>
              <p:cNvSpPr/>
              <p:nvPr/>
            </p:nvSpPr>
            <p:spPr>
              <a:xfrm>
                <a:off x="6019323" y="2641653"/>
                <a:ext cx="13272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202" y="0"/>
                    </a:moveTo>
                    <a:cubicBezTo>
                      <a:pt x="95" y="0"/>
                      <a:pt x="0" y="84"/>
                      <a:pt x="0" y="203"/>
                    </a:cubicBezTo>
                    <a:cubicBezTo>
                      <a:pt x="0" y="322"/>
                      <a:pt x="95" y="417"/>
                      <a:pt x="202" y="417"/>
                    </a:cubicBezTo>
                    <a:cubicBezTo>
                      <a:pt x="322" y="417"/>
                      <a:pt x="417" y="322"/>
                      <a:pt x="417" y="203"/>
                    </a:cubicBezTo>
                    <a:cubicBezTo>
                      <a:pt x="417" y="84"/>
                      <a:pt x="322" y="0"/>
                      <a:pt x="2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" name="Grupo 92">
            <a:extLst>
              <a:ext uri="{FF2B5EF4-FFF2-40B4-BE49-F238E27FC236}">
                <a16:creationId xmlns="" xmlns:a16="http://schemas.microsoft.com/office/drawing/2014/main" id="{86A8E73B-4C0C-4C9E-B5C4-AB58C792E0EA}"/>
              </a:ext>
            </a:extLst>
          </p:cNvPr>
          <p:cNvGrpSpPr/>
          <p:nvPr/>
        </p:nvGrpSpPr>
        <p:grpSpPr>
          <a:xfrm>
            <a:off x="7159237" y="4412537"/>
            <a:ext cx="546290" cy="546290"/>
            <a:chOff x="7159237" y="5228879"/>
            <a:chExt cx="546290" cy="546290"/>
          </a:xfrm>
        </p:grpSpPr>
        <p:sp>
          <p:nvSpPr>
            <p:cNvPr id="94" name="Elipse 93">
              <a:extLst>
                <a:ext uri="{FF2B5EF4-FFF2-40B4-BE49-F238E27FC236}">
                  <a16:creationId xmlns="" xmlns:a16="http://schemas.microsoft.com/office/drawing/2014/main" id="{E944BC89-D1F8-47A0-8FE8-7C223E5F6148}"/>
                </a:ext>
              </a:extLst>
            </p:cNvPr>
            <p:cNvSpPr/>
            <p:nvPr/>
          </p:nvSpPr>
          <p:spPr>
            <a:xfrm>
              <a:off x="7159237" y="5228879"/>
              <a:ext cx="546290" cy="5462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95" name="Google Shape;9364;p16">
              <a:extLst>
                <a:ext uri="{FF2B5EF4-FFF2-40B4-BE49-F238E27FC236}">
                  <a16:creationId xmlns="" xmlns:a16="http://schemas.microsoft.com/office/drawing/2014/main" id="{E34D9573-08F4-461E-B399-75488B790911}"/>
                </a:ext>
              </a:extLst>
            </p:cNvPr>
            <p:cNvGrpSpPr/>
            <p:nvPr/>
          </p:nvGrpSpPr>
          <p:grpSpPr>
            <a:xfrm>
              <a:off x="7254833" y="5324284"/>
              <a:ext cx="355099" cy="355481"/>
              <a:chOff x="3539102" y="2427549"/>
              <a:chExt cx="355099" cy="355481"/>
            </a:xfrm>
            <a:solidFill>
              <a:schemeClr val="tx2"/>
            </a:solidFill>
          </p:grpSpPr>
          <p:sp>
            <p:nvSpPr>
              <p:cNvPr id="96" name="Google Shape;9365;p16">
                <a:extLst>
                  <a:ext uri="{FF2B5EF4-FFF2-40B4-BE49-F238E27FC236}">
                    <a16:creationId xmlns="" xmlns:a16="http://schemas.microsoft.com/office/drawing/2014/main" id="{E5AFF82A-F0C7-4ABA-8E3C-7004E1268CA0}"/>
                  </a:ext>
                </a:extLst>
              </p:cNvPr>
              <p:cNvSpPr/>
              <p:nvPr/>
            </p:nvSpPr>
            <p:spPr>
              <a:xfrm>
                <a:off x="3539102" y="2561320"/>
                <a:ext cx="355099" cy="221710"/>
              </a:xfrm>
              <a:custGeom>
                <a:avLst/>
                <a:gdLst/>
                <a:ahLst/>
                <a:cxnLst/>
                <a:rect l="l" t="t" r="r" b="b"/>
                <a:pathLst>
                  <a:path w="11157" h="6966" extrusionOk="0">
                    <a:moveTo>
                      <a:pt x="2953" y="3131"/>
                    </a:moveTo>
                    <a:lnTo>
                      <a:pt x="2953" y="6644"/>
                    </a:lnTo>
                    <a:lnTo>
                      <a:pt x="1537" y="6644"/>
                    </a:lnTo>
                    <a:lnTo>
                      <a:pt x="1537" y="3131"/>
                    </a:lnTo>
                    <a:close/>
                    <a:moveTo>
                      <a:pt x="6263" y="2250"/>
                    </a:moveTo>
                    <a:lnTo>
                      <a:pt x="6263" y="6644"/>
                    </a:lnTo>
                    <a:lnTo>
                      <a:pt x="4858" y="6644"/>
                    </a:lnTo>
                    <a:lnTo>
                      <a:pt x="4858" y="2250"/>
                    </a:lnTo>
                    <a:close/>
                    <a:moveTo>
                      <a:pt x="9585" y="333"/>
                    </a:moveTo>
                    <a:lnTo>
                      <a:pt x="9585" y="6644"/>
                    </a:lnTo>
                    <a:lnTo>
                      <a:pt x="8168" y="6644"/>
                    </a:lnTo>
                    <a:lnTo>
                      <a:pt x="8168" y="333"/>
                    </a:lnTo>
                    <a:close/>
                    <a:moveTo>
                      <a:pt x="8025" y="0"/>
                    </a:moveTo>
                    <a:cubicBezTo>
                      <a:pt x="7930" y="0"/>
                      <a:pt x="7859" y="83"/>
                      <a:pt x="7859" y="167"/>
                    </a:cubicBezTo>
                    <a:lnTo>
                      <a:pt x="7859" y="6644"/>
                    </a:lnTo>
                    <a:lnTo>
                      <a:pt x="6609" y="6644"/>
                    </a:lnTo>
                    <a:lnTo>
                      <a:pt x="6609" y="2084"/>
                    </a:lnTo>
                    <a:cubicBezTo>
                      <a:pt x="6609" y="2000"/>
                      <a:pt x="6537" y="1917"/>
                      <a:pt x="6442" y="1917"/>
                    </a:cubicBezTo>
                    <a:lnTo>
                      <a:pt x="4704" y="1917"/>
                    </a:lnTo>
                    <a:cubicBezTo>
                      <a:pt x="4608" y="1917"/>
                      <a:pt x="4537" y="2000"/>
                      <a:pt x="4537" y="2084"/>
                    </a:cubicBezTo>
                    <a:lnTo>
                      <a:pt x="4537" y="6644"/>
                    </a:lnTo>
                    <a:lnTo>
                      <a:pt x="3287" y="6644"/>
                    </a:lnTo>
                    <a:lnTo>
                      <a:pt x="3287" y="2965"/>
                    </a:lnTo>
                    <a:cubicBezTo>
                      <a:pt x="3287" y="2881"/>
                      <a:pt x="3215" y="2798"/>
                      <a:pt x="3120" y="2798"/>
                    </a:cubicBezTo>
                    <a:lnTo>
                      <a:pt x="1382" y="2798"/>
                    </a:lnTo>
                    <a:cubicBezTo>
                      <a:pt x="1298" y="2798"/>
                      <a:pt x="1215" y="2881"/>
                      <a:pt x="1215" y="2965"/>
                    </a:cubicBezTo>
                    <a:lnTo>
                      <a:pt x="1215" y="6644"/>
                    </a:lnTo>
                    <a:lnTo>
                      <a:pt x="167" y="6644"/>
                    </a:lnTo>
                    <a:cubicBezTo>
                      <a:pt x="72" y="6644"/>
                      <a:pt x="1" y="6715"/>
                      <a:pt x="1" y="6810"/>
                    </a:cubicBezTo>
                    <a:cubicBezTo>
                      <a:pt x="1" y="6894"/>
                      <a:pt x="72" y="6965"/>
                      <a:pt x="167" y="6965"/>
                    </a:cubicBezTo>
                    <a:lnTo>
                      <a:pt x="11002" y="6965"/>
                    </a:lnTo>
                    <a:cubicBezTo>
                      <a:pt x="11085" y="6965"/>
                      <a:pt x="11157" y="6894"/>
                      <a:pt x="11157" y="6810"/>
                    </a:cubicBezTo>
                    <a:cubicBezTo>
                      <a:pt x="11145" y="6715"/>
                      <a:pt x="11073" y="6644"/>
                      <a:pt x="10990" y="6644"/>
                    </a:cubicBezTo>
                    <a:lnTo>
                      <a:pt x="9930" y="6644"/>
                    </a:lnTo>
                    <a:lnTo>
                      <a:pt x="9930" y="167"/>
                    </a:lnTo>
                    <a:cubicBezTo>
                      <a:pt x="9930" y="83"/>
                      <a:pt x="9859" y="0"/>
                      <a:pt x="9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366;p16">
                <a:extLst>
                  <a:ext uri="{FF2B5EF4-FFF2-40B4-BE49-F238E27FC236}">
                    <a16:creationId xmlns="" xmlns:a16="http://schemas.microsoft.com/office/drawing/2014/main" id="{C1703407-3083-4A9D-91F4-793FCCB6E4E4}"/>
                  </a:ext>
                </a:extLst>
              </p:cNvPr>
              <p:cNvSpPr/>
              <p:nvPr/>
            </p:nvSpPr>
            <p:spPr>
              <a:xfrm>
                <a:off x="3544417" y="2427549"/>
                <a:ext cx="339568" cy="20541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6454" extrusionOk="0">
                    <a:moveTo>
                      <a:pt x="10157" y="0"/>
                    </a:moveTo>
                    <a:cubicBezTo>
                      <a:pt x="10125" y="0"/>
                      <a:pt x="10093" y="4"/>
                      <a:pt x="10061" y="12"/>
                    </a:cubicBezTo>
                    <a:lnTo>
                      <a:pt x="8656" y="191"/>
                    </a:lnTo>
                    <a:cubicBezTo>
                      <a:pt x="8382" y="214"/>
                      <a:pt x="8180" y="488"/>
                      <a:pt x="8216" y="762"/>
                    </a:cubicBezTo>
                    <a:cubicBezTo>
                      <a:pt x="8238" y="1032"/>
                      <a:pt x="8483" y="1217"/>
                      <a:pt x="8751" y="1217"/>
                    </a:cubicBezTo>
                    <a:cubicBezTo>
                      <a:pt x="8767" y="1217"/>
                      <a:pt x="8783" y="1216"/>
                      <a:pt x="8799" y="1215"/>
                    </a:cubicBezTo>
                    <a:lnTo>
                      <a:pt x="8906" y="1203"/>
                    </a:lnTo>
                    <a:lnTo>
                      <a:pt x="8906" y="1203"/>
                    </a:lnTo>
                    <a:cubicBezTo>
                      <a:pt x="7204" y="3191"/>
                      <a:pt x="5156" y="4215"/>
                      <a:pt x="3715" y="4727"/>
                    </a:cubicBezTo>
                    <a:cubicBezTo>
                      <a:pt x="1917" y="5370"/>
                      <a:pt x="524" y="5429"/>
                      <a:pt x="500" y="5429"/>
                    </a:cubicBezTo>
                    <a:cubicBezTo>
                      <a:pt x="227" y="5441"/>
                      <a:pt x="0" y="5679"/>
                      <a:pt x="12" y="5965"/>
                    </a:cubicBezTo>
                    <a:cubicBezTo>
                      <a:pt x="24" y="6239"/>
                      <a:pt x="250" y="6453"/>
                      <a:pt x="524" y="6453"/>
                    </a:cubicBezTo>
                    <a:lnTo>
                      <a:pt x="536" y="6453"/>
                    </a:lnTo>
                    <a:cubicBezTo>
                      <a:pt x="596" y="6453"/>
                      <a:pt x="2084" y="6394"/>
                      <a:pt x="4037" y="5703"/>
                    </a:cubicBezTo>
                    <a:cubicBezTo>
                      <a:pt x="5132" y="5322"/>
                      <a:pt x="6156" y="4798"/>
                      <a:pt x="7096" y="4167"/>
                    </a:cubicBezTo>
                    <a:cubicBezTo>
                      <a:pt x="7168" y="4120"/>
                      <a:pt x="7192" y="4013"/>
                      <a:pt x="7144" y="3941"/>
                    </a:cubicBezTo>
                    <a:cubicBezTo>
                      <a:pt x="7113" y="3895"/>
                      <a:pt x="7058" y="3869"/>
                      <a:pt x="7003" y="3869"/>
                    </a:cubicBezTo>
                    <a:cubicBezTo>
                      <a:pt x="6973" y="3869"/>
                      <a:pt x="6943" y="3877"/>
                      <a:pt x="6918" y="3893"/>
                    </a:cubicBezTo>
                    <a:cubicBezTo>
                      <a:pt x="5989" y="4513"/>
                      <a:pt x="5001" y="5025"/>
                      <a:pt x="3929" y="5394"/>
                    </a:cubicBezTo>
                    <a:cubicBezTo>
                      <a:pt x="2024" y="6084"/>
                      <a:pt x="596" y="6120"/>
                      <a:pt x="536" y="6120"/>
                    </a:cubicBezTo>
                    <a:cubicBezTo>
                      <a:pt x="429" y="6120"/>
                      <a:pt x="358" y="6049"/>
                      <a:pt x="358" y="5953"/>
                    </a:cubicBezTo>
                    <a:cubicBezTo>
                      <a:pt x="358" y="5846"/>
                      <a:pt x="429" y="5751"/>
                      <a:pt x="536" y="5751"/>
                    </a:cubicBezTo>
                    <a:cubicBezTo>
                      <a:pt x="548" y="5751"/>
                      <a:pt x="1989" y="5691"/>
                      <a:pt x="3834" y="5036"/>
                    </a:cubicBezTo>
                    <a:cubicBezTo>
                      <a:pt x="5406" y="4489"/>
                      <a:pt x="7632" y="3346"/>
                      <a:pt x="9454" y="1084"/>
                    </a:cubicBezTo>
                    <a:cubicBezTo>
                      <a:pt x="9534" y="969"/>
                      <a:pt x="9459" y="809"/>
                      <a:pt x="9315" y="809"/>
                    </a:cubicBezTo>
                    <a:cubicBezTo>
                      <a:pt x="9310" y="809"/>
                      <a:pt x="9304" y="809"/>
                      <a:pt x="9299" y="810"/>
                    </a:cubicBezTo>
                    <a:lnTo>
                      <a:pt x="8775" y="869"/>
                    </a:lnTo>
                    <a:cubicBezTo>
                      <a:pt x="8768" y="870"/>
                      <a:pt x="8761" y="871"/>
                      <a:pt x="8754" y="871"/>
                    </a:cubicBezTo>
                    <a:cubicBezTo>
                      <a:pt x="8676" y="871"/>
                      <a:pt x="8595" y="815"/>
                      <a:pt x="8573" y="738"/>
                    </a:cubicBezTo>
                    <a:cubicBezTo>
                      <a:pt x="8537" y="631"/>
                      <a:pt x="8620" y="512"/>
                      <a:pt x="8740" y="500"/>
                    </a:cubicBezTo>
                    <a:lnTo>
                      <a:pt x="10133" y="322"/>
                    </a:lnTo>
                    <a:cubicBezTo>
                      <a:pt x="10139" y="321"/>
                      <a:pt x="10146" y="320"/>
                      <a:pt x="10153" y="320"/>
                    </a:cubicBezTo>
                    <a:cubicBezTo>
                      <a:pt x="10253" y="320"/>
                      <a:pt x="10347" y="400"/>
                      <a:pt x="10347" y="500"/>
                    </a:cubicBezTo>
                    <a:lnTo>
                      <a:pt x="10347" y="1893"/>
                    </a:lnTo>
                    <a:cubicBezTo>
                      <a:pt x="10347" y="2000"/>
                      <a:pt x="10252" y="2072"/>
                      <a:pt x="10168" y="2072"/>
                    </a:cubicBezTo>
                    <a:cubicBezTo>
                      <a:pt x="10073" y="2072"/>
                      <a:pt x="9990" y="1988"/>
                      <a:pt x="9990" y="1893"/>
                    </a:cubicBezTo>
                    <a:lnTo>
                      <a:pt x="9990" y="1477"/>
                    </a:lnTo>
                    <a:cubicBezTo>
                      <a:pt x="9990" y="1417"/>
                      <a:pt x="9942" y="1346"/>
                      <a:pt x="9883" y="1334"/>
                    </a:cubicBezTo>
                    <a:cubicBezTo>
                      <a:pt x="9866" y="1324"/>
                      <a:pt x="9848" y="1319"/>
                      <a:pt x="9830" y="1319"/>
                    </a:cubicBezTo>
                    <a:cubicBezTo>
                      <a:pt x="9784" y="1319"/>
                      <a:pt x="9738" y="1347"/>
                      <a:pt x="9704" y="1381"/>
                    </a:cubicBezTo>
                    <a:cubicBezTo>
                      <a:pt x="9085" y="2119"/>
                      <a:pt x="8394" y="2810"/>
                      <a:pt x="7632" y="3382"/>
                    </a:cubicBezTo>
                    <a:cubicBezTo>
                      <a:pt x="7561" y="3441"/>
                      <a:pt x="7537" y="3548"/>
                      <a:pt x="7597" y="3608"/>
                    </a:cubicBezTo>
                    <a:cubicBezTo>
                      <a:pt x="7635" y="3646"/>
                      <a:pt x="7692" y="3674"/>
                      <a:pt x="7744" y="3674"/>
                    </a:cubicBezTo>
                    <a:cubicBezTo>
                      <a:pt x="7773" y="3674"/>
                      <a:pt x="7801" y="3665"/>
                      <a:pt x="7823" y="3643"/>
                    </a:cubicBezTo>
                    <a:cubicBezTo>
                      <a:pt x="8489" y="3131"/>
                      <a:pt x="9109" y="2548"/>
                      <a:pt x="9656" y="1917"/>
                    </a:cubicBezTo>
                    <a:cubicBezTo>
                      <a:pt x="9668" y="2179"/>
                      <a:pt x="9894" y="2405"/>
                      <a:pt x="10156" y="2405"/>
                    </a:cubicBezTo>
                    <a:cubicBezTo>
                      <a:pt x="10442" y="2405"/>
                      <a:pt x="10668" y="2179"/>
                      <a:pt x="10668" y="1893"/>
                    </a:cubicBezTo>
                    <a:lnTo>
                      <a:pt x="10668" y="500"/>
                    </a:lnTo>
                    <a:cubicBezTo>
                      <a:pt x="10621" y="369"/>
                      <a:pt x="10561" y="238"/>
                      <a:pt x="10466" y="131"/>
                    </a:cubicBezTo>
                    <a:cubicBezTo>
                      <a:pt x="10382" y="48"/>
                      <a:pt x="10270" y="0"/>
                      <a:pt x="101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" name="Grupo 97">
            <a:extLst>
              <a:ext uri="{FF2B5EF4-FFF2-40B4-BE49-F238E27FC236}">
                <a16:creationId xmlns="" xmlns:a16="http://schemas.microsoft.com/office/drawing/2014/main" id="{E8B60546-AAF3-4953-8420-41FDE09DF58B}"/>
              </a:ext>
            </a:extLst>
          </p:cNvPr>
          <p:cNvGrpSpPr/>
          <p:nvPr/>
        </p:nvGrpSpPr>
        <p:grpSpPr>
          <a:xfrm>
            <a:off x="1452060" y="5280286"/>
            <a:ext cx="534946" cy="534946"/>
            <a:chOff x="1452060" y="4405696"/>
            <a:chExt cx="534946" cy="534946"/>
          </a:xfrm>
        </p:grpSpPr>
        <p:sp>
          <p:nvSpPr>
            <p:cNvPr id="99" name="Elipse 98">
              <a:extLst>
                <a:ext uri="{FF2B5EF4-FFF2-40B4-BE49-F238E27FC236}">
                  <a16:creationId xmlns="" xmlns:a16="http://schemas.microsoft.com/office/drawing/2014/main" id="{C28896F0-1369-45C3-990C-B40A743963E2}"/>
                </a:ext>
              </a:extLst>
            </p:cNvPr>
            <p:cNvSpPr/>
            <p:nvPr/>
          </p:nvSpPr>
          <p:spPr>
            <a:xfrm>
              <a:off x="1452060" y="4405696"/>
              <a:ext cx="534946" cy="5349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00" name="Google Shape;9763;p16">
              <a:extLst>
                <a:ext uri="{FF2B5EF4-FFF2-40B4-BE49-F238E27FC236}">
                  <a16:creationId xmlns="" xmlns:a16="http://schemas.microsoft.com/office/drawing/2014/main" id="{B4102C2C-4567-42D7-A571-9C16F6CEA478}"/>
                </a:ext>
              </a:extLst>
            </p:cNvPr>
            <p:cNvGrpSpPr/>
            <p:nvPr/>
          </p:nvGrpSpPr>
          <p:grpSpPr>
            <a:xfrm>
              <a:off x="1587258" y="4496558"/>
              <a:ext cx="264550" cy="353222"/>
              <a:chOff x="903530" y="3806125"/>
              <a:chExt cx="264550" cy="353222"/>
            </a:xfrm>
            <a:solidFill>
              <a:schemeClr val="tx2"/>
            </a:solidFill>
          </p:grpSpPr>
          <p:sp>
            <p:nvSpPr>
              <p:cNvPr id="101" name="Google Shape;9764;p16">
                <a:extLst>
                  <a:ext uri="{FF2B5EF4-FFF2-40B4-BE49-F238E27FC236}">
                    <a16:creationId xmlns="" xmlns:a16="http://schemas.microsoft.com/office/drawing/2014/main" id="{AC4A53C3-C5E2-4192-8EBF-291777AA9A89}"/>
                  </a:ext>
                </a:extLst>
              </p:cNvPr>
              <p:cNvSpPr/>
              <p:nvPr/>
            </p:nvSpPr>
            <p:spPr>
              <a:xfrm>
                <a:off x="926637" y="3839321"/>
                <a:ext cx="173237" cy="162002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5090" extrusionOk="0">
                    <a:moveTo>
                      <a:pt x="3418" y="1"/>
                    </a:moveTo>
                    <a:cubicBezTo>
                      <a:pt x="2623" y="1"/>
                      <a:pt x="1831" y="307"/>
                      <a:pt x="1227" y="911"/>
                    </a:cubicBezTo>
                    <a:cubicBezTo>
                      <a:pt x="108" y="2030"/>
                      <a:pt x="1" y="3804"/>
                      <a:pt x="989" y="5030"/>
                    </a:cubicBezTo>
                    <a:cubicBezTo>
                      <a:pt x="1013" y="5078"/>
                      <a:pt x="1061" y="5090"/>
                      <a:pt x="1120" y="5090"/>
                    </a:cubicBezTo>
                    <a:cubicBezTo>
                      <a:pt x="1156" y="5090"/>
                      <a:pt x="1192" y="5078"/>
                      <a:pt x="1227" y="5066"/>
                    </a:cubicBezTo>
                    <a:cubicBezTo>
                      <a:pt x="1299" y="5006"/>
                      <a:pt x="1311" y="4899"/>
                      <a:pt x="1251" y="4840"/>
                    </a:cubicBezTo>
                    <a:cubicBezTo>
                      <a:pt x="382" y="3744"/>
                      <a:pt x="477" y="2149"/>
                      <a:pt x="1477" y="1149"/>
                    </a:cubicBezTo>
                    <a:cubicBezTo>
                      <a:pt x="2019" y="607"/>
                      <a:pt x="2735" y="334"/>
                      <a:pt x="3452" y="334"/>
                    </a:cubicBezTo>
                    <a:cubicBezTo>
                      <a:pt x="4059" y="334"/>
                      <a:pt x="4666" y="530"/>
                      <a:pt x="5168" y="923"/>
                    </a:cubicBezTo>
                    <a:cubicBezTo>
                      <a:pt x="5199" y="948"/>
                      <a:pt x="5237" y="961"/>
                      <a:pt x="5273" y="961"/>
                    </a:cubicBezTo>
                    <a:cubicBezTo>
                      <a:pt x="5321" y="961"/>
                      <a:pt x="5367" y="939"/>
                      <a:pt x="5394" y="899"/>
                    </a:cubicBezTo>
                    <a:cubicBezTo>
                      <a:pt x="5442" y="827"/>
                      <a:pt x="5418" y="720"/>
                      <a:pt x="5347" y="672"/>
                    </a:cubicBezTo>
                    <a:cubicBezTo>
                      <a:pt x="4777" y="223"/>
                      <a:pt x="4096" y="1"/>
                      <a:pt x="3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9765;p16">
                <a:extLst>
                  <a:ext uri="{FF2B5EF4-FFF2-40B4-BE49-F238E27FC236}">
                    <a16:creationId xmlns="" xmlns:a16="http://schemas.microsoft.com/office/drawing/2014/main" id="{1F4A97E7-0DE1-486E-858D-40E997750B4A}"/>
                  </a:ext>
                </a:extLst>
              </p:cNvPr>
              <p:cNvSpPr/>
              <p:nvPr/>
            </p:nvSpPr>
            <p:spPr>
              <a:xfrm>
                <a:off x="903530" y="3806125"/>
                <a:ext cx="264550" cy="353222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1098" extrusionOk="0">
                    <a:moveTo>
                      <a:pt x="4144" y="322"/>
                    </a:moveTo>
                    <a:cubicBezTo>
                      <a:pt x="6251" y="322"/>
                      <a:pt x="7966" y="2025"/>
                      <a:pt x="7966" y="4144"/>
                    </a:cubicBezTo>
                    <a:cubicBezTo>
                      <a:pt x="7978" y="5085"/>
                      <a:pt x="7775" y="6002"/>
                      <a:pt x="7371" y="6895"/>
                    </a:cubicBezTo>
                    <a:cubicBezTo>
                      <a:pt x="7037" y="7609"/>
                      <a:pt x="6597" y="8323"/>
                      <a:pt x="6025" y="8978"/>
                    </a:cubicBezTo>
                    <a:cubicBezTo>
                      <a:pt x="5228" y="9919"/>
                      <a:pt x="4418" y="10526"/>
                      <a:pt x="4156" y="10717"/>
                    </a:cubicBezTo>
                    <a:cubicBezTo>
                      <a:pt x="3882" y="10538"/>
                      <a:pt x="3084" y="9931"/>
                      <a:pt x="2275" y="8990"/>
                    </a:cubicBezTo>
                    <a:cubicBezTo>
                      <a:pt x="1715" y="8323"/>
                      <a:pt x="1251" y="7621"/>
                      <a:pt x="929" y="6895"/>
                    </a:cubicBezTo>
                    <a:cubicBezTo>
                      <a:pt x="525" y="6002"/>
                      <a:pt x="310" y="5085"/>
                      <a:pt x="310" y="4144"/>
                    </a:cubicBezTo>
                    <a:cubicBezTo>
                      <a:pt x="310" y="2025"/>
                      <a:pt x="2025" y="322"/>
                      <a:pt x="4144" y="322"/>
                    </a:cubicBezTo>
                    <a:close/>
                    <a:moveTo>
                      <a:pt x="4156" y="1"/>
                    </a:moveTo>
                    <a:cubicBezTo>
                      <a:pt x="1858" y="1"/>
                      <a:pt x="1" y="1870"/>
                      <a:pt x="1" y="4156"/>
                    </a:cubicBezTo>
                    <a:cubicBezTo>
                      <a:pt x="1" y="5121"/>
                      <a:pt x="215" y="6097"/>
                      <a:pt x="644" y="7049"/>
                    </a:cubicBezTo>
                    <a:cubicBezTo>
                      <a:pt x="989" y="7788"/>
                      <a:pt x="1441" y="8514"/>
                      <a:pt x="2037" y="9216"/>
                    </a:cubicBezTo>
                    <a:cubicBezTo>
                      <a:pt x="3037" y="10395"/>
                      <a:pt x="4037" y="11050"/>
                      <a:pt x="4061" y="11062"/>
                    </a:cubicBezTo>
                    <a:cubicBezTo>
                      <a:pt x="4096" y="11074"/>
                      <a:pt x="4120" y="11098"/>
                      <a:pt x="4156" y="11098"/>
                    </a:cubicBezTo>
                    <a:cubicBezTo>
                      <a:pt x="4180" y="11098"/>
                      <a:pt x="4215" y="11074"/>
                      <a:pt x="4239" y="11062"/>
                    </a:cubicBezTo>
                    <a:cubicBezTo>
                      <a:pt x="4287" y="11038"/>
                      <a:pt x="5275" y="10395"/>
                      <a:pt x="6263" y="9216"/>
                    </a:cubicBezTo>
                    <a:cubicBezTo>
                      <a:pt x="6859" y="8538"/>
                      <a:pt x="7323" y="7800"/>
                      <a:pt x="7668" y="7049"/>
                    </a:cubicBezTo>
                    <a:cubicBezTo>
                      <a:pt x="8085" y="6109"/>
                      <a:pt x="8311" y="5144"/>
                      <a:pt x="8311" y="4156"/>
                    </a:cubicBezTo>
                    <a:cubicBezTo>
                      <a:pt x="8311" y="1870"/>
                      <a:pt x="6442" y="1"/>
                      <a:pt x="41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9766;p16">
                <a:extLst>
                  <a:ext uri="{FF2B5EF4-FFF2-40B4-BE49-F238E27FC236}">
                    <a16:creationId xmlns="" xmlns:a16="http://schemas.microsoft.com/office/drawing/2014/main" id="{81DE1386-2C14-42AE-83DA-4CE354B2827E}"/>
                  </a:ext>
                </a:extLst>
              </p:cNvPr>
              <p:cNvSpPr/>
              <p:nvPr/>
            </p:nvSpPr>
            <p:spPr>
              <a:xfrm>
                <a:off x="1008879" y="3904059"/>
                <a:ext cx="54966" cy="1846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80" extrusionOk="0">
                    <a:moveTo>
                      <a:pt x="648" y="1"/>
                    </a:moveTo>
                    <a:cubicBezTo>
                      <a:pt x="492" y="1"/>
                      <a:pt x="319" y="16"/>
                      <a:pt x="132" y="55"/>
                    </a:cubicBezTo>
                    <a:cubicBezTo>
                      <a:pt x="60" y="67"/>
                      <a:pt x="1" y="127"/>
                      <a:pt x="1" y="222"/>
                    </a:cubicBezTo>
                    <a:lnTo>
                      <a:pt x="1" y="401"/>
                    </a:lnTo>
                    <a:cubicBezTo>
                      <a:pt x="1" y="484"/>
                      <a:pt x="72" y="555"/>
                      <a:pt x="155" y="555"/>
                    </a:cubicBezTo>
                    <a:cubicBezTo>
                      <a:pt x="251" y="555"/>
                      <a:pt x="322" y="484"/>
                      <a:pt x="322" y="401"/>
                    </a:cubicBezTo>
                    <a:lnTo>
                      <a:pt x="322" y="365"/>
                    </a:lnTo>
                    <a:cubicBezTo>
                      <a:pt x="434" y="350"/>
                      <a:pt x="539" y="343"/>
                      <a:pt x="636" y="343"/>
                    </a:cubicBezTo>
                    <a:cubicBezTo>
                      <a:pt x="841" y="343"/>
                      <a:pt x="1011" y="372"/>
                      <a:pt x="1132" y="413"/>
                    </a:cubicBezTo>
                    <a:cubicBezTo>
                      <a:pt x="1334" y="472"/>
                      <a:pt x="1453" y="543"/>
                      <a:pt x="1465" y="543"/>
                    </a:cubicBezTo>
                    <a:cubicBezTo>
                      <a:pt x="1501" y="555"/>
                      <a:pt x="1525" y="579"/>
                      <a:pt x="1560" y="579"/>
                    </a:cubicBezTo>
                    <a:cubicBezTo>
                      <a:pt x="1620" y="579"/>
                      <a:pt x="1667" y="543"/>
                      <a:pt x="1691" y="496"/>
                    </a:cubicBezTo>
                    <a:cubicBezTo>
                      <a:pt x="1727" y="401"/>
                      <a:pt x="1703" y="305"/>
                      <a:pt x="1632" y="246"/>
                    </a:cubicBezTo>
                    <a:cubicBezTo>
                      <a:pt x="1613" y="236"/>
                      <a:pt x="1255" y="1"/>
                      <a:pt x="6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9767;p16">
                <a:extLst>
                  <a:ext uri="{FF2B5EF4-FFF2-40B4-BE49-F238E27FC236}">
                    <a16:creationId xmlns="" xmlns:a16="http://schemas.microsoft.com/office/drawing/2014/main" id="{F46B7F0F-B3A9-4332-B76A-D7AE957CEB78}"/>
                  </a:ext>
                </a:extLst>
              </p:cNvPr>
              <p:cNvSpPr/>
              <p:nvPr/>
            </p:nvSpPr>
            <p:spPr>
              <a:xfrm>
                <a:off x="972118" y="3872072"/>
                <a:ext cx="172473" cy="164866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5180" extrusionOk="0">
                    <a:moveTo>
                      <a:pt x="3239" y="346"/>
                    </a:moveTo>
                    <a:lnTo>
                      <a:pt x="3239" y="1144"/>
                    </a:lnTo>
                    <a:cubicBezTo>
                      <a:pt x="3239" y="1287"/>
                      <a:pt x="3203" y="1418"/>
                      <a:pt x="3144" y="1537"/>
                    </a:cubicBezTo>
                    <a:lnTo>
                      <a:pt x="3084" y="1668"/>
                    </a:lnTo>
                    <a:cubicBezTo>
                      <a:pt x="3073" y="1703"/>
                      <a:pt x="3073" y="1715"/>
                      <a:pt x="3073" y="1739"/>
                    </a:cubicBezTo>
                    <a:lnTo>
                      <a:pt x="3073" y="2084"/>
                    </a:lnTo>
                    <a:cubicBezTo>
                      <a:pt x="3073" y="2370"/>
                      <a:pt x="2953" y="2632"/>
                      <a:pt x="2763" y="2846"/>
                    </a:cubicBezTo>
                    <a:cubicBezTo>
                      <a:pt x="2558" y="3028"/>
                      <a:pt x="2311" y="3145"/>
                      <a:pt x="2040" y="3145"/>
                    </a:cubicBezTo>
                    <a:cubicBezTo>
                      <a:pt x="2027" y="3145"/>
                      <a:pt x="2014" y="3144"/>
                      <a:pt x="2001" y="3144"/>
                    </a:cubicBezTo>
                    <a:cubicBezTo>
                      <a:pt x="1406" y="3108"/>
                      <a:pt x="941" y="2620"/>
                      <a:pt x="941" y="2037"/>
                    </a:cubicBezTo>
                    <a:lnTo>
                      <a:pt x="941" y="1739"/>
                    </a:lnTo>
                    <a:cubicBezTo>
                      <a:pt x="941" y="1715"/>
                      <a:pt x="941" y="1703"/>
                      <a:pt x="929" y="1668"/>
                    </a:cubicBezTo>
                    <a:lnTo>
                      <a:pt x="870" y="1537"/>
                    </a:lnTo>
                    <a:cubicBezTo>
                      <a:pt x="810" y="1418"/>
                      <a:pt x="775" y="1287"/>
                      <a:pt x="775" y="1144"/>
                    </a:cubicBezTo>
                    <a:cubicBezTo>
                      <a:pt x="775" y="703"/>
                      <a:pt x="1132" y="346"/>
                      <a:pt x="1584" y="346"/>
                    </a:cubicBezTo>
                    <a:close/>
                    <a:moveTo>
                      <a:pt x="1465" y="3346"/>
                    </a:moveTo>
                    <a:cubicBezTo>
                      <a:pt x="1608" y="3406"/>
                      <a:pt x="1775" y="3453"/>
                      <a:pt x="1953" y="3465"/>
                    </a:cubicBezTo>
                    <a:lnTo>
                      <a:pt x="2001" y="3465"/>
                    </a:lnTo>
                    <a:cubicBezTo>
                      <a:pt x="2180" y="3465"/>
                      <a:pt x="2370" y="3442"/>
                      <a:pt x="2537" y="3370"/>
                    </a:cubicBezTo>
                    <a:lnTo>
                      <a:pt x="2537" y="3584"/>
                    </a:lnTo>
                    <a:cubicBezTo>
                      <a:pt x="2537" y="3632"/>
                      <a:pt x="2549" y="3692"/>
                      <a:pt x="2549" y="3739"/>
                    </a:cubicBezTo>
                    <a:lnTo>
                      <a:pt x="2001" y="4156"/>
                    </a:lnTo>
                    <a:lnTo>
                      <a:pt x="1453" y="3727"/>
                    </a:lnTo>
                    <a:cubicBezTo>
                      <a:pt x="1465" y="3680"/>
                      <a:pt x="1465" y="3632"/>
                      <a:pt x="1465" y="3573"/>
                    </a:cubicBezTo>
                    <a:lnTo>
                      <a:pt x="1465" y="3346"/>
                    </a:lnTo>
                    <a:close/>
                    <a:moveTo>
                      <a:pt x="1251" y="3977"/>
                    </a:moveTo>
                    <a:lnTo>
                      <a:pt x="1834" y="4406"/>
                    </a:lnTo>
                    <a:lnTo>
                      <a:pt x="1834" y="4870"/>
                    </a:lnTo>
                    <a:cubicBezTo>
                      <a:pt x="1334" y="4835"/>
                      <a:pt x="822" y="4680"/>
                      <a:pt x="394" y="4358"/>
                    </a:cubicBezTo>
                    <a:cubicBezTo>
                      <a:pt x="417" y="4335"/>
                      <a:pt x="465" y="4299"/>
                      <a:pt x="501" y="4287"/>
                    </a:cubicBezTo>
                    <a:lnTo>
                      <a:pt x="1132" y="4049"/>
                    </a:lnTo>
                    <a:cubicBezTo>
                      <a:pt x="1179" y="4037"/>
                      <a:pt x="1227" y="4001"/>
                      <a:pt x="1251" y="3977"/>
                    </a:cubicBezTo>
                    <a:close/>
                    <a:moveTo>
                      <a:pt x="2739" y="3989"/>
                    </a:moveTo>
                    <a:cubicBezTo>
                      <a:pt x="2787" y="4025"/>
                      <a:pt x="2822" y="4037"/>
                      <a:pt x="2858" y="4061"/>
                    </a:cubicBezTo>
                    <a:lnTo>
                      <a:pt x="3632" y="4346"/>
                    </a:lnTo>
                    <a:cubicBezTo>
                      <a:pt x="3192" y="4656"/>
                      <a:pt x="2680" y="4835"/>
                      <a:pt x="2168" y="4870"/>
                    </a:cubicBezTo>
                    <a:lnTo>
                      <a:pt x="2168" y="4418"/>
                    </a:lnTo>
                    <a:lnTo>
                      <a:pt x="2739" y="3989"/>
                    </a:lnTo>
                    <a:close/>
                    <a:moveTo>
                      <a:pt x="1596" y="1"/>
                    </a:moveTo>
                    <a:cubicBezTo>
                      <a:pt x="977" y="1"/>
                      <a:pt x="465" y="501"/>
                      <a:pt x="465" y="1132"/>
                    </a:cubicBezTo>
                    <a:cubicBezTo>
                      <a:pt x="465" y="1310"/>
                      <a:pt x="513" y="1501"/>
                      <a:pt x="596" y="1668"/>
                    </a:cubicBezTo>
                    <a:lnTo>
                      <a:pt x="644" y="1751"/>
                    </a:lnTo>
                    <a:lnTo>
                      <a:pt x="644" y="2013"/>
                    </a:lnTo>
                    <a:cubicBezTo>
                      <a:pt x="644" y="2453"/>
                      <a:pt x="858" y="2858"/>
                      <a:pt x="1168" y="3120"/>
                    </a:cubicBezTo>
                    <a:lnTo>
                      <a:pt x="1168" y="3561"/>
                    </a:lnTo>
                    <a:cubicBezTo>
                      <a:pt x="1168" y="3632"/>
                      <a:pt x="1120" y="3704"/>
                      <a:pt x="1048" y="3739"/>
                    </a:cubicBezTo>
                    <a:lnTo>
                      <a:pt x="406" y="3977"/>
                    </a:lnTo>
                    <a:cubicBezTo>
                      <a:pt x="239" y="4037"/>
                      <a:pt x="108" y="4168"/>
                      <a:pt x="36" y="4311"/>
                    </a:cubicBezTo>
                    <a:cubicBezTo>
                      <a:pt x="1" y="4394"/>
                      <a:pt x="25" y="4466"/>
                      <a:pt x="84" y="4513"/>
                    </a:cubicBezTo>
                    <a:cubicBezTo>
                      <a:pt x="644" y="4954"/>
                      <a:pt x="1334" y="5180"/>
                      <a:pt x="2001" y="5180"/>
                    </a:cubicBezTo>
                    <a:cubicBezTo>
                      <a:pt x="2799" y="5180"/>
                      <a:pt x="3596" y="4870"/>
                      <a:pt x="4204" y="4275"/>
                    </a:cubicBezTo>
                    <a:cubicBezTo>
                      <a:pt x="5323" y="3168"/>
                      <a:pt x="5418" y="1406"/>
                      <a:pt x="4442" y="167"/>
                    </a:cubicBezTo>
                    <a:cubicBezTo>
                      <a:pt x="4405" y="124"/>
                      <a:pt x="4351" y="98"/>
                      <a:pt x="4301" y="98"/>
                    </a:cubicBezTo>
                    <a:cubicBezTo>
                      <a:pt x="4269" y="98"/>
                      <a:pt x="4239" y="108"/>
                      <a:pt x="4216" y="132"/>
                    </a:cubicBezTo>
                    <a:cubicBezTo>
                      <a:pt x="4144" y="191"/>
                      <a:pt x="4132" y="298"/>
                      <a:pt x="4192" y="358"/>
                    </a:cubicBezTo>
                    <a:cubicBezTo>
                      <a:pt x="5061" y="1465"/>
                      <a:pt x="4966" y="3049"/>
                      <a:pt x="3965" y="4049"/>
                    </a:cubicBezTo>
                    <a:lnTo>
                      <a:pt x="3906" y="4108"/>
                    </a:lnTo>
                    <a:cubicBezTo>
                      <a:pt x="3870" y="4096"/>
                      <a:pt x="3835" y="4061"/>
                      <a:pt x="3799" y="4049"/>
                    </a:cubicBezTo>
                    <a:lnTo>
                      <a:pt x="2977" y="3739"/>
                    </a:lnTo>
                    <a:cubicBezTo>
                      <a:pt x="2906" y="3704"/>
                      <a:pt x="2858" y="3644"/>
                      <a:pt x="2858" y="3561"/>
                    </a:cubicBezTo>
                    <a:lnTo>
                      <a:pt x="2858" y="3144"/>
                    </a:lnTo>
                    <a:cubicBezTo>
                      <a:pt x="2894" y="3108"/>
                      <a:pt x="2942" y="3084"/>
                      <a:pt x="2965" y="3049"/>
                    </a:cubicBezTo>
                    <a:cubicBezTo>
                      <a:pt x="3239" y="2787"/>
                      <a:pt x="3382" y="2441"/>
                      <a:pt x="3382" y="2072"/>
                    </a:cubicBezTo>
                    <a:lnTo>
                      <a:pt x="3382" y="1751"/>
                    </a:lnTo>
                    <a:lnTo>
                      <a:pt x="3430" y="1668"/>
                    </a:lnTo>
                    <a:cubicBezTo>
                      <a:pt x="3513" y="1501"/>
                      <a:pt x="3561" y="1310"/>
                      <a:pt x="3561" y="1132"/>
                    </a:cubicBezTo>
                    <a:lnTo>
                      <a:pt x="3561" y="167"/>
                    </a:lnTo>
                    <a:cubicBezTo>
                      <a:pt x="3561" y="72"/>
                      <a:pt x="3489" y="1"/>
                      <a:pt x="3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" name="Forma libre: forma 104">
            <a:extLst>
              <a:ext uri="{FF2B5EF4-FFF2-40B4-BE49-F238E27FC236}">
                <a16:creationId xmlns="" xmlns:a16="http://schemas.microsoft.com/office/drawing/2014/main" id="{261B6A19-8FA5-4FF7-9884-48EC524C3060}"/>
              </a:ext>
            </a:extLst>
          </p:cNvPr>
          <p:cNvSpPr/>
          <p:nvPr/>
        </p:nvSpPr>
        <p:spPr>
          <a:xfrm>
            <a:off x="-1548792" y="470018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grpSp>
        <p:nvGrpSpPr>
          <p:cNvPr id="106" name="Google Shape;5531;p16">
            <a:extLst>
              <a:ext uri="{FF2B5EF4-FFF2-40B4-BE49-F238E27FC236}">
                <a16:creationId xmlns="" xmlns:a16="http://schemas.microsoft.com/office/drawing/2014/main" id="{CA52BC37-1F1F-4DC2-BAA5-A6C1CFC69641}"/>
              </a:ext>
            </a:extLst>
          </p:cNvPr>
          <p:cNvGrpSpPr/>
          <p:nvPr/>
        </p:nvGrpSpPr>
        <p:grpSpPr>
          <a:xfrm>
            <a:off x="172752" y="4222051"/>
            <a:ext cx="366364" cy="367290"/>
            <a:chOff x="-61783350" y="3743950"/>
            <a:chExt cx="316650" cy="317450"/>
          </a:xfrm>
          <a:solidFill>
            <a:schemeClr val="tx2"/>
          </a:solidFill>
        </p:grpSpPr>
        <p:sp>
          <p:nvSpPr>
            <p:cNvPr id="107" name="Google Shape;5532;p16">
              <a:extLst>
                <a:ext uri="{FF2B5EF4-FFF2-40B4-BE49-F238E27FC236}">
                  <a16:creationId xmlns="" xmlns:a16="http://schemas.microsoft.com/office/drawing/2014/main" id="{321708E4-F6CA-4035-B12B-BCA5A792F69A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33;p16">
              <a:extLst>
                <a:ext uri="{FF2B5EF4-FFF2-40B4-BE49-F238E27FC236}">
                  <a16:creationId xmlns="" xmlns:a16="http://schemas.microsoft.com/office/drawing/2014/main" id="{311BAB2D-0C91-4AA0-9250-4758D2F3A519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9" name="Google Shape;8552;p14">
            <a:extLst>
              <a:ext uri="{FF2B5EF4-FFF2-40B4-BE49-F238E27FC236}">
                <a16:creationId xmlns="" xmlns:a16="http://schemas.microsoft.com/office/drawing/2014/main" id="{46C8D849-A4DE-475D-A819-0CB9AFB05089}"/>
              </a:ext>
            </a:extLst>
          </p:cNvPr>
          <p:cNvGrpSpPr/>
          <p:nvPr/>
        </p:nvGrpSpPr>
        <p:grpSpPr>
          <a:xfrm>
            <a:off x="2958661" y="4740873"/>
            <a:ext cx="355434" cy="355815"/>
            <a:chOff x="4673540" y="3680297"/>
            <a:chExt cx="355434" cy="355815"/>
          </a:xfrm>
          <a:solidFill>
            <a:srgbClr val="93B9AD"/>
          </a:solidFill>
        </p:grpSpPr>
        <p:sp>
          <p:nvSpPr>
            <p:cNvPr id="110" name="Google Shape;8553;p14">
              <a:extLst>
                <a:ext uri="{FF2B5EF4-FFF2-40B4-BE49-F238E27FC236}">
                  <a16:creationId xmlns="" xmlns:a16="http://schemas.microsoft.com/office/drawing/2014/main" id="{E70B8087-418D-4921-9ECF-82E67A321D16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554;p14">
              <a:extLst>
                <a:ext uri="{FF2B5EF4-FFF2-40B4-BE49-F238E27FC236}">
                  <a16:creationId xmlns="" xmlns:a16="http://schemas.microsoft.com/office/drawing/2014/main" id="{083E987B-8A1D-40E1-BCEB-C245F1AECDF8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555;p14">
              <a:extLst>
                <a:ext uri="{FF2B5EF4-FFF2-40B4-BE49-F238E27FC236}">
                  <a16:creationId xmlns="" xmlns:a16="http://schemas.microsoft.com/office/drawing/2014/main" id="{42BA5045-F0FB-4E65-8643-A8D542A5F390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9565;p16">
            <a:extLst>
              <a:ext uri="{FF2B5EF4-FFF2-40B4-BE49-F238E27FC236}">
                <a16:creationId xmlns="" xmlns:a16="http://schemas.microsoft.com/office/drawing/2014/main" id="{4F579D73-59BF-45AA-9EC6-831B0C2538DA}"/>
              </a:ext>
            </a:extLst>
          </p:cNvPr>
          <p:cNvGrpSpPr/>
          <p:nvPr/>
        </p:nvGrpSpPr>
        <p:grpSpPr>
          <a:xfrm>
            <a:off x="4374141" y="4759340"/>
            <a:ext cx="353954" cy="318880"/>
            <a:chOff x="3988156" y="3380210"/>
            <a:chExt cx="353954" cy="318880"/>
          </a:xfrm>
          <a:solidFill>
            <a:schemeClr val="tx2"/>
          </a:solidFill>
        </p:grpSpPr>
        <p:sp>
          <p:nvSpPr>
            <p:cNvPr id="114" name="Google Shape;9566;p16">
              <a:extLst>
                <a:ext uri="{FF2B5EF4-FFF2-40B4-BE49-F238E27FC236}">
                  <a16:creationId xmlns="" xmlns:a16="http://schemas.microsoft.com/office/drawing/2014/main" id="{654CD870-22EF-4347-9C8D-E22236D38738}"/>
                </a:ext>
              </a:extLst>
            </p:cNvPr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567;p16">
              <a:extLst>
                <a:ext uri="{FF2B5EF4-FFF2-40B4-BE49-F238E27FC236}">
                  <a16:creationId xmlns="" xmlns:a16="http://schemas.microsoft.com/office/drawing/2014/main" id="{244CF817-C9B3-4BD6-8DE1-B73274B16D2F}"/>
                </a:ext>
              </a:extLst>
            </p:cNvPr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568;p16">
              <a:extLst>
                <a:ext uri="{FF2B5EF4-FFF2-40B4-BE49-F238E27FC236}">
                  <a16:creationId xmlns="" xmlns:a16="http://schemas.microsoft.com/office/drawing/2014/main" id="{910C112C-7E4D-4591-A07B-AC26F4DA72DF}"/>
                </a:ext>
              </a:extLst>
            </p:cNvPr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69;p16">
              <a:extLst>
                <a:ext uri="{FF2B5EF4-FFF2-40B4-BE49-F238E27FC236}">
                  <a16:creationId xmlns="" xmlns:a16="http://schemas.microsoft.com/office/drawing/2014/main" id="{8AD181C4-A955-477E-99DD-FD8CC2C32DC5}"/>
                </a:ext>
              </a:extLst>
            </p:cNvPr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70;p16">
              <a:extLst>
                <a:ext uri="{FF2B5EF4-FFF2-40B4-BE49-F238E27FC236}">
                  <a16:creationId xmlns="" xmlns:a16="http://schemas.microsoft.com/office/drawing/2014/main" id="{1A36AEB7-A08D-44F6-AFA3-A1D83D919FB0}"/>
                </a:ext>
              </a:extLst>
            </p:cNvPr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9481;p16">
            <a:extLst>
              <a:ext uri="{FF2B5EF4-FFF2-40B4-BE49-F238E27FC236}">
                <a16:creationId xmlns="" xmlns:a16="http://schemas.microsoft.com/office/drawing/2014/main" id="{C4B37863-C410-4BA1-9141-B5F66BBA66B4}"/>
              </a:ext>
            </a:extLst>
          </p:cNvPr>
          <p:cNvGrpSpPr/>
          <p:nvPr/>
        </p:nvGrpSpPr>
        <p:grpSpPr>
          <a:xfrm>
            <a:off x="5761688" y="4755251"/>
            <a:ext cx="446826" cy="327059"/>
            <a:chOff x="5733194" y="2431718"/>
            <a:chExt cx="446826" cy="327059"/>
          </a:xfrm>
          <a:solidFill>
            <a:schemeClr val="tx2"/>
          </a:solidFill>
        </p:grpSpPr>
        <p:sp>
          <p:nvSpPr>
            <p:cNvPr id="120" name="Google Shape;9482;p16">
              <a:extLst>
                <a:ext uri="{FF2B5EF4-FFF2-40B4-BE49-F238E27FC236}">
                  <a16:creationId xmlns="" xmlns:a16="http://schemas.microsoft.com/office/drawing/2014/main" id="{D9FE6736-9854-49AB-95DB-B0E7A88962F6}"/>
                </a:ext>
              </a:extLst>
            </p:cNvPr>
            <p:cNvSpPr/>
            <p:nvPr/>
          </p:nvSpPr>
          <p:spPr>
            <a:xfrm>
              <a:off x="6032946" y="2474145"/>
              <a:ext cx="56112" cy="20115"/>
            </a:xfrm>
            <a:custGeom>
              <a:avLst/>
              <a:gdLst/>
              <a:ahLst/>
              <a:cxnLst/>
              <a:rect l="l" t="t" r="r" b="b"/>
              <a:pathLst>
                <a:path w="1763" h="63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483;p16">
              <a:extLst>
                <a:ext uri="{FF2B5EF4-FFF2-40B4-BE49-F238E27FC236}">
                  <a16:creationId xmlns="" xmlns:a16="http://schemas.microsoft.com/office/drawing/2014/main" id="{748B83E7-34DC-4970-B34A-ACE5600DB3AF}"/>
                </a:ext>
              </a:extLst>
            </p:cNvPr>
            <p:cNvSpPr/>
            <p:nvPr/>
          </p:nvSpPr>
          <p:spPr>
            <a:xfrm>
              <a:off x="5733194" y="2431718"/>
              <a:ext cx="446826" cy="327059"/>
            </a:xfrm>
            <a:custGeom>
              <a:avLst/>
              <a:gdLst/>
              <a:ahLst/>
              <a:cxnLst/>
              <a:rect l="l" t="t" r="r" b="b"/>
              <a:pathLst>
                <a:path w="14039" h="10276" extrusionOk="0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484;p16">
              <a:extLst>
                <a:ext uri="{FF2B5EF4-FFF2-40B4-BE49-F238E27FC236}">
                  <a16:creationId xmlns="" xmlns:a16="http://schemas.microsoft.com/office/drawing/2014/main" id="{3B3FB9D3-5E17-4A30-B000-3606635CEB4B}"/>
                </a:ext>
              </a:extLst>
            </p:cNvPr>
            <p:cNvSpPr/>
            <p:nvPr/>
          </p:nvSpPr>
          <p:spPr>
            <a:xfrm>
              <a:off x="6019323" y="2641653"/>
              <a:ext cx="13272" cy="1327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9364;p16">
            <a:extLst>
              <a:ext uri="{FF2B5EF4-FFF2-40B4-BE49-F238E27FC236}">
                <a16:creationId xmlns="" xmlns:a16="http://schemas.microsoft.com/office/drawing/2014/main" id="{0B549BEC-A522-4F2E-8765-D9BB6C0BE582}"/>
              </a:ext>
            </a:extLst>
          </p:cNvPr>
          <p:cNvGrpSpPr/>
          <p:nvPr/>
        </p:nvGrpSpPr>
        <p:grpSpPr>
          <a:xfrm>
            <a:off x="7254833" y="4741040"/>
            <a:ext cx="355099" cy="355481"/>
            <a:chOff x="3539102" y="2427549"/>
            <a:chExt cx="355099" cy="355481"/>
          </a:xfrm>
          <a:noFill/>
        </p:grpSpPr>
        <p:sp>
          <p:nvSpPr>
            <p:cNvPr id="124" name="Google Shape;9365;p16">
              <a:extLst>
                <a:ext uri="{FF2B5EF4-FFF2-40B4-BE49-F238E27FC236}">
                  <a16:creationId xmlns="" xmlns:a16="http://schemas.microsoft.com/office/drawing/2014/main" id="{600530D8-D56F-45DB-85DD-C9C05BF85705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366;p16">
              <a:extLst>
                <a:ext uri="{FF2B5EF4-FFF2-40B4-BE49-F238E27FC236}">
                  <a16:creationId xmlns="" xmlns:a16="http://schemas.microsoft.com/office/drawing/2014/main" id="{53DC4FFB-CEA6-482E-856F-4BE303BE5693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9763;p16">
            <a:extLst>
              <a:ext uri="{FF2B5EF4-FFF2-40B4-BE49-F238E27FC236}">
                <a16:creationId xmlns="" xmlns:a16="http://schemas.microsoft.com/office/drawing/2014/main" id="{CA203F23-4D59-41FB-9027-2094FC7899B2}"/>
              </a:ext>
            </a:extLst>
          </p:cNvPr>
          <p:cNvGrpSpPr/>
          <p:nvPr/>
        </p:nvGrpSpPr>
        <p:grpSpPr>
          <a:xfrm>
            <a:off x="1587258" y="4742169"/>
            <a:ext cx="264550" cy="353222"/>
            <a:chOff x="903530" y="3806125"/>
            <a:chExt cx="264550" cy="353222"/>
          </a:xfrm>
          <a:solidFill>
            <a:schemeClr val="tx2"/>
          </a:solidFill>
        </p:grpSpPr>
        <p:sp>
          <p:nvSpPr>
            <p:cNvPr id="127" name="Google Shape;9764;p16">
              <a:extLst>
                <a:ext uri="{FF2B5EF4-FFF2-40B4-BE49-F238E27FC236}">
                  <a16:creationId xmlns="" xmlns:a16="http://schemas.microsoft.com/office/drawing/2014/main" id="{5BCE259A-97E7-4394-92D0-39F74EEB8987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765;p16">
              <a:extLst>
                <a:ext uri="{FF2B5EF4-FFF2-40B4-BE49-F238E27FC236}">
                  <a16:creationId xmlns="" xmlns:a16="http://schemas.microsoft.com/office/drawing/2014/main" id="{26B3F5E5-6CA2-4B2C-988D-2D62C53721A0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766;p16">
              <a:extLst>
                <a:ext uri="{FF2B5EF4-FFF2-40B4-BE49-F238E27FC236}">
                  <a16:creationId xmlns="" xmlns:a16="http://schemas.microsoft.com/office/drawing/2014/main" id="{E860B90A-6300-47EB-99E3-CA3448417D9B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767;p16">
              <a:extLst>
                <a:ext uri="{FF2B5EF4-FFF2-40B4-BE49-F238E27FC236}">
                  <a16:creationId xmlns="" xmlns:a16="http://schemas.microsoft.com/office/drawing/2014/main" id="{1178A5A8-9746-4207-8EBC-DF7C6E0BD974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71" name="Picture 3" descr="C:\Users\User\IdeaProjects\FinalProject\ClassStructure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0" t="56818" r="5747"/>
          <a:stretch/>
        </p:blipFill>
        <p:spPr bwMode="auto">
          <a:xfrm>
            <a:off x="6406904" y="802187"/>
            <a:ext cx="1695857" cy="179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User\IdeaProjects\FinalProject\ClassStructure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8"/>
          <a:stretch/>
        </p:blipFill>
        <p:spPr bwMode="auto">
          <a:xfrm>
            <a:off x="114014" y="263391"/>
            <a:ext cx="1643368" cy="432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User\IdeaProjects\FinalProject\ClassStructure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9" t="41041" r="9523"/>
          <a:stretch/>
        </p:blipFill>
        <p:spPr bwMode="auto">
          <a:xfrm>
            <a:off x="2064395" y="763189"/>
            <a:ext cx="1615291" cy="202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4" r="-17379" b="30549"/>
          <a:stretch/>
        </p:blipFill>
        <p:spPr bwMode="auto">
          <a:xfrm>
            <a:off x="2088717" y="2883942"/>
            <a:ext cx="1951567" cy="1705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82" b="54123"/>
          <a:stretch/>
        </p:blipFill>
        <p:spPr bwMode="auto">
          <a:xfrm>
            <a:off x="6425639" y="3088743"/>
            <a:ext cx="2368586" cy="90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C:\Users\User\IdeaProjects\FinalProject\ClassStructure10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6" r="8843"/>
          <a:stretch/>
        </p:blipFill>
        <p:spPr bwMode="auto">
          <a:xfrm>
            <a:off x="4072452" y="2019072"/>
            <a:ext cx="1866423" cy="257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1" t="69852"/>
          <a:stretch/>
        </p:blipFill>
        <p:spPr bwMode="auto">
          <a:xfrm>
            <a:off x="4072452" y="905040"/>
            <a:ext cx="1875298" cy="871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020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7349EFE-DBBB-43B0-B9F3-64C1612D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13" y="1504950"/>
            <a:ext cx="7696200" cy="715566"/>
          </a:xfrm>
        </p:spPr>
        <p:txBody>
          <a:bodyPr>
            <a:noAutofit/>
          </a:bodyPr>
          <a:lstStyle/>
          <a:p>
            <a:r>
              <a:rPr lang="bg-BG" sz="6000" dirty="0" smtClean="0"/>
              <a:t>Благодарим за вниманието!</a:t>
            </a:r>
            <a:endParaRPr lang="en-US" sz="6000" dirty="0"/>
          </a:p>
        </p:txBody>
      </p:sp>
      <p:grpSp>
        <p:nvGrpSpPr>
          <p:cNvPr id="6" name="Grupo 5">
            <a:extLst>
              <a:ext uri="{FF2B5EF4-FFF2-40B4-BE49-F238E27FC236}">
                <a16:creationId xmlns="" xmlns:a16="http://schemas.microsoft.com/office/drawing/2014/main" id="{E0F64A43-FB1A-4D49-ADF8-0858FFBC41DE}"/>
              </a:ext>
            </a:extLst>
          </p:cNvPr>
          <p:cNvGrpSpPr/>
          <p:nvPr/>
        </p:nvGrpSpPr>
        <p:grpSpPr>
          <a:xfrm>
            <a:off x="2872041" y="5259870"/>
            <a:ext cx="528674" cy="528674"/>
            <a:chOff x="2872041" y="5239956"/>
            <a:chExt cx="528674" cy="528674"/>
          </a:xfrm>
        </p:grpSpPr>
        <p:sp>
          <p:nvSpPr>
            <p:cNvPr id="7" name="Elipse 6">
              <a:extLst>
                <a:ext uri="{FF2B5EF4-FFF2-40B4-BE49-F238E27FC236}">
                  <a16:creationId xmlns="" xmlns:a16="http://schemas.microsoft.com/office/drawing/2014/main" id="{67CAE266-2822-4CD3-9E89-52E68FDB4CC2}"/>
                </a:ext>
              </a:extLst>
            </p:cNvPr>
            <p:cNvSpPr/>
            <p:nvPr/>
          </p:nvSpPr>
          <p:spPr>
            <a:xfrm>
              <a:off x="287204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8" name="Google Shape;8552;p14">
              <a:extLst>
                <a:ext uri="{FF2B5EF4-FFF2-40B4-BE49-F238E27FC236}">
                  <a16:creationId xmlns="" xmlns:a16="http://schemas.microsoft.com/office/drawing/2014/main" id="{BB4048B7-8F08-4B90-ABD9-225657CFB719}"/>
                </a:ext>
              </a:extLst>
            </p:cNvPr>
            <p:cNvGrpSpPr/>
            <p:nvPr/>
          </p:nvGrpSpPr>
          <p:grpSpPr>
            <a:xfrm>
              <a:off x="2958661" y="5326386"/>
              <a:ext cx="355434" cy="355815"/>
              <a:chOff x="4673540" y="3680297"/>
              <a:chExt cx="355434" cy="355815"/>
            </a:xfrm>
            <a:solidFill>
              <a:schemeClr val="tx2"/>
            </a:solidFill>
          </p:grpSpPr>
          <p:sp>
            <p:nvSpPr>
              <p:cNvPr id="9" name="Google Shape;8553;p14">
                <a:extLst>
                  <a:ext uri="{FF2B5EF4-FFF2-40B4-BE49-F238E27FC236}">
                    <a16:creationId xmlns="" xmlns:a16="http://schemas.microsoft.com/office/drawing/2014/main" id="{9DB5004C-8C17-4BF9-90B1-22CB05616252}"/>
                  </a:ext>
                </a:extLst>
              </p:cNvPr>
              <p:cNvSpPr/>
              <p:nvPr/>
            </p:nvSpPr>
            <p:spPr>
              <a:xfrm>
                <a:off x="4673540" y="3680297"/>
                <a:ext cx="355434" cy="355815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11205" extrusionOk="0">
                    <a:moveTo>
                      <a:pt x="2012" y="0"/>
                    </a:moveTo>
                    <a:cubicBezTo>
                      <a:pt x="905" y="0"/>
                      <a:pt x="0" y="893"/>
                      <a:pt x="0" y="2013"/>
                    </a:cubicBezTo>
                    <a:lnTo>
                      <a:pt x="0" y="9192"/>
                    </a:lnTo>
                    <a:cubicBezTo>
                      <a:pt x="0" y="10287"/>
                      <a:pt x="893" y="11204"/>
                      <a:pt x="2012" y="11204"/>
                    </a:cubicBezTo>
                    <a:lnTo>
                      <a:pt x="9180" y="11204"/>
                    </a:lnTo>
                    <a:cubicBezTo>
                      <a:pt x="10287" y="11204"/>
                      <a:pt x="11192" y="10311"/>
                      <a:pt x="11192" y="9192"/>
                    </a:cubicBezTo>
                    <a:lnTo>
                      <a:pt x="11192" y="2013"/>
                    </a:lnTo>
                    <a:cubicBezTo>
                      <a:pt x="11180" y="917"/>
                      <a:pt x="10287" y="0"/>
                      <a:pt x="9180" y="0"/>
                    </a:cubicBezTo>
                    <a:lnTo>
                      <a:pt x="8085" y="0"/>
                    </a:lnTo>
                    <a:cubicBezTo>
                      <a:pt x="7989" y="0"/>
                      <a:pt x="7918" y="84"/>
                      <a:pt x="7918" y="167"/>
                    </a:cubicBezTo>
                    <a:cubicBezTo>
                      <a:pt x="7918" y="262"/>
                      <a:pt x="7989" y="334"/>
                      <a:pt x="8085" y="334"/>
                    </a:cubicBezTo>
                    <a:lnTo>
                      <a:pt x="9180" y="334"/>
                    </a:lnTo>
                    <a:cubicBezTo>
                      <a:pt x="10109" y="334"/>
                      <a:pt x="10847" y="1084"/>
                      <a:pt x="10847" y="2001"/>
                    </a:cubicBezTo>
                    <a:lnTo>
                      <a:pt x="10847" y="9180"/>
                    </a:lnTo>
                    <a:cubicBezTo>
                      <a:pt x="10847" y="10097"/>
                      <a:pt x="10109" y="10847"/>
                      <a:pt x="9180" y="10847"/>
                    </a:cubicBezTo>
                    <a:lnTo>
                      <a:pt x="2012" y="10847"/>
                    </a:lnTo>
                    <a:cubicBezTo>
                      <a:pt x="1084" y="10847"/>
                      <a:pt x="345" y="10097"/>
                      <a:pt x="345" y="9180"/>
                    </a:cubicBezTo>
                    <a:lnTo>
                      <a:pt x="345" y="2001"/>
                    </a:lnTo>
                    <a:cubicBezTo>
                      <a:pt x="345" y="1084"/>
                      <a:pt x="1084" y="334"/>
                      <a:pt x="2012" y="334"/>
                    </a:cubicBezTo>
                    <a:lnTo>
                      <a:pt x="7418" y="334"/>
                    </a:lnTo>
                    <a:cubicBezTo>
                      <a:pt x="7501" y="334"/>
                      <a:pt x="7573" y="262"/>
                      <a:pt x="7573" y="167"/>
                    </a:cubicBezTo>
                    <a:cubicBezTo>
                      <a:pt x="7573" y="84"/>
                      <a:pt x="7501" y="0"/>
                      <a:pt x="7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554;p14">
                <a:extLst>
                  <a:ext uri="{FF2B5EF4-FFF2-40B4-BE49-F238E27FC236}">
                    <a16:creationId xmlns="" xmlns:a16="http://schemas.microsoft.com/office/drawing/2014/main" id="{F3F9092F-6FBB-4886-BB50-012859008603}"/>
                  </a:ext>
                </a:extLst>
              </p:cNvPr>
              <p:cNvSpPr/>
              <p:nvPr/>
            </p:nvSpPr>
            <p:spPr>
              <a:xfrm>
                <a:off x="4805864" y="3736630"/>
                <a:ext cx="93042" cy="92661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918" extrusionOk="0">
                    <a:moveTo>
                      <a:pt x="1477" y="334"/>
                    </a:moveTo>
                    <a:cubicBezTo>
                      <a:pt x="2096" y="334"/>
                      <a:pt x="2608" y="834"/>
                      <a:pt x="2608" y="1465"/>
                    </a:cubicBezTo>
                    <a:cubicBezTo>
                      <a:pt x="2608" y="2084"/>
                      <a:pt x="2096" y="2596"/>
                      <a:pt x="1477" y="2596"/>
                    </a:cubicBezTo>
                    <a:cubicBezTo>
                      <a:pt x="846" y="2596"/>
                      <a:pt x="346" y="2084"/>
                      <a:pt x="346" y="1465"/>
                    </a:cubicBezTo>
                    <a:cubicBezTo>
                      <a:pt x="346" y="834"/>
                      <a:pt x="846" y="334"/>
                      <a:pt x="1477" y="334"/>
                    </a:cubicBezTo>
                    <a:close/>
                    <a:moveTo>
                      <a:pt x="1477" y="0"/>
                    </a:moveTo>
                    <a:cubicBezTo>
                      <a:pt x="667" y="0"/>
                      <a:pt x="12" y="655"/>
                      <a:pt x="12" y="1465"/>
                    </a:cubicBezTo>
                    <a:cubicBezTo>
                      <a:pt x="0" y="2263"/>
                      <a:pt x="655" y="2918"/>
                      <a:pt x="1477" y="2918"/>
                    </a:cubicBezTo>
                    <a:cubicBezTo>
                      <a:pt x="2274" y="2918"/>
                      <a:pt x="2929" y="2263"/>
                      <a:pt x="2929" y="1465"/>
                    </a:cubicBezTo>
                    <a:cubicBezTo>
                      <a:pt x="2929" y="655"/>
                      <a:pt x="2274" y="0"/>
                      <a:pt x="1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555;p14">
                <a:extLst>
                  <a:ext uri="{FF2B5EF4-FFF2-40B4-BE49-F238E27FC236}">
                    <a16:creationId xmlns="" xmlns:a16="http://schemas.microsoft.com/office/drawing/2014/main" id="{C665999F-F042-41DF-959F-6E2F04F9DCAE}"/>
                  </a:ext>
                </a:extLst>
              </p:cNvPr>
              <p:cNvSpPr/>
              <p:nvPr/>
            </p:nvSpPr>
            <p:spPr>
              <a:xfrm>
                <a:off x="4779380" y="3841358"/>
                <a:ext cx="143723" cy="138801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371" extrusionOk="0">
                    <a:moveTo>
                      <a:pt x="477" y="1"/>
                    </a:moveTo>
                    <a:cubicBezTo>
                      <a:pt x="215" y="1"/>
                      <a:pt x="1" y="203"/>
                      <a:pt x="1" y="477"/>
                    </a:cubicBezTo>
                    <a:lnTo>
                      <a:pt x="1" y="893"/>
                    </a:lnTo>
                    <a:cubicBezTo>
                      <a:pt x="1" y="1155"/>
                      <a:pt x="203" y="1370"/>
                      <a:pt x="477" y="1370"/>
                    </a:cubicBezTo>
                    <a:lnTo>
                      <a:pt x="763" y="1370"/>
                    </a:lnTo>
                    <a:cubicBezTo>
                      <a:pt x="834" y="1370"/>
                      <a:pt x="906" y="1429"/>
                      <a:pt x="906" y="1513"/>
                    </a:cubicBezTo>
                    <a:lnTo>
                      <a:pt x="906" y="2858"/>
                    </a:lnTo>
                    <a:cubicBezTo>
                      <a:pt x="906" y="2929"/>
                      <a:pt x="846" y="3001"/>
                      <a:pt x="763" y="3001"/>
                    </a:cubicBezTo>
                    <a:lnTo>
                      <a:pt x="572" y="3001"/>
                    </a:lnTo>
                    <a:cubicBezTo>
                      <a:pt x="299" y="3001"/>
                      <a:pt x="96" y="3215"/>
                      <a:pt x="96" y="3477"/>
                    </a:cubicBezTo>
                    <a:lnTo>
                      <a:pt x="96" y="3894"/>
                    </a:lnTo>
                    <a:cubicBezTo>
                      <a:pt x="96" y="4168"/>
                      <a:pt x="299" y="4370"/>
                      <a:pt x="572" y="4370"/>
                    </a:cubicBezTo>
                    <a:lnTo>
                      <a:pt x="4049" y="4370"/>
                    </a:lnTo>
                    <a:cubicBezTo>
                      <a:pt x="4311" y="4370"/>
                      <a:pt x="4525" y="4168"/>
                      <a:pt x="4525" y="3894"/>
                    </a:cubicBezTo>
                    <a:lnTo>
                      <a:pt x="4525" y="3477"/>
                    </a:lnTo>
                    <a:cubicBezTo>
                      <a:pt x="4525" y="3215"/>
                      <a:pt x="4311" y="3001"/>
                      <a:pt x="4049" y="3001"/>
                    </a:cubicBezTo>
                    <a:lnTo>
                      <a:pt x="3859" y="3001"/>
                    </a:lnTo>
                    <a:cubicBezTo>
                      <a:pt x="3787" y="3001"/>
                      <a:pt x="3704" y="2941"/>
                      <a:pt x="3704" y="2858"/>
                    </a:cubicBezTo>
                    <a:lnTo>
                      <a:pt x="3704" y="477"/>
                    </a:lnTo>
                    <a:cubicBezTo>
                      <a:pt x="3704" y="203"/>
                      <a:pt x="3501" y="1"/>
                      <a:pt x="3228" y="1"/>
                    </a:cubicBezTo>
                    <a:lnTo>
                      <a:pt x="1442" y="1"/>
                    </a:lnTo>
                    <a:cubicBezTo>
                      <a:pt x="1358" y="1"/>
                      <a:pt x="1287" y="72"/>
                      <a:pt x="1287" y="155"/>
                    </a:cubicBezTo>
                    <a:cubicBezTo>
                      <a:pt x="1287" y="251"/>
                      <a:pt x="1358" y="322"/>
                      <a:pt x="1442" y="322"/>
                    </a:cubicBezTo>
                    <a:lnTo>
                      <a:pt x="3228" y="322"/>
                    </a:lnTo>
                    <a:cubicBezTo>
                      <a:pt x="3311" y="322"/>
                      <a:pt x="3382" y="382"/>
                      <a:pt x="3382" y="477"/>
                    </a:cubicBezTo>
                    <a:lnTo>
                      <a:pt x="3382" y="2858"/>
                    </a:lnTo>
                    <a:cubicBezTo>
                      <a:pt x="3382" y="3120"/>
                      <a:pt x="3585" y="3334"/>
                      <a:pt x="3859" y="3334"/>
                    </a:cubicBezTo>
                    <a:lnTo>
                      <a:pt x="4049" y="3334"/>
                    </a:lnTo>
                    <a:cubicBezTo>
                      <a:pt x="4121" y="3334"/>
                      <a:pt x="4204" y="3394"/>
                      <a:pt x="4204" y="3477"/>
                    </a:cubicBezTo>
                    <a:lnTo>
                      <a:pt x="4204" y="3894"/>
                    </a:lnTo>
                    <a:cubicBezTo>
                      <a:pt x="4204" y="3965"/>
                      <a:pt x="4132" y="4049"/>
                      <a:pt x="4049" y="4049"/>
                    </a:cubicBezTo>
                    <a:lnTo>
                      <a:pt x="572" y="4049"/>
                    </a:lnTo>
                    <a:cubicBezTo>
                      <a:pt x="489" y="4049"/>
                      <a:pt x="418" y="3989"/>
                      <a:pt x="418" y="3894"/>
                    </a:cubicBezTo>
                    <a:lnTo>
                      <a:pt x="418" y="3477"/>
                    </a:lnTo>
                    <a:cubicBezTo>
                      <a:pt x="418" y="3406"/>
                      <a:pt x="477" y="3334"/>
                      <a:pt x="572" y="3334"/>
                    </a:cubicBezTo>
                    <a:lnTo>
                      <a:pt x="763" y="3334"/>
                    </a:lnTo>
                    <a:cubicBezTo>
                      <a:pt x="1025" y="3334"/>
                      <a:pt x="1239" y="3120"/>
                      <a:pt x="1239" y="2858"/>
                    </a:cubicBezTo>
                    <a:lnTo>
                      <a:pt x="1239" y="1513"/>
                    </a:lnTo>
                    <a:cubicBezTo>
                      <a:pt x="1239" y="1251"/>
                      <a:pt x="1025" y="1036"/>
                      <a:pt x="763" y="1036"/>
                    </a:cubicBezTo>
                    <a:lnTo>
                      <a:pt x="477" y="1036"/>
                    </a:lnTo>
                    <a:cubicBezTo>
                      <a:pt x="406" y="1036"/>
                      <a:pt x="334" y="977"/>
                      <a:pt x="334" y="893"/>
                    </a:cubicBezTo>
                    <a:lnTo>
                      <a:pt x="334" y="477"/>
                    </a:lnTo>
                    <a:cubicBezTo>
                      <a:pt x="334" y="393"/>
                      <a:pt x="394" y="322"/>
                      <a:pt x="477" y="322"/>
                    </a:cubicBezTo>
                    <a:lnTo>
                      <a:pt x="787" y="322"/>
                    </a:lnTo>
                    <a:cubicBezTo>
                      <a:pt x="882" y="322"/>
                      <a:pt x="953" y="251"/>
                      <a:pt x="953" y="155"/>
                    </a:cubicBezTo>
                    <a:cubicBezTo>
                      <a:pt x="953" y="72"/>
                      <a:pt x="882" y="1"/>
                      <a:pt x="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" name="Grupo 11">
            <a:extLst>
              <a:ext uri="{FF2B5EF4-FFF2-40B4-BE49-F238E27FC236}">
                <a16:creationId xmlns="" xmlns:a16="http://schemas.microsoft.com/office/drawing/2014/main" id="{45B7E0A9-852F-47F3-B714-65FF0530DF96}"/>
              </a:ext>
            </a:extLst>
          </p:cNvPr>
          <p:cNvGrpSpPr/>
          <p:nvPr/>
        </p:nvGrpSpPr>
        <p:grpSpPr>
          <a:xfrm>
            <a:off x="4286781" y="5265362"/>
            <a:ext cx="528674" cy="528674"/>
            <a:chOff x="4286781" y="5239956"/>
            <a:chExt cx="528674" cy="528674"/>
          </a:xfrm>
        </p:grpSpPr>
        <p:sp>
          <p:nvSpPr>
            <p:cNvPr id="13" name="Elipse 12">
              <a:extLst>
                <a:ext uri="{FF2B5EF4-FFF2-40B4-BE49-F238E27FC236}">
                  <a16:creationId xmlns="" xmlns:a16="http://schemas.microsoft.com/office/drawing/2014/main" id="{EA2B36A8-3174-4860-A137-FED45A1142A0}"/>
                </a:ext>
              </a:extLst>
            </p:cNvPr>
            <p:cNvSpPr/>
            <p:nvPr/>
          </p:nvSpPr>
          <p:spPr>
            <a:xfrm>
              <a:off x="428678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4" name="Google Shape;9565;p16">
              <a:extLst>
                <a:ext uri="{FF2B5EF4-FFF2-40B4-BE49-F238E27FC236}">
                  <a16:creationId xmlns="" xmlns:a16="http://schemas.microsoft.com/office/drawing/2014/main" id="{16725559-9AC0-4ABA-80FB-629F49810332}"/>
                </a:ext>
              </a:extLst>
            </p:cNvPr>
            <p:cNvGrpSpPr/>
            <p:nvPr/>
          </p:nvGrpSpPr>
          <p:grpSpPr>
            <a:xfrm>
              <a:off x="4374141" y="5344853"/>
              <a:ext cx="353954" cy="318880"/>
              <a:chOff x="3988156" y="3380210"/>
              <a:chExt cx="353954" cy="318880"/>
            </a:xfrm>
            <a:solidFill>
              <a:schemeClr val="tx2"/>
            </a:solidFill>
          </p:grpSpPr>
          <p:sp>
            <p:nvSpPr>
              <p:cNvPr id="15" name="Google Shape;9566;p16">
                <a:extLst>
                  <a:ext uri="{FF2B5EF4-FFF2-40B4-BE49-F238E27FC236}">
                    <a16:creationId xmlns="" xmlns:a16="http://schemas.microsoft.com/office/drawing/2014/main" id="{51CA46E6-425B-4C70-9AB9-3C377E4745D7}"/>
                  </a:ext>
                </a:extLst>
              </p:cNvPr>
              <p:cNvSpPr/>
              <p:nvPr/>
            </p:nvSpPr>
            <p:spPr>
              <a:xfrm>
                <a:off x="4134053" y="3446156"/>
                <a:ext cx="28454" cy="49269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548" extrusionOk="0">
                    <a:moveTo>
                      <a:pt x="417" y="286"/>
                    </a:moveTo>
                    <a:lnTo>
                      <a:pt x="417" y="572"/>
                    </a:lnTo>
                    <a:cubicBezTo>
                      <a:pt x="298" y="524"/>
                      <a:pt x="274" y="500"/>
                      <a:pt x="274" y="417"/>
                    </a:cubicBezTo>
                    <a:cubicBezTo>
                      <a:pt x="274" y="345"/>
                      <a:pt x="346" y="298"/>
                      <a:pt x="417" y="286"/>
                    </a:cubicBezTo>
                    <a:close/>
                    <a:moveTo>
                      <a:pt x="524" y="869"/>
                    </a:moveTo>
                    <a:cubicBezTo>
                      <a:pt x="643" y="917"/>
                      <a:pt x="655" y="976"/>
                      <a:pt x="655" y="1048"/>
                    </a:cubicBezTo>
                    <a:cubicBezTo>
                      <a:pt x="655" y="1119"/>
                      <a:pt x="596" y="1179"/>
                      <a:pt x="524" y="1191"/>
                    </a:cubicBezTo>
                    <a:lnTo>
                      <a:pt x="524" y="869"/>
                    </a:lnTo>
                    <a:close/>
                    <a:moveTo>
                      <a:pt x="477" y="0"/>
                    </a:moveTo>
                    <a:cubicBezTo>
                      <a:pt x="453" y="0"/>
                      <a:pt x="417" y="24"/>
                      <a:pt x="417" y="48"/>
                    </a:cubicBezTo>
                    <a:lnTo>
                      <a:pt x="417" y="107"/>
                    </a:lnTo>
                    <a:cubicBezTo>
                      <a:pt x="191" y="131"/>
                      <a:pt x="60" y="250"/>
                      <a:pt x="60" y="476"/>
                    </a:cubicBezTo>
                    <a:cubicBezTo>
                      <a:pt x="60" y="703"/>
                      <a:pt x="227" y="774"/>
                      <a:pt x="417" y="845"/>
                    </a:cubicBezTo>
                    <a:lnTo>
                      <a:pt x="417" y="1226"/>
                    </a:lnTo>
                    <a:cubicBezTo>
                      <a:pt x="310" y="1203"/>
                      <a:pt x="274" y="1179"/>
                      <a:pt x="179" y="1107"/>
                    </a:cubicBezTo>
                    <a:cubicBezTo>
                      <a:pt x="160" y="1093"/>
                      <a:pt x="143" y="1087"/>
                      <a:pt x="127" y="1087"/>
                    </a:cubicBezTo>
                    <a:cubicBezTo>
                      <a:pt x="101" y="1087"/>
                      <a:pt x="77" y="1102"/>
                      <a:pt x="48" y="1131"/>
                    </a:cubicBezTo>
                    <a:cubicBezTo>
                      <a:pt x="0" y="1191"/>
                      <a:pt x="0" y="1250"/>
                      <a:pt x="48" y="1298"/>
                    </a:cubicBezTo>
                    <a:cubicBezTo>
                      <a:pt x="120" y="1405"/>
                      <a:pt x="274" y="1453"/>
                      <a:pt x="417" y="1453"/>
                    </a:cubicBezTo>
                    <a:lnTo>
                      <a:pt x="417" y="1512"/>
                    </a:lnTo>
                    <a:cubicBezTo>
                      <a:pt x="417" y="1536"/>
                      <a:pt x="453" y="1548"/>
                      <a:pt x="477" y="1548"/>
                    </a:cubicBezTo>
                    <a:cubicBezTo>
                      <a:pt x="512" y="1548"/>
                      <a:pt x="536" y="1536"/>
                      <a:pt x="536" y="1512"/>
                    </a:cubicBezTo>
                    <a:lnTo>
                      <a:pt x="536" y="1453"/>
                    </a:lnTo>
                    <a:cubicBezTo>
                      <a:pt x="727" y="1417"/>
                      <a:pt x="893" y="1298"/>
                      <a:pt x="893" y="1048"/>
                    </a:cubicBezTo>
                    <a:cubicBezTo>
                      <a:pt x="893" y="798"/>
                      <a:pt x="751" y="691"/>
                      <a:pt x="536" y="619"/>
                    </a:cubicBezTo>
                    <a:lnTo>
                      <a:pt x="536" y="286"/>
                    </a:lnTo>
                    <a:cubicBezTo>
                      <a:pt x="584" y="286"/>
                      <a:pt x="631" y="298"/>
                      <a:pt x="667" y="333"/>
                    </a:cubicBezTo>
                    <a:cubicBezTo>
                      <a:pt x="694" y="340"/>
                      <a:pt x="726" y="363"/>
                      <a:pt x="759" y="363"/>
                    </a:cubicBezTo>
                    <a:cubicBezTo>
                      <a:pt x="783" y="363"/>
                      <a:pt x="808" y="350"/>
                      <a:pt x="834" y="310"/>
                    </a:cubicBezTo>
                    <a:cubicBezTo>
                      <a:pt x="870" y="274"/>
                      <a:pt x="882" y="214"/>
                      <a:pt x="822" y="167"/>
                    </a:cubicBezTo>
                    <a:cubicBezTo>
                      <a:pt x="751" y="107"/>
                      <a:pt x="631" y="95"/>
                      <a:pt x="536" y="95"/>
                    </a:cubicBezTo>
                    <a:lnTo>
                      <a:pt x="536" y="48"/>
                    </a:lnTo>
                    <a:cubicBezTo>
                      <a:pt x="536" y="12"/>
                      <a:pt x="501" y="0"/>
                      <a:pt x="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567;p16">
                <a:extLst>
                  <a:ext uri="{FF2B5EF4-FFF2-40B4-BE49-F238E27FC236}">
                    <a16:creationId xmlns="" xmlns:a16="http://schemas.microsoft.com/office/drawing/2014/main" id="{97EE5F4E-D985-46E9-BA7D-CCC4489B7EC2}"/>
                  </a:ext>
                </a:extLst>
              </p:cNvPr>
              <p:cNvSpPr/>
              <p:nvPr/>
            </p:nvSpPr>
            <p:spPr>
              <a:xfrm>
                <a:off x="4188988" y="3398001"/>
                <a:ext cx="81510" cy="8151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287" y="311"/>
                    </a:moveTo>
                    <a:cubicBezTo>
                      <a:pt x="1823" y="311"/>
                      <a:pt x="2251" y="739"/>
                      <a:pt x="2251" y="1275"/>
                    </a:cubicBezTo>
                    <a:cubicBezTo>
                      <a:pt x="2251" y="1811"/>
                      <a:pt x="1823" y="2251"/>
                      <a:pt x="1287" y="2251"/>
                    </a:cubicBezTo>
                    <a:cubicBezTo>
                      <a:pt x="751" y="2251"/>
                      <a:pt x="310" y="1811"/>
                      <a:pt x="310" y="1275"/>
                    </a:cubicBezTo>
                    <a:cubicBezTo>
                      <a:pt x="310" y="739"/>
                      <a:pt x="751" y="311"/>
                      <a:pt x="1287" y="311"/>
                    </a:cubicBezTo>
                    <a:close/>
                    <a:moveTo>
                      <a:pt x="1287" y="1"/>
                    </a:moveTo>
                    <a:cubicBezTo>
                      <a:pt x="572" y="1"/>
                      <a:pt x="1" y="584"/>
                      <a:pt x="1" y="1275"/>
                    </a:cubicBezTo>
                    <a:cubicBezTo>
                      <a:pt x="1" y="1989"/>
                      <a:pt x="584" y="2561"/>
                      <a:pt x="1287" y="2561"/>
                    </a:cubicBezTo>
                    <a:cubicBezTo>
                      <a:pt x="2001" y="2561"/>
                      <a:pt x="2561" y="1977"/>
                      <a:pt x="2561" y="1275"/>
                    </a:cubicBezTo>
                    <a:cubicBezTo>
                      <a:pt x="2561" y="584"/>
                      <a:pt x="2001" y="1"/>
                      <a:pt x="12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568;p16">
                <a:extLst>
                  <a:ext uri="{FF2B5EF4-FFF2-40B4-BE49-F238E27FC236}">
                    <a16:creationId xmlns="" xmlns:a16="http://schemas.microsoft.com/office/drawing/2014/main" id="{85C4CA7B-D333-49D5-8121-E86CC07901CD}"/>
                  </a:ext>
                </a:extLst>
              </p:cNvPr>
              <p:cNvSpPr/>
              <p:nvPr/>
            </p:nvSpPr>
            <p:spPr>
              <a:xfrm>
                <a:off x="4090863" y="3380210"/>
                <a:ext cx="195930" cy="146311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4597" extrusionOk="0">
                    <a:moveTo>
                      <a:pt x="1810" y="1834"/>
                    </a:moveTo>
                    <a:cubicBezTo>
                      <a:pt x="2131" y="1834"/>
                      <a:pt x="2429" y="2001"/>
                      <a:pt x="2608" y="2274"/>
                    </a:cubicBezTo>
                    <a:cubicBezTo>
                      <a:pt x="2643" y="2405"/>
                      <a:pt x="2703" y="2536"/>
                      <a:pt x="2762" y="2667"/>
                    </a:cubicBezTo>
                    <a:cubicBezTo>
                      <a:pt x="2762" y="2715"/>
                      <a:pt x="2774" y="2763"/>
                      <a:pt x="2774" y="2810"/>
                    </a:cubicBezTo>
                    <a:cubicBezTo>
                      <a:pt x="2774" y="3346"/>
                      <a:pt x="2346" y="3775"/>
                      <a:pt x="1810" y="3775"/>
                    </a:cubicBezTo>
                    <a:cubicBezTo>
                      <a:pt x="1274" y="3775"/>
                      <a:pt x="834" y="3346"/>
                      <a:pt x="834" y="2810"/>
                    </a:cubicBezTo>
                    <a:cubicBezTo>
                      <a:pt x="834" y="2274"/>
                      <a:pt x="1274" y="1834"/>
                      <a:pt x="1810" y="1834"/>
                    </a:cubicBezTo>
                    <a:close/>
                    <a:moveTo>
                      <a:pt x="1810" y="1322"/>
                    </a:moveTo>
                    <a:cubicBezTo>
                      <a:pt x="2084" y="1322"/>
                      <a:pt x="2346" y="1393"/>
                      <a:pt x="2584" y="1536"/>
                    </a:cubicBezTo>
                    <a:cubicBezTo>
                      <a:pt x="2560" y="1620"/>
                      <a:pt x="2560" y="1703"/>
                      <a:pt x="2548" y="1774"/>
                    </a:cubicBezTo>
                    <a:cubicBezTo>
                      <a:pt x="2346" y="1632"/>
                      <a:pt x="2072" y="1536"/>
                      <a:pt x="1810" y="1536"/>
                    </a:cubicBezTo>
                    <a:cubicBezTo>
                      <a:pt x="1096" y="1536"/>
                      <a:pt x="524" y="2120"/>
                      <a:pt x="524" y="2822"/>
                    </a:cubicBezTo>
                    <a:cubicBezTo>
                      <a:pt x="524" y="3537"/>
                      <a:pt x="1107" y="4096"/>
                      <a:pt x="1810" y="4096"/>
                    </a:cubicBezTo>
                    <a:cubicBezTo>
                      <a:pt x="2417" y="4096"/>
                      <a:pt x="2917" y="3668"/>
                      <a:pt x="3060" y="3108"/>
                    </a:cubicBezTo>
                    <a:cubicBezTo>
                      <a:pt x="3120" y="3167"/>
                      <a:pt x="3155" y="3203"/>
                      <a:pt x="3239" y="3263"/>
                    </a:cubicBezTo>
                    <a:cubicBezTo>
                      <a:pt x="3036" y="3882"/>
                      <a:pt x="2477" y="4299"/>
                      <a:pt x="1810" y="4299"/>
                    </a:cubicBezTo>
                    <a:cubicBezTo>
                      <a:pt x="988" y="4299"/>
                      <a:pt x="322" y="3620"/>
                      <a:pt x="322" y="2810"/>
                    </a:cubicBezTo>
                    <a:cubicBezTo>
                      <a:pt x="322" y="1989"/>
                      <a:pt x="988" y="1322"/>
                      <a:pt x="1810" y="1322"/>
                    </a:cubicBezTo>
                    <a:close/>
                    <a:moveTo>
                      <a:pt x="4382" y="0"/>
                    </a:moveTo>
                    <a:cubicBezTo>
                      <a:pt x="3608" y="0"/>
                      <a:pt x="2929" y="500"/>
                      <a:pt x="2679" y="1179"/>
                    </a:cubicBezTo>
                    <a:cubicBezTo>
                      <a:pt x="2417" y="1036"/>
                      <a:pt x="2131" y="953"/>
                      <a:pt x="1822" y="953"/>
                    </a:cubicBezTo>
                    <a:cubicBezTo>
                      <a:pt x="822" y="953"/>
                      <a:pt x="0" y="1774"/>
                      <a:pt x="0" y="2775"/>
                    </a:cubicBezTo>
                    <a:cubicBezTo>
                      <a:pt x="0" y="3775"/>
                      <a:pt x="822" y="4596"/>
                      <a:pt x="1822" y="4596"/>
                    </a:cubicBezTo>
                    <a:cubicBezTo>
                      <a:pt x="2596" y="4596"/>
                      <a:pt x="3262" y="4120"/>
                      <a:pt x="3512" y="3417"/>
                    </a:cubicBezTo>
                    <a:cubicBezTo>
                      <a:pt x="3763" y="3548"/>
                      <a:pt x="4060" y="3644"/>
                      <a:pt x="4382" y="3644"/>
                    </a:cubicBezTo>
                    <a:cubicBezTo>
                      <a:pt x="4798" y="3644"/>
                      <a:pt x="5191" y="3489"/>
                      <a:pt x="5513" y="3239"/>
                    </a:cubicBezTo>
                    <a:cubicBezTo>
                      <a:pt x="5822" y="2989"/>
                      <a:pt x="6049" y="2632"/>
                      <a:pt x="6132" y="2239"/>
                    </a:cubicBezTo>
                    <a:cubicBezTo>
                      <a:pt x="6156" y="2167"/>
                      <a:pt x="6096" y="2072"/>
                      <a:pt x="6013" y="2060"/>
                    </a:cubicBezTo>
                    <a:cubicBezTo>
                      <a:pt x="6004" y="2059"/>
                      <a:pt x="5996" y="2058"/>
                      <a:pt x="5987" y="2058"/>
                    </a:cubicBezTo>
                    <a:cubicBezTo>
                      <a:pt x="5911" y="2058"/>
                      <a:pt x="5833" y="2104"/>
                      <a:pt x="5822" y="2179"/>
                    </a:cubicBezTo>
                    <a:cubicBezTo>
                      <a:pt x="5656" y="2870"/>
                      <a:pt x="5060" y="3322"/>
                      <a:pt x="4370" y="3322"/>
                    </a:cubicBezTo>
                    <a:cubicBezTo>
                      <a:pt x="3834" y="3322"/>
                      <a:pt x="3334" y="3048"/>
                      <a:pt x="3072" y="2572"/>
                    </a:cubicBezTo>
                    <a:cubicBezTo>
                      <a:pt x="3036" y="2417"/>
                      <a:pt x="2977" y="2274"/>
                      <a:pt x="2905" y="2132"/>
                    </a:cubicBezTo>
                    <a:cubicBezTo>
                      <a:pt x="2715" y="1215"/>
                      <a:pt x="3429" y="334"/>
                      <a:pt x="4370" y="334"/>
                    </a:cubicBezTo>
                    <a:cubicBezTo>
                      <a:pt x="5060" y="334"/>
                      <a:pt x="5656" y="810"/>
                      <a:pt x="5822" y="1477"/>
                    </a:cubicBezTo>
                    <a:cubicBezTo>
                      <a:pt x="5832" y="1556"/>
                      <a:pt x="5899" y="1602"/>
                      <a:pt x="5969" y="1602"/>
                    </a:cubicBezTo>
                    <a:cubicBezTo>
                      <a:pt x="5984" y="1602"/>
                      <a:pt x="5998" y="1600"/>
                      <a:pt x="6013" y="1596"/>
                    </a:cubicBezTo>
                    <a:cubicBezTo>
                      <a:pt x="6108" y="1584"/>
                      <a:pt x="6144" y="1489"/>
                      <a:pt x="6132" y="1405"/>
                    </a:cubicBezTo>
                    <a:cubicBezTo>
                      <a:pt x="6049" y="1024"/>
                      <a:pt x="5822" y="667"/>
                      <a:pt x="5513" y="405"/>
                    </a:cubicBezTo>
                    <a:cubicBezTo>
                      <a:pt x="5191" y="155"/>
                      <a:pt x="4775" y="0"/>
                      <a:pt x="43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569;p16">
                <a:extLst>
                  <a:ext uri="{FF2B5EF4-FFF2-40B4-BE49-F238E27FC236}">
                    <a16:creationId xmlns="" xmlns:a16="http://schemas.microsoft.com/office/drawing/2014/main" id="{0D665E83-7465-40E6-943B-BEEBB7C0BC0F}"/>
                  </a:ext>
                </a:extLst>
              </p:cNvPr>
              <p:cNvSpPr/>
              <p:nvPr/>
            </p:nvSpPr>
            <p:spPr>
              <a:xfrm>
                <a:off x="4215914" y="3415061"/>
                <a:ext cx="28072" cy="49301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549" extrusionOk="0">
                    <a:moveTo>
                      <a:pt x="405" y="298"/>
                    </a:moveTo>
                    <a:lnTo>
                      <a:pt x="405" y="584"/>
                    </a:lnTo>
                    <a:cubicBezTo>
                      <a:pt x="286" y="537"/>
                      <a:pt x="262" y="501"/>
                      <a:pt x="262" y="429"/>
                    </a:cubicBezTo>
                    <a:cubicBezTo>
                      <a:pt x="262" y="358"/>
                      <a:pt x="334" y="310"/>
                      <a:pt x="405" y="298"/>
                    </a:cubicBezTo>
                    <a:close/>
                    <a:moveTo>
                      <a:pt x="512" y="882"/>
                    </a:moveTo>
                    <a:cubicBezTo>
                      <a:pt x="631" y="918"/>
                      <a:pt x="643" y="977"/>
                      <a:pt x="643" y="1060"/>
                    </a:cubicBezTo>
                    <a:cubicBezTo>
                      <a:pt x="643" y="1144"/>
                      <a:pt x="584" y="1191"/>
                      <a:pt x="512" y="1203"/>
                    </a:cubicBezTo>
                    <a:lnTo>
                      <a:pt x="512" y="882"/>
                    </a:lnTo>
                    <a:close/>
                    <a:moveTo>
                      <a:pt x="465" y="1"/>
                    </a:moveTo>
                    <a:cubicBezTo>
                      <a:pt x="441" y="1"/>
                      <a:pt x="405" y="13"/>
                      <a:pt x="405" y="48"/>
                    </a:cubicBezTo>
                    <a:lnTo>
                      <a:pt x="405" y="96"/>
                    </a:lnTo>
                    <a:cubicBezTo>
                      <a:pt x="179" y="132"/>
                      <a:pt x="48" y="251"/>
                      <a:pt x="48" y="477"/>
                    </a:cubicBezTo>
                    <a:cubicBezTo>
                      <a:pt x="48" y="715"/>
                      <a:pt x="226" y="787"/>
                      <a:pt x="405" y="846"/>
                    </a:cubicBezTo>
                    <a:lnTo>
                      <a:pt x="405" y="1215"/>
                    </a:lnTo>
                    <a:cubicBezTo>
                      <a:pt x="298" y="1203"/>
                      <a:pt x="262" y="1156"/>
                      <a:pt x="167" y="1096"/>
                    </a:cubicBezTo>
                    <a:cubicBezTo>
                      <a:pt x="150" y="1084"/>
                      <a:pt x="133" y="1079"/>
                      <a:pt x="117" y="1079"/>
                    </a:cubicBezTo>
                    <a:cubicBezTo>
                      <a:pt x="53" y="1079"/>
                      <a:pt x="0" y="1158"/>
                      <a:pt x="0" y="1215"/>
                    </a:cubicBezTo>
                    <a:cubicBezTo>
                      <a:pt x="0" y="1251"/>
                      <a:pt x="24" y="1275"/>
                      <a:pt x="36" y="1299"/>
                    </a:cubicBezTo>
                    <a:cubicBezTo>
                      <a:pt x="107" y="1394"/>
                      <a:pt x="274" y="1441"/>
                      <a:pt x="405" y="1441"/>
                    </a:cubicBezTo>
                    <a:lnTo>
                      <a:pt x="405" y="1501"/>
                    </a:lnTo>
                    <a:cubicBezTo>
                      <a:pt x="405" y="1537"/>
                      <a:pt x="441" y="1549"/>
                      <a:pt x="465" y="1549"/>
                    </a:cubicBezTo>
                    <a:cubicBezTo>
                      <a:pt x="500" y="1549"/>
                      <a:pt x="524" y="1525"/>
                      <a:pt x="524" y="1501"/>
                    </a:cubicBezTo>
                    <a:lnTo>
                      <a:pt x="524" y="1441"/>
                    </a:lnTo>
                    <a:cubicBezTo>
                      <a:pt x="715" y="1406"/>
                      <a:pt x="881" y="1299"/>
                      <a:pt x="881" y="1037"/>
                    </a:cubicBezTo>
                    <a:cubicBezTo>
                      <a:pt x="881" y="787"/>
                      <a:pt x="715" y="703"/>
                      <a:pt x="524" y="620"/>
                    </a:cubicBezTo>
                    <a:lnTo>
                      <a:pt x="524" y="298"/>
                    </a:lnTo>
                    <a:cubicBezTo>
                      <a:pt x="596" y="298"/>
                      <a:pt x="631" y="310"/>
                      <a:pt x="703" y="358"/>
                    </a:cubicBezTo>
                    <a:cubicBezTo>
                      <a:pt x="717" y="362"/>
                      <a:pt x="732" y="364"/>
                      <a:pt x="746" y="364"/>
                    </a:cubicBezTo>
                    <a:cubicBezTo>
                      <a:pt x="777" y="364"/>
                      <a:pt x="805" y="351"/>
                      <a:pt x="822" y="310"/>
                    </a:cubicBezTo>
                    <a:cubicBezTo>
                      <a:pt x="857" y="263"/>
                      <a:pt x="869" y="203"/>
                      <a:pt x="810" y="156"/>
                    </a:cubicBezTo>
                    <a:cubicBezTo>
                      <a:pt x="738" y="96"/>
                      <a:pt x="619" y="84"/>
                      <a:pt x="524" y="84"/>
                    </a:cubicBezTo>
                    <a:lnTo>
                      <a:pt x="524" y="48"/>
                    </a:lnTo>
                    <a:cubicBezTo>
                      <a:pt x="524" y="13"/>
                      <a:pt x="500" y="1"/>
                      <a:pt x="4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570;p16">
                <a:extLst>
                  <a:ext uri="{FF2B5EF4-FFF2-40B4-BE49-F238E27FC236}">
                    <a16:creationId xmlns="" xmlns:a16="http://schemas.microsoft.com/office/drawing/2014/main" id="{B4A75B2E-1F6D-456A-B9EF-3A7D3307161D}"/>
                  </a:ext>
                </a:extLst>
              </p:cNvPr>
              <p:cNvSpPr/>
              <p:nvPr/>
            </p:nvSpPr>
            <p:spPr>
              <a:xfrm>
                <a:off x="3988156" y="3495935"/>
                <a:ext cx="353954" cy="203155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6383" extrusionOk="0">
                    <a:moveTo>
                      <a:pt x="3525" y="1884"/>
                    </a:moveTo>
                    <a:cubicBezTo>
                      <a:pt x="3540" y="1884"/>
                      <a:pt x="3561" y="1898"/>
                      <a:pt x="3561" y="1925"/>
                    </a:cubicBezTo>
                    <a:cubicBezTo>
                      <a:pt x="3632" y="2103"/>
                      <a:pt x="4632" y="4770"/>
                      <a:pt x="4680" y="4854"/>
                    </a:cubicBezTo>
                    <a:cubicBezTo>
                      <a:pt x="4692" y="4865"/>
                      <a:pt x="4680" y="4901"/>
                      <a:pt x="4644" y="4901"/>
                    </a:cubicBezTo>
                    <a:lnTo>
                      <a:pt x="3930" y="5163"/>
                    </a:lnTo>
                    <a:cubicBezTo>
                      <a:pt x="3882" y="5032"/>
                      <a:pt x="2870" y="2341"/>
                      <a:pt x="2799" y="2163"/>
                    </a:cubicBezTo>
                    <a:lnTo>
                      <a:pt x="3513" y="1889"/>
                    </a:lnTo>
                    <a:cubicBezTo>
                      <a:pt x="3516" y="1886"/>
                      <a:pt x="3520" y="1884"/>
                      <a:pt x="3525" y="1884"/>
                    </a:cubicBezTo>
                    <a:close/>
                    <a:moveTo>
                      <a:pt x="2501" y="2294"/>
                    </a:moveTo>
                    <a:lnTo>
                      <a:pt x="3632" y="5306"/>
                    </a:lnTo>
                    <a:cubicBezTo>
                      <a:pt x="3096" y="5496"/>
                      <a:pt x="1763" y="5997"/>
                      <a:pt x="1536" y="6092"/>
                    </a:cubicBezTo>
                    <a:cubicBezTo>
                      <a:pt x="1528" y="6095"/>
                      <a:pt x="1520" y="6096"/>
                      <a:pt x="1511" y="6096"/>
                    </a:cubicBezTo>
                    <a:cubicBezTo>
                      <a:pt x="1485" y="6096"/>
                      <a:pt x="1459" y="6081"/>
                      <a:pt x="1441" y="6044"/>
                    </a:cubicBezTo>
                    <a:lnTo>
                      <a:pt x="358" y="3175"/>
                    </a:lnTo>
                    <a:cubicBezTo>
                      <a:pt x="346" y="3139"/>
                      <a:pt x="358" y="3103"/>
                      <a:pt x="405" y="3080"/>
                    </a:cubicBezTo>
                    <a:cubicBezTo>
                      <a:pt x="1084" y="2829"/>
                      <a:pt x="2025" y="2472"/>
                      <a:pt x="2501" y="2294"/>
                    </a:cubicBezTo>
                    <a:close/>
                    <a:moveTo>
                      <a:pt x="10195" y="0"/>
                    </a:moveTo>
                    <a:cubicBezTo>
                      <a:pt x="9949" y="0"/>
                      <a:pt x="9714" y="126"/>
                      <a:pt x="9537" y="282"/>
                    </a:cubicBezTo>
                    <a:lnTo>
                      <a:pt x="7835" y="1698"/>
                    </a:lnTo>
                    <a:cubicBezTo>
                      <a:pt x="7740" y="1496"/>
                      <a:pt x="7537" y="1282"/>
                      <a:pt x="7144" y="1282"/>
                    </a:cubicBezTo>
                    <a:cubicBezTo>
                      <a:pt x="6745" y="1282"/>
                      <a:pt x="6434" y="1280"/>
                      <a:pt x="6185" y="1280"/>
                    </a:cubicBezTo>
                    <a:cubicBezTo>
                      <a:pt x="5437" y="1280"/>
                      <a:pt x="5254" y="1294"/>
                      <a:pt x="4977" y="1401"/>
                    </a:cubicBezTo>
                    <a:lnTo>
                      <a:pt x="3882" y="1853"/>
                    </a:lnTo>
                    <a:lnTo>
                      <a:pt x="3870" y="1806"/>
                    </a:lnTo>
                    <a:cubicBezTo>
                      <a:pt x="3814" y="1665"/>
                      <a:pt x="3669" y="1569"/>
                      <a:pt x="3523" y="1569"/>
                    </a:cubicBezTo>
                    <a:cubicBezTo>
                      <a:pt x="3484" y="1569"/>
                      <a:pt x="3444" y="1576"/>
                      <a:pt x="3406" y="1591"/>
                    </a:cubicBezTo>
                    <a:lnTo>
                      <a:pt x="2596" y="1913"/>
                    </a:lnTo>
                    <a:cubicBezTo>
                      <a:pt x="2239" y="2044"/>
                      <a:pt x="1084" y="2472"/>
                      <a:pt x="298" y="2770"/>
                    </a:cubicBezTo>
                    <a:cubicBezTo>
                      <a:pt x="108" y="2841"/>
                      <a:pt x="1" y="3068"/>
                      <a:pt x="72" y="3258"/>
                    </a:cubicBezTo>
                    <a:lnTo>
                      <a:pt x="1167" y="6139"/>
                    </a:lnTo>
                    <a:cubicBezTo>
                      <a:pt x="1222" y="6285"/>
                      <a:pt x="1368" y="6382"/>
                      <a:pt x="1518" y="6382"/>
                    </a:cubicBezTo>
                    <a:cubicBezTo>
                      <a:pt x="1564" y="6382"/>
                      <a:pt x="1611" y="6373"/>
                      <a:pt x="1656" y="6354"/>
                    </a:cubicBezTo>
                    <a:cubicBezTo>
                      <a:pt x="1906" y="6270"/>
                      <a:pt x="3549" y="5639"/>
                      <a:pt x="3894" y="5508"/>
                    </a:cubicBezTo>
                    <a:lnTo>
                      <a:pt x="4763" y="5175"/>
                    </a:lnTo>
                    <a:cubicBezTo>
                      <a:pt x="4942" y="5104"/>
                      <a:pt x="5049" y="4901"/>
                      <a:pt x="4965" y="4723"/>
                    </a:cubicBezTo>
                    <a:lnTo>
                      <a:pt x="4954" y="4675"/>
                    </a:lnTo>
                    <a:cubicBezTo>
                      <a:pt x="5525" y="4437"/>
                      <a:pt x="5537" y="4413"/>
                      <a:pt x="6120" y="4413"/>
                    </a:cubicBezTo>
                    <a:cubicBezTo>
                      <a:pt x="6204" y="4413"/>
                      <a:pt x="6275" y="4330"/>
                      <a:pt x="6275" y="4246"/>
                    </a:cubicBezTo>
                    <a:cubicBezTo>
                      <a:pt x="6275" y="4151"/>
                      <a:pt x="6204" y="4080"/>
                      <a:pt x="6120" y="4080"/>
                    </a:cubicBezTo>
                    <a:cubicBezTo>
                      <a:pt x="5477" y="4080"/>
                      <a:pt x="5418" y="4127"/>
                      <a:pt x="4834" y="4377"/>
                    </a:cubicBezTo>
                    <a:lnTo>
                      <a:pt x="3989" y="2127"/>
                    </a:lnTo>
                    <a:lnTo>
                      <a:pt x="5073" y="1686"/>
                    </a:lnTo>
                    <a:cubicBezTo>
                      <a:pt x="5294" y="1601"/>
                      <a:pt x="5460" y="1589"/>
                      <a:pt x="6106" y="1589"/>
                    </a:cubicBezTo>
                    <a:cubicBezTo>
                      <a:pt x="6364" y="1589"/>
                      <a:pt x="6699" y="1591"/>
                      <a:pt x="7144" y="1591"/>
                    </a:cubicBezTo>
                    <a:cubicBezTo>
                      <a:pt x="7323" y="1591"/>
                      <a:pt x="7442" y="1651"/>
                      <a:pt x="7513" y="1770"/>
                    </a:cubicBezTo>
                    <a:cubicBezTo>
                      <a:pt x="7573" y="1865"/>
                      <a:pt x="7573" y="1948"/>
                      <a:pt x="7585" y="1984"/>
                    </a:cubicBezTo>
                    <a:cubicBezTo>
                      <a:pt x="7585" y="2044"/>
                      <a:pt x="7549" y="2341"/>
                      <a:pt x="7263" y="2389"/>
                    </a:cubicBezTo>
                    <a:cubicBezTo>
                      <a:pt x="6835" y="2460"/>
                      <a:pt x="5882" y="2591"/>
                      <a:pt x="5882" y="2591"/>
                    </a:cubicBezTo>
                    <a:cubicBezTo>
                      <a:pt x="5787" y="2603"/>
                      <a:pt x="5727" y="2687"/>
                      <a:pt x="5739" y="2770"/>
                    </a:cubicBezTo>
                    <a:cubicBezTo>
                      <a:pt x="5763" y="2841"/>
                      <a:pt x="5823" y="2901"/>
                      <a:pt x="5906" y="2901"/>
                    </a:cubicBezTo>
                    <a:lnTo>
                      <a:pt x="5942" y="2901"/>
                    </a:lnTo>
                    <a:cubicBezTo>
                      <a:pt x="5954" y="2901"/>
                      <a:pt x="6894" y="2770"/>
                      <a:pt x="7335" y="2699"/>
                    </a:cubicBezTo>
                    <a:cubicBezTo>
                      <a:pt x="7740" y="2627"/>
                      <a:pt x="7882" y="2282"/>
                      <a:pt x="7918" y="2056"/>
                    </a:cubicBezTo>
                    <a:lnTo>
                      <a:pt x="9764" y="520"/>
                    </a:lnTo>
                    <a:cubicBezTo>
                      <a:pt x="9875" y="408"/>
                      <a:pt x="10028" y="311"/>
                      <a:pt x="10188" y="311"/>
                    </a:cubicBezTo>
                    <a:cubicBezTo>
                      <a:pt x="10285" y="311"/>
                      <a:pt x="10384" y="347"/>
                      <a:pt x="10478" y="436"/>
                    </a:cubicBezTo>
                    <a:cubicBezTo>
                      <a:pt x="10776" y="734"/>
                      <a:pt x="10502" y="1091"/>
                      <a:pt x="10430" y="1151"/>
                    </a:cubicBezTo>
                    <a:cubicBezTo>
                      <a:pt x="10359" y="1222"/>
                      <a:pt x="8097" y="3651"/>
                      <a:pt x="8097" y="3651"/>
                    </a:cubicBezTo>
                    <a:cubicBezTo>
                      <a:pt x="7763" y="4020"/>
                      <a:pt x="7323" y="4080"/>
                      <a:pt x="7144" y="4092"/>
                    </a:cubicBezTo>
                    <a:lnTo>
                      <a:pt x="6847" y="4092"/>
                    </a:lnTo>
                    <a:cubicBezTo>
                      <a:pt x="6751" y="4092"/>
                      <a:pt x="6680" y="4175"/>
                      <a:pt x="6680" y="4258"/>
                    </a:cubicBezTo>
                    <a:cubicBezTo>
                      <a:pt x="6680" y="4353"/>
                      <a:pt x="6751" y="4425"/>
                      <a:pt x="6847" y="4425"/>
                    </a:cubicBezTo>
                    <a:lnTo>
                      <a:pt x="7156" y="4425"/>
                    </a:lnTo>
                    <a:cubicBezTo>
                      <a:pt x="7382" y="4413"/>
                      <a:pt x="7918" y="4330"/>
                      <a:pt x="8335" y="3877"/>
                    </a:cubicBezTo>
                    <a:cubicBezTo>
                      <a:pt x="10669" y="1377"/>
                      <a:pt x="10669" y="1377"/>
                      <a:pt x="10669" y="1353"/>
                    </a:cubicBezTo>
                    <a:cubicBezTo>
                      <a:pt x="10883" y="1151"/>
                      <a:pt x="11121" y="627"/>
                      <a:pt x="10704" y="210"/>
                    </a:cubicBezTo>
                    <a:cubicBezTo>
                      <a:pt x="10539" y="60"/>
                      <a:pt x="10365" y="0"/>
                      <a:pt x="101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="" xmlns:a16="http://schemas.microsoft.com/office/drawing/2014/main" id="{B3025725-5C8E-4B1E-AC01-A9EAFF283582}"/>
              </a:ext>
            </a:extLst>
          </p:cNvPr>
          <p:cNvGrpSpPr/>
          <p:nvPr/>
        </p:nvGrpSpPr>
        <p:grpSpPr>
          <a:xfrm>
            <a:off x="5720764" y="5222951"/>
            <a:ext cx="528675" cy="528675"/>
            <a:chOff x="5720764" y="5239955"/>
            <a:chExt cx="528675" cy="528675"/>
          </a:xfrm>
        </p:grpSpPr>
        <p:sp>
          <p:nvSpPr>
            <p:cNvPr id="21" name="Elipse 20">
              <a:extLst>
                <a:ext uri="{FF2B5EF4-FFF2-40B4-BE49-F238E27FC236}">
                  <a16:creationId xmlns="" xmlns:a16="http://schemas.microsoft.com/office/drawing/2014/main" id="{27CAE5C3-3B18-46EC-8B19-8506A068C4B5}"/>
                </a:ext>
              </a:extLst>
            </p:cNvPr>
            <p:cNvSpPr/>
            <p:nvPr/>
          </p:nvSpPr>
          <p:spPr>
            <a:xfrm>
              <a:off x="5720764" y="5239955"/>
              <a:ext cx="528675" cy="5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2" name="Google Shape;9481;p16">
              <a:extLst>
                <a:ext uri="{FF2B5EF4-FFF2-40B4-BE49-F238E27FC236}">
                  <a16:creationId xmlns="" xmlns:a16="http://schemas.microsoft.com/office/drawing/2014/main" id="{719CE185-4778-4F31-8CA6-366414EED7C1}"/>
                </a:ext>
              </a:extLst>
            </p:cNvPr>
            <p:cNvGrpSpPr/>
            <p:nvPr/>
          </p:nvGrpSpPr>
          <p:grpSpPr>
            <a:xfrm>
              <a:off x="5761688" y="5340763"/>
              <a:ext cx="446826" cy="327059"/>
              <a:chOff x="5733194" y="2431718"/>
              <a:chExt cx="446826" cy="327059"/>
            </a:xfrm>
            <a:solidFill>
              <a:schemeClr val="tx2"/>
            </a:solidFill>
          </p:grpSpPr>
          <p:sp>
            <p:nvSpPr>
              <p:cNvPr id="23" name="Google Shape;9482;p16">
                <a:extLst>
                  <a:ext uri="{FF2B5EF4-FFF2-40B4-BE49-F238E27FC236}">
                    <a16:creationId xmlns="" xmlns:a16="http://schemas.microsoft.com/office/drawing/2014/main" id="{8A6A01A7-83AE-453E-AA82-D6CA54E7C4F1}"/>
                  </a:ext>
                </a:extLst>
              </p:cNvPr>
              <p:cNvSpPr/>
              <p:nvPr/>
            </p:nvSpPr>
            <p:spPr>
              <a:xfrm>
                <a:off x="6032946" y="2474145"/>
                <a:ext cx="56112" cy="2011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32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17"/>
                      <a:pt x="215" y="417"/>
                    </a:cubicBezTo>
                    <a:cubicBezTo>
                      <a:pt x="441" y="417"/>
                      <a:pt x="1108" y="453"/>
                      <a:pt x="1429" y="620"/>
                    </a:cubicBezTo>
                    <a:cubicBezTo>
                      <a:pt x="1465" y="632"/>
                      <a:pt x="1489" y="632"/>
                      <a:pt x="1525" y="632"/>
                    </a:cubicBezTo>
                    <a:cubicBezTo>
                      <a:pt x="1596" y="632"/>
                      <a:pt x="1668" y="584"/>
                      <a:pt x="1703" y="513"/>
                    </a:cubicBezTo>
                    <a:cubicBezTo>
                      <a:pt x="1763" y="417"/>
                      <a:pt x="1727" y="298"/>
                      <a:pt x="1632" y="239"/>
                    </a:cubicBezTo>
                    <a:cubicBezTo>
                      <a:pt x="1156" y="1"/>
                      <a:pt x="263" y="1"/>
                      <a:pt x="2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483;p16">
                <a:extLst>
                  <a:ext uri="{FF2B5EF4-FFF2-40B4-BE49-F238E27FC236}">
                    <a16:creationId xmlns="" xmlns:a16="http://schemas.microsoft.com/office/drawing/2014/main" id="{F43BE24F-FDCF-4D79-BA61-DA9D231080BA}"/>
                  </a:ext>
                </a:extLst>
              </p:cNvPr>
              <p:cNvSpPr/>
              <p:nvPr/>
            </p:nvSpPr>
            <p:spPr>
              <a:xfrm>
                <a:off x="5733194" y="2431718"/>
                <a:ext cx="446826" cy="327059"/>
              </a:xfrm>
              <a:custGeom>
                <a:avLst/>
                <a:gdLst/>
                <a:ahLst/>
                <a:cxnLst/>
                <a:rect l="l" t="t" r="r" b="b"/>
                <a:pathLst>
                  <a:path w="14039" h="10276" extrusionOk="0">
                    <a:moveTo>
                      <a:pt x="11621" y="655"/>
                    </a:moveTo>
                    <a:lnTo>
                      <a:pt x="11621" y="1500"/>
                    </a:lnTo>
                    <a:cubicBezTo>
                      <a:pt x="11621" y="1631"/>
                      <a:pt x="11598" y="1762"/>
                      <a:pt x="11538" y="1905"/>
                    </a:cubicBezTo>
                    <a:lnTo>
                      <a:pt x="11431" y="2108"/>
                    </a:lnTo>
                    <a:cubicBezTo>
                      <a:pt x="11419" y="2143"/>
                      <a:pt x="11419" y="2167"/>
                      <a:pt x="11419" y="2203"/>
                    </a:cubicBezTo>
                    <a:lnTo>
                      <a:pt x="11419" y="2631"/>
                    </a:lnTo>
                    <a:cubicBezTo>
                      <a:pt x="11419" y="2929"/>
                      <a:pt x="11300" y="3215"/>
                      <a:pt x="11074" y="3429"/>
                    </a:cubicBezTo>
                    <a:cubicBezTo>
                      <a:pt x="10858" y="3634"/>
                      <a:pt x="10599" y="3751"/>
                      <a:pt x="10317" y="3751"/>
                    </a:cubicBezTo>
                    <a:cubicBezTo>
                      <a:pt x="10303" y="3751"/>
                      <a:pt x="10290" y="3751"/>
                      <a:pt x="10276" y="3751"/>
                    </a:cubicBezTo>
                    <a:cubicBezTo>
                      <a:pt x="9657" y="3739"/>
                      <a:pt x="9181" y="3215"/>
                      <a:pt x="9181" y="2584"/>
                    </a:cubicBezTo>
                    <a:lnTo>
                      <a:pt x="9181" y="2203"/>
                    </a:lnTo>
                    <a:cubicBezTo>
                      <a:pt x="9181" y="2167"/>
                      <a:pt x="9181" y="2143"/>
                      <a:pt x="9169" y="2108"/>
                    </a:cubicBezTo>
                    <a:lnTo>
                      <a:pt x="9038" y="1857"/>
                    </a:lnTo>
                    <a:cubicBezTo>
                      <a:pt x="8990" y="1762"/>
                      <a:pt x="8966" y="1667"/>
                      <a:pt x="8966" y="1560"/>
                    </a:cubicBezTo>
                    <a:lnTo>
                      <a:pt x="8966" y="1548"/>
                    </a:lnTo>
                    <a:cubicBezTo>
                      <a:pt x="8966" y="1048"/>
                      <a:pt x="9359" y="655"/>
                      <a:pt x="9859" y="655"/>
                    </a:cubicBezTo>
                    <a:close/>
                    <a:moveTo>
                      <a:pt x="4156" y="429"/>
                    </a:moveTo>
                    <a:cubicBezTo>
                      <a:pt x="4513" y="429"/>
                      <a:pt x="4823" y="560"/>
                      <a:pt x="5061" y="822"/>
                    </a:cubicBezTo>
                    <a:cubicBezTo>
                      <a:pt x="5299" y="1072"/>
                      <a:pt x="5442" y="1417"/>
                      <a:pt x="5478" y="1786"/>
                    </a:cubicBezTo>
                    <a:cubicBezTo>
                      <a:pt x="5513" y="2215"/>
                      <a:pt x="5656" y="3108"/>
                      <a:pt x="5847" y="3643"/>
                    </a:cubicBezTo>
                    <a:lnTo>
                      <a:pt x="5835" y="3643"/>
                    </a:lnTo>
                    <a:cubicBezTo>
                      <a:pt x="5525" y="3762"/>
                      <a:pt x="4882" y="3941"/>
                      <a:pt x="4132" y="3941"/>
                    </a:cubicBezTo>
                    <a:cubicBezTo>
                      <a:pt x="4077" y="3944"/>
                      <a:pt x="4021" y="3945"/>
                      <a:pt x="3967" y="3945"/>
                    </a:cubicBezTo>
                    <a:cubicBezTo>
                      <a:pt x="3330" y="3945"/>
                      <a:pt x="2762" y="3765"/>
                      <a:pt x="2477" y="3655"/>
                    </a:cubicBezTo>
                    <a:cubicBezTo>
                      <a:pt x="2656" y="3108"/>
                      <a:pt x="2799" y="2215"/>
                      <a:pt x="2835" y="1786"/>
                    </a:cubicBezTo>
                    <a:cubicBezTo>
                      <a:pt x="2858" y="1417"/>
                      <a:pt x="3013" y="1072"/>
                      <a:pt x="3251" y="822"/>
                    </a:cubicBezTo>
                    <a:cubicBezTo>
                      <a:pt x="3501" y="560"/>
                      <a:pt x="3811" y="429"/>
                      <a:pt x="4156" y="429"/>
                    </a:cubicBezTo>
                    <a:close/>
                    <a:moveTo>
                      <a:pt x="10752" y="4096"/>
                    </a:moveTo>
                    <a:cubicBezTo>
                      <a:pt x="10752" y="4155"/>
                      <a:pt x="10764" y="4215"/>
                      <a:pt x="10776" y="4274"/>
                    </a:cubicBezTo>
                    <a:lnTo>
                      <a:pt x="10609" y="4429"/>
                    </a:lnTo>
                    <a:cubicBezTo>
                      <a:pt x="10526" y="4524"/>
                      <a:pt x="10419" y="4572"/>
                      <a:pt x="10300" y="4572"/>
                    </a:cubicBezTo>
                    <a:cubicBezTo>
                      <a:pt x="10181" y="4572"/>
                      <a:pt x="10062" y="4524"/>
                      <a:pt x="9990" y="4429"/>
                    </a:cubicBezTo>
                    <a:lnTo>
                      <a:pt x="9823" y="4274"/>
                    </a:lnTo>
                    <a:cubicBezTo>
                      <a:pt x="9835" y="4215"/>
                      <a:pt x="9859" y="4155"/>
                      <a:pt x="9859" y="4096"/>
                    </a:cubicBezTo>
                    <a:cubicBezTo>
                      <a:pt x="9990" y="4132"/>
                      <a:pt x="10121" y="4167"/>
                      <a:pt x="10252" y="4167"/>
                    </a:cubicBezTo>
                    <a:lnTo>
                      <a:pt x="10300" y="4167"/>
                    </a:lnTo>
                    <a:cubicBezTo>
                      <a:pt x="10455" y="4167"/>
                      <a:pt x="10609" y="4132"/>
                      <a:pt x="10752" y="4096"/>
                    </a:cubicBezTo>
                    <a:close/>
                    <a:moveTo>
                      <a:pt x="4692" y="4358"/>
                    </a:moveTo>
                    <a:cubicBezTo>
                      <a:pt x="4763" y="4524"/>
                      <a:pt x="4918" y="4644"/>
                      <a:pt x="5097" y="4691"/>
                    </a:cubicBezTo>
                    <a:lnTo>
                      <a:pt x="5835" y="4894"/>
                    </a:lnTo>
                    <a:cubicBezTo>
                      <a:pt x="6025" y="4953"/>
                      <a:pt x="6168" y="5132"/>
                      <a:pt x="6168" y="5322"/>
                    </a:cubicBezTo>
                    <a:lnTo>
                      <a:pt x="6168" y="7251"/>
                    </a:lnTo>
                    <a:cubicBezTo>
                      <a:pt x="6168" y="7501"/>
                      <a:pt x="5954" y="7692"/>
                      <a:pt x="5716" y="7692"/>
                    </a:cubicBezTo>
                    <a:lnTo>
                      <a:pt x="5704" y="7692"/>
                    </a:lnTo>
                    <a:lnTo>
                      <a:pt x="5704" y="6144"/>
                    </a:lnTo>
                    <a:cubicBezTo>
                      <a:pt x="5668" y="5787"/>
                      <a:pt x="5394" y="5501"/>
                      <a:pt x="5025" y="5501"/>
                    </a:cubicBezTo>
                    <a:lnTo>
                      <a:pt x="3275" y="5501"/>
                    </a:lnTo>
                    <a:cubicBezTo>
                      <a:pt x="2918" y="5501"/>
                      <a:pt x="2632" y="5787"/>
                      <a:pt x="2632" y="6144"/>
                    </a:cubicBezTo>
                    <a:lnTo>
                      <a:pt x="2632" y="7692"/>
                    </a:lnTo>
                    <a:lnTo>
                      <a:pt x="2620" y="7692"/>
                    </a:lnTo>
                    <a:cubicBezTo>
                      <a:pt x="2370" y="7692"/>
                      <a:pt x="2180" y="7489"/>
                      <a:pt x="2180" y="7251"/>
                    </a:cubicBezTo>
                    <a:lnTo>
                      <a:pt x="2180" y="5322"/>
                    </a:lnTo>
                    <a:cubicBezTo>
                      <a:pt x="2180" y="5132"/>
                      <a:pt x="2311" y="4941"/>
                      <a:pt x="2501" y="4894"/>
                    </a:cubicBezTo>
                    <a:lnTo>
                      <a:pt x="3251" y="4691"/>
                    </a:lnTo>
                    <a:cubicBezTo>
                      <a:pt x="3430" y="4644"/>
                      <a:pt x="3561" y="4524"/>
                      <a:pt x="3644" y="4358"/>
                    </a:cubicBezTo>
                    <a:cubicBezTo>
                      <a:pt x="3811" y="4370"/>
                      <a:pt x="3989" y="4394"/>
                      <a:pt x="4168" y="4394"/>
                    </a:cubicBezTo>
                    <a:cubicBezTo>
                      <a:pt x="4347" y="4394"/>
                      <a:pt x="4525" y="4370"/>
                      <a:pt x="4692" y="4358"/>
                    </a:cubicBezTo>
                    <a:close/>
                    <a:moveTo>
                      <a:pt x="10526" y="5906"/>
                    </a:moveTo>
                    <a:cubicBezTo>
                      <a:pt x="10538" y="5906"/>
                      <a:pt x="10538" y="5906"/>
                      <a:pt x="10538" y="5918"/>
                    </a:cubicBezTo>
                    <a:lnTo>
                      <a:pt x="10538" y="7680"/>
                    </a:lnTo>
                    <a:cubicBezTo>
                      <a:pt x="10538" y="7692"/>
                      <a:pt x="10538" y="7692"/>
                      <a:pt x="10526" y="7692"/>
                    </a:cubicBezTo>
                    <a:lnTo>
                      <a:pt x="7895" y="7692"/>
                    </a:lnTo>
                    <a:cubicBezTo>
                      <a:pt x="7871" y="7692"/>
                      <a:pt x="7871" y="7692"/>
                      <a:pt x="7871" y="7680"/>
                    </a:cubicBezTo>
                    <a:lnTo>
                      <a:pt x="7871" y="5918"/>
                    </a:lnTo>
                    <a:lnTo>
                      <a:pt x="10526" y="5906"/>
                    </a:lnTo>
                    <a:close/>
                    <a:moveTo>
                      <a:pt x="11050" y="4596"/>
                    </a:moveTo>
                    <a:lnTo>
                      <a:pt x="11228" y="4691"/>
                    </a:lnTo>
                    <a:lnTo>
                      <a:pt x="11967" y="4894"/>
                    </a:lnTo>
                    <a:cubicBezTo>
                      <a:pt x="12157" y="4953"/>
                      <a:pt x="12300" y="5132"/>
                      <a:pt x="12300" y="5322"/>
                    </a:cubicBezTo>
                    <a:lnTo>
                      <a:pt x="12300" y="7251"/>
                    </a:lnTo>
                    <a:cubicBezTo>
                      <a:pt x="12300" y="7501"/>
                      <a:pt x="12086" y="7692"/>
                      <a:pt x="11848" y="7692"/>
                    </a:cubicBezTo>
                    <a:lnTo>
                      <a:pt x="10955" y="7692"/>
                    </a:lnTo>
                    <a:lnTo>
                      <a:pt x="10955" y="7680"/>
                    </a:lnTo>
                    <a:lnTo>
                      <a:pt x="10955" y="7227"/>
                    </a:lnTo>
                    <a:lnTo>
                      <a:pt x="11621" y="7227"/>
                    </a:lnTo>
                    <a:cubicBezTo>
                      <a:pt x="11740" y="7227"/>
                      <a:pt x="11836" y="7144"/>
                      <a:pt x="11836" y="7025"/>
                    </a:cubicBezTo>
                    <a:lnTo>
                      <a:pt x="11836" y="5715"/>
                    </a:lnTo>
                    <a:cubicBezTo>
                      <a:pt x="11836" y="5596"/>
                      <a:pt x="11740" y="5501"/>
                      <a:pt x="11621" y="5501"/>
                    </a:cubicBezTo>
                    <a:cubicBezTo>
                      <a:pt x="11502" y="5501"/>
                      <a:pt x="11419" y="5596"/>
                      <a:pt x="11419" y="5715"/>
                    </a:cubicBezTo>
                    <a:lnTo>
                      <a:pt x="11419" y="6834"/>
                    </a:lnTo>
                    <a:lnTo>
                      <a:pt x="10955" y="6834"/>
                    </a:lnTo>
                    <a:lnTo>
                      <a:pt x="10955" y="5941"/>
                    </a:lnTo>
                    <a:cubicBezTo>
                      <a:pt x="10955" y="5691"/>
                      <a:pt x="10764" y="5525"/>
                      <a:pt x="10538" y="5525"/>
                    </a:cubicBezTo>
                    <a:lnTo>
                      <a:pt x="8335" y="5525"/>
                    </a:lnTo>
                    <a:lnTo>
                      <a:pt x="8335" y="5322"/>
                    </a:lnTo>
                    <a:lnTo>
                      <a:pt x="8299" y="5322"/>
                    </a:lnTo>
                    <a:cubicBezTo>
                      <a:pt x="8299" y="5132"/>
                      <a:pt x="8442" y="4941"/>
                      <a:pt x="8633" y="4894"/>
                    </a:cubicBezTo>
                    <a:lnTo>
                      <a:pt x="9383" y="4691"/>
                    </a:lnTo>
                    <a:cubicBezTo>
                      <a:pt x="9442" y="4667"/>
                      <a:pt x="9490" y="4644"/>
                      <a:pt x="9562" y="4596"/>
                    </a:cubicBezTo>
                    <a:lnTo>
                      <a:pt x="9693" y="4727"/>
                    </a:lnTo>
                    <a:cubicBezTo>
                      <a:pt x="9859" y="4894"/>
                      <a:pt x="10062" y="4989"/>
                      <a:pt x="10300" y="4989"/>
                    </a:cubicBezTo>
                    <a:cubicBezTo>
                      <a:pt x="10526" y="4989"/>
                      <a:pt x="10752" y="4894"/>
                      <a:pt x="10907" y="4727"/>
                    </a:cubicBezTo>
                    <a:lnTo>
                      <a:pt x="11050" y="4596"/>
                    </a:lnTo>
                    <a:close/>
                    <a:moveTo>
                      <a:pt x="2632" y="8108"/>
                    </a:moveTo>
                    <a:lnTo>
                      <a:pt x="2632" y="8573"/>
                    </a:lnTo>
                    <a:lnTo>
                      <a:pt x="846" y="8573"/>
                    </a:lnTo>
                    <a:lnTo>
                      <a:pt x="846" y="8108"/>
                    </a:lnTo>
                    <a:close/>
                    <a:moveTo>
                      <a:pt x="13157" y="8108"/>
                    </a:moveTo>
                    <a:lnTo>
                      <a:pt x="13157" y="8573"/>
                    </a:lnTo>
                    <a:lnTo>
                      <a:pt x="5668" y="8573"/>
                    </a:lnTo>
                    <a:lnTo>
                      <a:pt x="5668" y="8108"/>
                    </a:lnTo>
                    <a:close/>
                    <a:moveTo>
                      <a:pt x="5049" y="5906"/>
                    </a:moveTo>
                    <a:cubicBezTo>
                      <a:pt x="5180" y="5906"/>
                      <a:pt x="5287" y="6013"/>
                      <a:pt x="5287" y="6144"/>
                    </a:cubicBezTo>
                    <a:lnTo>
                      <a:pt x="5287" y="9001"/>
                    </a:lnTo>
                    <a:lnTo>
                      <a:pt x="3049" y="9001"/>
                    </a:lnTo>
                    <a:lnTo>
                      <a:pt x="3049" y="6144"/>
                    </a:lnTo>
                    <a:cubicBezTo>
                      <a:pt x="3049" y="6013"/>
                      <a:pt x="3156" y="5906"/>
                      <a:pt x="3287" y="5906"/>
                    </a:cubicBezTo>
                    <a:close/>
                    <a:moveTo>
                      <a:pt x="4168" y="0"/>
                    </a:moveTo>
                    <a:cubicBezTo>
                      <a:pt x="3239" y="0"/>
                      <a:pt x="2501" y="738"/>
                      <a:pt x="2430" y="1738"/>
                    </a:cubicBezTo>
                    <a:cubicBezTo>
                      <a:pt x="2394" y="2155"/>
                      <a:pt x="2263" y="2989"/>
                      <a:pt x="2084" y="3477"/>
                    </a:cubicBezTo>
                    <a:cubicBezTo>
                      <a:pt x="2037" y="3584"/>
                      <a:pt x="2049" y="3703"/>
                      <a:pt x="2096" y="3810"/>
                    </a:cubicBezTo>
                    <a:cubicBezTo>
                      <a:pt x="2144" y="3905"/>
                      <a:pt x="2239" y="3989"/>
                      <a:pt x="2334" y="4024"/>
                    </a:cubicBezTo>
                    <a:cubicBezTo>
                      <a:pt x="2513" y="4084"/>
                      <a:pt x="2811" y="4179"/>
                      <a:pt x="3156" y="4251"/>
                    </a:cubicBezTo>
                    <a:cubicBezTo>
                      <a:pt x="3144" y="4251"/>
                      <a:pt x="3144" y="4251"/>
                      <a:pt x="3120" y="4263"/>
                    </a:cubicBezTo>
                    <a:lnTo>
                      <a:pt x="2382" y="4477"/>
                    </a:lnTo>
                    <a:cubicBezTo>
                      <a:pt x="2013" y="4584"/>
                      <a:pt x="1751" y="4917"/>
                      <a:pt x="1751" y="5310"/>
                    </a:cubicBezTo>
                    <a:lnTo>
                      <a:pt x="1751" y="7227"/>
                    </a:lnTo>
                    <a:cubicBezTo>
                      <a:pt x="1751" y="7394"/>
                      <a:pt x="1799" y="7561"/>
                      <a:pt x="1894" y="7680"/>
                    </a:cubicBezTo>
                    <a:lnTo>
                      <a:pt x="203" y="7680"/>
                    </a:lnTo>
                    <a:cubicBezTo>
                      <a:pt x="84" y="7680"/>
                      <a:pt x="1" y="7763"/>
                      <a:pt x="1" y="7882"/>
                    </a:cubicBezTo>
                    <a:cubicBezTo>
                      <a:pt x="1" y="8001"/>
                      <a:pt x="84" y="8096"/>
                      <a:pt x="203" y="8096"/>
                    </a:cubicBezTo>
                    <a:lnTo>
                      <a:pt x="441" y="8096"/>
                    </a:lnTo>
                    <a:lnTo>
                      <a:pt x="441" y="10073"/>
                    </a:lnTo>
                    <a:cubicBezTo>
                      <a:pt x="441" y="10192"/>
                      <a:pt x="537" y="10275"/>
                      <a:pt x="656" y="10275"/>
                    </a:cubicBezTo>
                    <a:cubicBezTo>
                      <a:pt x="775" y="10275"/>
                      <a:pt x="858" y="10192"/>
                      <a:pt x="858" y="10073"/>
                    </a:cubicBezTo>
                    <a:lnTo>
                      <a:pt x="858" y="8954"/>
                    </a:lnTo>
                    <a:lnTo>
                      <a:pt x="2644" y="8954"/>
                    </a:lnTo>
                    <a:lnTo>
                      <a:pt x="2644" y="10073"/>
                    </a:lnTo>
                    <a:cubicBezTo>
                      <a:pt x="2644" y="10192"/>
                      <a:pt x="2739" y="10275"/>
                      <a:pt x="2858" y="10275"/>
                    </a:cubicBezTo>
                    <a:cubicBezTo>
                      <a:pt x="2977" y="10275"/>
                      <a:pt x="3073" y="10192"/>
                      <a:pt x="3073" y="10073"/>
                    </a:cubicBezTo>
                    <a:lnTo>
                      <a:pt x="3073" y="9406"/>
                    </a:lnTo>
                    <a:lnTo>
                      <a:pt x="5287" y="9406"/>
                    </a:lnTo>
                    <a:lnTo>
                      <a:pt x="5287" y="10073"/>
                    </a:lnTo>
                    <a:cubicBezTo>
                      <a:pt x="5287" y="10192"/>
                      <a:pt x="5371" y="10275"/>
                      <a:pt x="5490" y="10275"/>
                    </a:cubicBezTo>
                    <a:cubicBezTo>
                      <a:pt x="5609" y="10275"/>
                      <a:pt x="5704" y="10192"/>
                      <a:pt x="5704" y="10073"/>
                    </a:cubicBezTo>
                    <a:lnTo>
                      <a:pt x="5704" y="8954"/>
                    </a:lnTo>
                    <a:lnTo>
                      <a:pt x="13169" y="8954"/>
                    </a:lnTo>
                    <a:lnTo>
                      <a:pt x="13169" y="10073"/>
                    </a:lnTo>
                    <a:cubicBezTo>
                      <a:pt x="13169" y="10192"/>
                      <a:pt x="13264" y="10275"/>
                      <a:pt x="13383" y="10275"/>
                    </a:cubicBezTo>
                    <a:cubicBezTo>
                      <a:pt x="13503" y="10275"/>
                      <a:pt x="13586" y="10192"/>
                      <a:pt x="13586" y="10073"/>
                    </a:cubicBezTo>
                    <a:lnTo>
                      <a:pt x="13586" y="8096"/>
                    </a:lnTo>
                    <a:lnTo>
                      <a:pt x="13824" y="8096"/>
                    </a:lnTo>
                    <a:cubicBezTo>
                      <a:pt x="13943" y="8096"/>
                      <a:pt x="14038" y="8001"/>
                      <a:pt x="14038" y="7882"/>
                    </a:cubicBezTo>
                    <a:cubicBezTo>
                      <a:pt x="14003" y="7787"/>
                      <a:pt x="13919" y="7692"/>
                      <a:pt x="13800" y="7692"/>
                    </a:cubicBezTo>
                    <a:lnTo>
                      <a:pt x="12562" y="7692"/>
                    </a:lnTo>
                    <a:cubicBezTo>
                      <a:pt x="12633" y="7561"/>
                      <a:pt x="12693" y="7406"/>
                      <a:pt x="12693" y="7251"/>
                    </a:cubicBezTo>
                    <a:lnTo>
                      <a:pt x="12693" y="5322"/>
                    </a:lnTo>
                    <a:cubicBezTo>
                      <a:pt x="12693" y="4941"/>
                      <a:pt x="12443" y="4596"/>
                      <a:pt x="12074" y="4489"/>
                    </a:cubicBezTo>
                    <a:lnTo>
                      <a:pt x="11324" y="4286"/>
                    </a:lnTo>
                    <a:cubicBezTo>
                      <a:pt x="11228" y="4251"/>
                      <a:pt x="11169" y="4167"/>
                      <a:pt x="11169" y="4060"/>
                    </a:cubicBezTo>
                    <a:lnTo>
                      <a:pt x="11169" y="3893"/>
                    </a:lnTo>
                    <a:cubicBezTo>
                      <a:pt x="11240" y="3858"/>
                      <a:pt x="11300" y="3798"/>
                      <a:pt x="11359" y="3739"/>
                    </a:cubicBezTo>
                    <a:cubicBezTo>
                      <a:pt x="11657" y="3453"/>
                      <a:pt x="11824" y="3060"/>
                      <a:pt x="11824" y="2643"/>
                    </a:cubicBezTo>
                    <a:lnTo>
                      <a:pt x="11824" y="2262"/>
                    </a:lnTo>
                    <a:lnTo>
                      <a:pt x="11895" y="2096"/>
                    </a:lnTo>
                    <a:cubicBezTo>
                      <a:pt x="11979" y="1917"/>
                      <a:pt x="12026" y="1703"/>
                      <a:pt x="12026" y="1512"/>
                    </a:cubicBezTo>
                    <a:lnTo>
                      <a:pt x="12026" y="453"/>
                    </a:lnTo>
                    <a:cubicBezTo>
                      <a:pt x="12026" y="333"/>
                      <a:pt x="11943" y="250"/>
                      <a:pt x="11824" y="250"/>
                    </a:cubicBezTo>
                    <a:lnTo>
                      <a:pt x="9859" y="250"/>
                    </a:lnTo>
                    <a:cubicBezTo>
                      <a:pt x="9145" y="250"/>
                      <a:pt x="8561" y="834"/>
                      <a:pt x="8561" y="1548"/>
                    </a:cubicBezTo>
                    <a:lnTo>
                      <a:pt x="8561" y="1560"/>
                    </a:lnTo>
                    <a:cubicBezTo>
                      <a:pt x="8561" y="1727"/>
                      <a:pt x="8597" y="1881"/>
                      <a:pt x="8680" y="2036"/>
                    </a:cubicBezTo>
                    <a:lnTo>
                      <a:pt x="8788" y="2238"/>
                    </a:lnTo>
                    <a:lnTo>
                      <a:pt x="8788" y="2572"/>
                    </a:lnTo>
                    <a:cubicBezTo>
                      <a:pt x="8788" y="3108"/>
                      <a:pt x="9050" y="3584"/>
                      <a:pt x="9442" y="3870"/>
                    </a:cubicBezTo>
                    <a:lnTo>
                      <a:pt x="9442" y="4048"/>
                    </a:lnTo>
                    <a:cubicBezTo>
                      <a:pt x="9442" y="4143"/>
                      <a:pt x="9359" y="4239"/>
                      <a:pt x="9276" y="4263"/>
                    </a:cubicBezTo>
                    <a:lnTo>
                      <a:pt x="8526" y="4477"/>
                    </a:lnTo>
                    <a:cubicBezTo>
                      <a:pt x="8157" y="4584"/>
                      <a:pt x="7907" y="4917"/>
                      <a:pt x="7907" y="5310"/>
                    </a:cubicBezTo>
                    <a:lnTo>
                      <a:pt x="7907" y="5489"/>
                    </a:lnTo>
                    <a:lnTo>
                      <a:pt x="7895" y="5489"/>
                    </a:lnTo>
                    <a:cubicBezTo>
                      <a:pt x="7657" y="5489"/>
                      <a:pt x="7478" y="5679"/>
                      <a:pt x="7478" y="5906"/>
                    </a:cubicBezTo>
                    <a:lnTo>
                      <a:pt x="7478" y="7656"/>
                    </a:lnTo>
                    <a:lnTo>
                      <a:pt x="7478" y="7680"/>
                    </a:lnTo>
                    <a:lnTo>
                      <a:pt x="6442" y="7680"/>
                    </a:lnTo>
                    <a:cubicBezTo>
                      <a:pt x="6525" y="7537"/>
                      <a:pt x="6585" y="7394"/>
                      <a:pt x="6585" y="7227"/>
                    </a:cubicBezTo>
                    <a:lnTo>
                      <a:pt x="6585" y="5310"/>
                    </a:lnTo>
                    <a:cubicBezTo>
                      <a:pt x="6585" y="4917"/>
                      <a:pt x="6323" y="4584"/>
                      <a:pt x="5954" y="4477"/>
                    </a:cubicBezTo>
                    <a:lnTo>
                      <a:pt x="5216" y="4263"/>
                    </a:lnTo>
                    <a:cubicBezTo>
                      <a:pt x="5192" y="4263"/>
                      <a:pt x="5192" y="4263"/>
                      <a:pt x="5180" y="4251"/>
                    </a:cubicBezTo>
                    <a:cubicBezTo>
                      <a:pt x="5537" y="4179"/>
                      <a:pt x="5823" y="4084"/>
                      <a:pt x="6002" y="4024"/>
                    </a:cubicBezTo>
                    <a:cubicBezTo>
                      <a:pt x="6109" y="3989"/>
                      <a:pt x="6192" y="3905"/>
                      <a:pt x="6240" y="3810"/>
                    </a:cubicBezTo>
                    <a:cubicBezTo>
                      <a:pt x="6287" y="3703"/>
                      <a:pt x="6299" y="3596"/>
                      <a:pt x="6252" y="3477"/>
                    </a:cubicBezTo>
                    <a:cubicBezTo>
                      <a:pt x="6073" y="2977"/>
                      <a:pt x="5942" y="2143"/>
                      <a:pt x="5906" y="1738"/>
                    </a:cubicBezTo>
                    <a:cubicBezTo>
                      <a:pt x="5835" y="738"/>
                      <a:pt x="5097" y="0"/>
                      <a:pt x="41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484;p16">
                <a:extLst>
                  <a:ext uri="{FF2B5EF4-FFF2-40B4-BE49-F238E27FC236}">
                    <a16:creationId xmlns="" xmlns:a16="http://schemas.microsoft.com/office/drawing/2014/main" id="{22ADD596-791C-490E-A182-A40FAA557FE1}"/>
                  </a:ext>
                </a:extLst>
              </p:cNvPr>
              <p:cNvSpPr/>
              <p:nvPr/>
            </p:nvSpPr>
            <p:spPr>
              <a:xfrm>
                <a:off x="6019323" y="2641653"/>
                <a:ext cx="13272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202" y="0"/>
                    </a:moveTo>
                    <a:cubicBezTo>
                      <a:pt x="95" y="0"/>
                      <a:pt x="0" y="84"/>
                      <a:pt x="0" y="203"/>
                    </a:cubicBezTo>
                    <a:cubicBezTo>
                      <a:pt x="0" y="322"/>
                      <a:pt x="95" y="417"/>
                      <a:pt x="202" y="417"/>
                    </a:cubicBezTo>
                    <a:cubicBezTo>
                      <a:pt x="322" y="417"/>
                      <a:pt x="417" y="322"/>
                      <a:pt x="417" y="203"/>
                    </a:cubicBezTo>
                    <a:cubicBezTo>
                      <a:pt x="417" y="84"/>
                      <a:pt x="322" y="0"/>
                      <a:pt x="2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" name="Grupo 25">
            <a:extLst>
              <a:ext uri="{FF2B5EF4-FFF2-40B4-BE49-F238E27FC236}">
                <a16:creationId xmlns="" xmlns:a16="http://schemas.microsoft.com/office/drawing/2014/main" id="{B7B3A3D4-11A9-4C5E-9F66-2D19B97714EB}"/>
              </a:ext>
            </a:extLst>
          </p:cNvPr>
          <p:cNvGrpSpPr/>
          <p:nvPr/>
        </p:nvGrpSpPr>
        <p:grpSpPr>
          <a:xfrm>
            <a:off x="7159237" y="4412537"/>
            <a:ext cx="546290" cy="546290"/>
            <a:chOff x="7159237" y="5228879"/>
            <a:chExt cx="546290" cy="546290"/>
          </a:xfrm>
        </p:grpSpPr>
        <p:sp>
          <p:nvSpPr>
            <p:cNvPr id="27" name="Elipse 26">
              <a:extLst>
                <a:ext uri="{FF2B5EF4-FFF2-40B4-BE49-F238E27FC236}">
                  <a16:creationId xmlns="" xmlns:a16="http://schemas.microsoft.com/office/drawing/2014/main" id="{84CD8C3F-63E2-4CE2-B3C3-7B1D154E1613}"/>
                </a:ext>
              </a:extLst>
            </p:cNvPr>
            <p:cNvSpPr/>
            <p:nvPr/>
          </p:nvSpPr>
          <p:spPr>
            <a:xfrm>
              <a:off x="7159237" y="5228879"/>
              <a:ext cx="546290" cy="5462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8" name="Google Shape;9364;p16">
              <a:extLst>
                <a:ext uri="{FF2B5EF4-FFF2-40B4-BE49-F238E27FC236}">
                  <a16:creationId xmlns="" xmlns:a16="http://schemas.microsoft.com/office/drawing/2014/main" id="{2B439CEF-7536-474C-80F8-F19963189BA9}"/>
                </a:ext>
              </a:extLst>
            </p:cNvPr>
            <p:cNvGrpSpPr/>
            <p:nvPr/>
          </p:nvGrpSpPr>
          <p:grpSpPr>
            <a:xfrm>
              <a:off x="7254833" y="5324284"/>
              <a:ext cx="355099" cy="355481"/>
              <a:chOff x="3539102" y="2427549"/>
              <a:chExt cx="355099" cy="355481"/>
            </a:xfrm>
            <a:solidFill>
              <a:schemeClr val="tx2"/>
            </a:solidFill>
          </p:grpSpPr>
          <p:sp>
            <p:nvSpPr>
              <p:cNvPr id="29" name="Google Shape;9365;p16">
                <a:extLst>
                  <a:ext uri="{FF2B5EF4-FFF2-40B4-BE49-F238E27FC236}">
                    <a16:creationId xmlns="" xmlns:a16="http://schemas.microsoft.com/office/drawing/2014/main" id="{1D5E02AD-E577-4093-88C2-69714EEB62B8}"/>
                  </a:ext>
                </a:extLst>
              </p:cNvPr>
              <p:cNvSpPr/>
              <p:nvPr/>
            </p:nvSpPr>
            <p:spPr>
              <a:xfrm>
                <a:off x="3539102" y="2561320"/>
                <a:ext cx="355099" cy="221710"/>
              </a:xfrm>
              <a:custGeom>
                <a:avLst/>
                <a:gdLst/>
                <a:ahLst/>
                <a:cxnLst/>
                <a:rect l="l" t="t" r="r" b="b"/>
                <a:pathLst>
                  <a:path w="11157" h="6966" extrusionOk="0">
                    <a:moveTo>
                      <a:pt x="2953" y="3131"/>
                    </a:moveTo>
                    <a:lnTo>
                      <a:pt x="2953" y="6644"/>
                    </a:lnTo>
                    <a:lnTo>
                      <a:pt x="1537" y="6644"/>
                    </a:lnTo>
                    <a:lnTo>
                      <a:pt x="1537" y="3131"/>
                    </a:lnTo>
                    <a:close/>
                    <a:moveTo>
                      <a:pt x="6263" y="2250"/>
                    </a:moveTo>
                    <a:lnTo>
                      <a:pt x="6263" y="6644"/>
                    </a:lnTo>
                    <a:lnTo>
                      <a:pt x="4858" y="6644"/>
                    </a:lnTo>
                    <a:lnTo>
                      <a:pt x="4858" y="2250"/>
                    </a:lnTo>
                    <a:close/>
                    <a:moveTo>
                      <a:pt x="9585" y="333"/>
                    </a:moveTo>
                    <a:lnTo>
                      <a:pt x="9585" y="6644"/>
                    </a:lnTo>
                    <a:lnTo>
                      <a:pt x="8168" y="6644"/>
                    </a:lnTo>
                    <a:lnTo>
                      <a:pt x="8168" y="333"/>
                    </a:lnTo>
                    <a:close/>
                    <a:moveTo>
                      <a:pt x="8025" y="0"/>
                    </a:moveTo>
                    <a:cubicBezTo>
                      <a:pt x="7930" y="0"/>
                      <a:pt x="7859" y="83"/>
                      <a:pt x="7859" y="167"/>
                    </a:cubicBezTo>
                    <a:lnTo>
                      <a:pt x="7859" y="6644"/>
                    </a:lnTo>
                    <a:lnTo>
                      <a:pt x="6609" y="6644"/>
                    </a:lnTo>
                    <a:lnTo>
                      <a:pt x="6609" y="2084"/>
                    </a:lnTo>
                    <a:cubicBezTo>
                      <a:pt x="6609" y="2000"/>
                      <a:pt x="6537" y="1917"/>
                      <a:pt x="6442" y="1917"/>
                    </a:cubicBezTo>
                    <a:lnTo>
                      <a:pt x="4704" y="1917"/>
                    </a:lnTo>
                    <a:cubicBezTo>
                      <a:pt x="4608" y="1917"/>
                      <a:pt x="4537" y="2000"/>
                      <a:pt x="4537" y="2084"/>
                    </a:cubicBezTo>
                    <a:lnTo>
                      <a:pt x="4537" y="6644"/>
                    </a:lnTo>
                    <a:lnTo>
                      <a:pt x="3287" y="6644"/>
                    </a:lnTo>
                    <a:lnTo>
                      <a:pt x="3287" y="2965"/>
                    </a:lnTo>
                    <a:cubicBezTo>
                      <a:pt x="3287" y="2881"/>
                      <a:pt x="3215" y="2798"/>
                      <a:pt x="3120" y="2798"/>
                    </a:cubicBezTo>
                    <a:lnTo>
                      <a:pt x="1382" y="2798"/>
                    </a:lnTo>
                    <a:cubicBezTo>
                      <a:pt x="1298" y="2798"/>
                      <a:pt x="1215" y="2881"/>
                      <a:pt x="1215" y="2965"/>
                    </a:cubicBezTo>
                    <a:lnTo>
                      <a:pt x="1215" y="6644"/>
                    </a:lnTo>
                    <a:lnTo>
                      <a:pt x="167" y="6644"/>
                    </a:lnTo>
                    <a:cubicBezTo>
                      <a:pt x="72" y="6644"/>
                      <a:pt x="1" y="6715"/>
                      <a:pt x="1" y="6810"/>
                    </a:cubicBezTo>
                    <a:cubicBezTo>
                      <a:pt x="1" y="6894"/>
                      <a:pt x="72" y="6965"/>
                      <a:pt x="167" y="6965"/>
                    </a:cubicBezTo>
                    <a:lnTo>
                      <a:pt x="11002" y="6965"/>
                    </a:lnTo>
                    <a:cubicBezTo>
                      <a:pt x="11085" y="6965"/>
                      <a:pt x="11157" y="6894"/>
                      <a:pt x="11157" y="6810"/>
                    </a:cubicBezTo>
                    <a:cubicBezTo>
                      <a:pt x="11145" y="6715"/>
                      <a:pt x="11073" y="6644"/>
                      <a:pt x="10990" y="6644"/>
                    </a:cubicBezTo>
                    <a:lnTo>
                      <a:pt x="9930" y="6644"/>
                    </a:lnTo>
                    <a:lnTo>
                      <a:pt x="9930" y="167"/>
                    </a:lnTo>
                    <a:cubicBezTo>
                      <a:pt x="9930" y="83"/>
                      <a:pt x="9859" y="0"/>
                      <a:pt x="9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366;p16">
                <a:extLst>
                  <a:ext uri="{FF2B5EF4-FFF2-40B4-BE49-F238E27FC236}">
                    <a16:creationId xmlns="" xmlns:a16="http://schemas.microsoft.com/office/drawing/2014/main" id="{AB39B494-1E8C-4BE2-9A03-3664EA867E70}"/>
                  </a:ext>
                </a:extLst>
              </p:cNvPr>
              <p:cNvSpPr/>
              <p:nvPr/>
            </p:nvSpPr>
            <p:spPr>
              <a:xfrm>
                <a:off x="3544417" y="2427549"/>
                <a:ext cx="339568" cy="20541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6454" extrusionOk="0">
                    <a:moveTo>
                      <a:pt x="10157" y="0"/>
                    </a:moveTo>
                    <a:cubicBezTo>
                      <a:pt x="10125" y="0"/>
                      <a:pt x="10093" y="4"/>
                      <a:pt x="10061" y="12"/>
                    </a:cubicBezTo>
                    <a:lnTo>
                      <a:pt x="8656" y="191"/>
                    </a:lnTo>
                    <a:cubicBezTo>
                      <a:pt x="8382" y="214"/>
                      <a:pt x="8180" y="488"/>
                      <a:pt x="8216" y="762"/>
                    </a:cubicBezTo>
                    <a:cubicBezTo>
                      <a:pt x="8238" y="1032"/>
                      <a:pt x="8483" y="1217"/>
                      <a:pt x="8751" y="1217"/>
                    </a:cubicBezTo>
                    <a:cubicBezTo>
                      <a:pt x="8767" y="1217"/>
                      <a:pt x="8783" y="1216"/>
                      <a:pt x="8799" y="1215"/>
                    </a:cubicBezTo>
                    <a:lnTo>
                      <a:pt x="8906" y="1203"/>
                    </a:lnTo>
                    <a:lnTo>
                      <a:pt x="8906" y="1203"/>
                    </a:lnTo>
                    <a:cubicBezTo>
                      <a:pt x="7204" y="3191"/>
                      <a:pt x="5156" y="4215"/>
                      <a:pt x="3715" y="4727"/>
                    </a:cubicBezTo>
                    <a:cubicBezTo>
                      <a:pt x="1917" y="5370"/>
                      <a:pt x="524" y="5429"/>
                      <a:pt x="500" y="5429"/>
                    </a:cubicBezTo>
                    <a:cubicBezTo>
                      <a:pt x="227" y="5441"/>
                      <a:pt x="0" y="5679"/>
                      <a:pt x="12" y="5965"/>
                    </a:cubicBezTo>
                    <a:cubicBezTo>
                      <a:pt x="24" y="6239"/>
                      <a:pt x="250" y="6453"/>
                      <a:pt x="524" y="6453"/>
                    </a:cubicBezTo>
                    <a:lnTo>
                      <a:pt x="536" y="6453"/>
                    </a:lnTo>
                    <a:cubicBezTo>
                      <a:pt x="596" y="6453"/>
                      <a:pt x="2084" y="6394"/>
                      <a:pt x="4037" y="5703"/>
                    </a:cubicBezTo>
                    <a:cubicBezTo>
                      <a:pt x="5132" y="5322"/>
                      <a:pt x="6156" y="4798"/>
                      <a:pt x="7096" y="4167"/>
                    </a:cubicBezTo>
                    <a:cubicBezTo>
                      <a:pt x="7168" y="4120"/>
                      <a:pt x="7192" y="4013"/>
                      <a:pt x="7144" y="3941"/>
                    </a:cubicBezTo>
                    <a:cubicBezTo>
                      <a:pt x="7113" y="3895"/>
                      <a:pt x="7058" y="3869"/>
                      <a:pt x="7003" y="3869"/>
                    </a:cubicBezTo>
                    <a:cubicBezTo>
                      <a:pt x="6973" y="3869"/>
                      <a:pt x="6943" y="3877"/>
                      <a:pt x="6918" y="3893"/>
                    </a:cubicBezTo>
                    <a:cubicBezTo>
                      <a:pt x="5989" y="4513"/>
                      <a:pt x="5001" y="5025"/>
                      <a:pt x="3929" y="5394"/>
                    </a:cubicBezTo>
                    <a:cubicBezTo>
                      <a:pt x="2024" y="6084"/>
                      <a:pt x="596" y="6120"/>
                      <a:pt x="536" y="6120"/>
                    </a:cubicBezTo>
                    <a:cubicBezTo>
                      <a:pt x="429" y="6120"/>
                      <a:pt x="358" y="6049"/>
                      <a:pt x="358" y="5953"/>
                    </a:cubicBezTo>
                    <a:cubicBezTo>
                      <a:pt x="358" y="5846"/>
                      <a:pt x="429" y="5751"/>
                      <a:pt x="536" y="5751"/>
                    </a:cubicBezTo>
                    <a:cubicBezTo>
                      <a:pt x="548" y="5751"/>
                      <a:pt x="1989" y="5691"/>
                      <a:pt x="3834" y="5036"/>
                    </a:cubicBezTo>
                    <a:cubicBezTo>
                      <a:pt x="5406" y="4489"/>
                      <a:pt x="7632" y="3346"/>
                      <a:pt x="9454" y="1084"/>
                    </a:cubicBezTo>
                    <a:cubicBezTo>
                      <a:pt x="9534" y="969"/>
                      <a:pt x="9459" y="809"/>
                      <a:pt x="9315" y="809"/>
                    </a:cubicBezTo>
                    <a:cubicBezTo>
                      <a:pt x="9310" y="809"/>
                      <a:pt x="9304" y="809"/>
                      <a:pt x="9299" y="810"/>
                    </a:cubicBezTo>
                    <a:lnTo>
                      <a:pt x="8775" y="869"/>
                    </a:lnTo>
                    <a:cubicBezTo>
                      <a:pt x="8768" y="870"/>
                      <a:pt x="8761" y="871"/>
                      <a:pt x="8754" y="871"/>
                    </a:cubicBezTo>
                    <a:cubicBezTo>
                      <a:pt x="8676" y="871"/>
                      <a:pt x="8595" y="815"/>
                      <a:pt x="8573" y="738"/>
                    </a:cubicBezTo>
                    <a:cubicBezTo>
                      <a:pt x="8537" y="631"/>
                      <a:pt x="8620" y="512"/>
                      <a:pt x="8740" y="500"/>
                    </a:cubicBezTo>
                    <a:lnTo>
                      <a:pt x="10133" y="322"/>
                    </a:lnTo>
                    <a:cubicBezTo>
                      <a:pt x="10139" y="321"/>
                      <a:pt x="10146" y="320"/>
                      <a:pt x="10153" y="320"/>
                    </a:cubicBezTo>
                    <a:cubicBezTo>
                      <a:pt x="10253" y="320"/>
                      <a:pt x="10347" y="400"/>
                      <a:pt x="10347" y="500"/>
                    </a:cubicBezTo>
                    <a:lnTo>
                      <a:pt x="10347" y="1893"/>
                    </a:lnTo>
                    <a:cubicBezTo>
                      <a:pt x="10347" y="2000"/>
                      <a:pt x="10252" y="2072"/>
                      <a:pt x="10168" y="2072"/>
                    </a:cubicBezTo>
                    <a:cubicBezTo>
                      <a:pt x="10073" y="2072"/>
                      <a:pt x="9990" y="1988"/>
                      <a:pt x="9990" y="1893"/>
                    </a:cubicBezTo>
                    <a:lnTo>
                      <a:pt x="9990" y="1477"/>
                    </a:lnTo>
                    <a:cubicBezTo>
                      <a:pt x="9990" y="1417"/>
                      <a:pt x="9942" y="1346"/>
                      <a:pt x="9883" y="1334"/>
                    </a:cubicBezTo>
                    <a:cubicBezTo>
                      <a:pt x="9866" y="1324"/>
                      <a:pt x="9848" y="1319"/>
                      <a:pt x="9830" y="1319"/>
                    </a:cubicBezTo>
                    <a:cubicBezTo>
                      <a:pt x="9784" y="1319"/>
                      <a:pt x="9738" y="1347"/>
                      <a:pt x="9704" y="1381"/>
                    </a:cubicBezTo>
                    <a:cubicBezTo>
                      <a:pt x="9085" y="2119"/>
                      <a:pt x="8394" y="2810"/>
                      <a:pt x="7632" y="3382"/>
                    </a:cubicBezTo>
                    <a:cubicBezTo>
                      <a:pt x="7561" y="3441"/>
                      <a:pt x="7537" y="3548"/>
                      <a:pt x="7597" y="3608"/>
                    </a:cubicBezTo>
                    <a:cubicBezTo>
                      <a:pt x="7635" y="3646"/>
                      <a:pt x="7692" y="3674"/>
                      <a:pt x="7744" y="3674"/>
                    </a:cubicBezTo>
                    <a:cubicBezTo>
                      <a:pt x="7773" y="3674"/>
                      <a:pt x="7801" y="3665"/>
                      <a:pt x="7823" y="3643"/>
                    </a:cubicBezTo>
                    <a:cubicBezTo>
                      <a:pt x="8489" y="3131"/>
                      <a:pt x="9109" y="2548"/>
                      <a:pt x="9656" y="1917"/>
                    </a:cubicBezTo>
                    <a:cubicBezTo>
                      <a:pt x="9668" y="2179"/>
                      <a:pt x="9894" y="2405"/>
                      <a:pt x="10156" y="2405"/>
                    </a:cubicBezTo>
                    <a:cubicBezTo>
                      <a:pt x="10442" y="2405"/>
                      <a:pt x="10668" y="2179"/>
                      <a:pt x="10668" y="1893"/>
                    </a:cubicBezTo>
                    <a:lnTo>
                      <a:pt x="10668" y="500"/>
                    </a:lnTo>
                    <a:cubicBezTo>
                      <a:pt x="10621" y="369"/>
                      <a:pt x="10561" y="238"/>
                      <a:pt x="10466" y="131"/>
                    </a:cubicBezTo>
                    <a:cubicBezTo>
                      <a:pt x="10382" y="48"/>
                      <a:pt x="10270" y="0"/>
                      <a:pt x="101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rupo 30">
            <a:extLst>
              <a:ext uri="{FF2B5EF4-FFF2-40B4-BE49-F238E27FC236}">
                <a16:creationId xmlns="" xmlns:a16="http://schemas.microsoft.com/office/drawing/2014/main" id="{0E024B80-8041-434A-B69D-840D8E2389D4}"/>
              </a:ext>
            </a:extLst>
          </p:cNvPr>
          <p:cNvGrpSpPr/>
          <p:nvPr/>
        </p:nvGrpSpPr>
        <p:grpSpPr>
          <a:xfrm>
            <a:off x="1452060" y="5280286"/>
            <a:ext cx="534946" cy="534946"/>
            <a:chOff x="1452060" y="4405696"/>
            <a:chExt cx="534946" cy="534946"/>
          </a:xfrm>
        </p:grpSpPr>
        <p:sp>
          <p:nvSpPr>
            <p:cNvPr id="32" name="Elipse 31">
              <a:extLst>
                <a:ext uri="{FF2B5EF4-FFF2-40B4-BE49-F238E27FC236}">
                  <a16:creationId xmlns="" xmlns:a16="http://schemas.microsoft.com/office/drawing/2014/main" id="{7C47E7B8-725F-4C42-9E03-488B87DDC38F}"/>
                </a:ext>
              </a:extLst>
            </p:cNvPr>
            <p:cNvSpPr/>
            <p:nvPr/>
          </p:nvSpPr>
          <p:spPr>
            <a:xfrm>
              <a:off x="1452060" y="4405696"/>
              <a:ext cx="534946" cy="5349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3" name="Google Shape;9763;p16">
              <a:extLst>
                <a:ext uri="{FF2B5EF4-FFF2-40B4-BE49-F238E27FC236}">
                  <a16:creationId xmlns="" xmlns:a16="http://schemas.microsoft.com/office/drawing/2014/main" id="{C5FAAA1A-C576-4C67-8F7D-8FE01097E93B}"/>
                </a:ext>
              </a:extLst>
            </p:cNvPr>
            <p:cNvGrpSpPr/>
            <p:nvPr/>
          </p:nvGrpSpPr>
          <p:grpSpPr>
            <a:xfrm>
              <a:off x="1587258" y="4496558"/>
              <a:ext cx="264550" cy="353222"/>
              <a:chOff x="903530" y="3806125"/>
              <a:chExt cx="264550" cy="353222"/>
            </a:xfrm>
            <a:solidFill>
              <a:schemeClr val="tx2"/>
            </a:solidFill>
          </p:grpSpPr>
          <p:sp>
            <p:nvSpPr>
              <p:cNvPr id="34" name="Google Shape;9764;p16">
                <a:extLst>
                  <a:ext uri="{FF2B5EF4-FFF2-40B4-BE49-F238E27FC236}">
                    <a16:creationId xmlns="" xmlns:a16="http://schemas.microsoft.com/office/drawing/2014/main" id="{E3FDE959-EF12-4921-84F0-9F0D8E095351}"/>
                  </a:ext>
                </a:extLst>
              </p:cNvPr>
              <p:cNvSpPr/>
              <p:nvPr/>
            </p:nvSpPr>
            <p:spPr>
              <a:xfrm>
                <a:off x="926637" y="3839321"/>
                <a:ext cx="173237" cy="162002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5090" extrusionOk="0">
                    <a:moveTo>
                      <a:pt x="3418" y="1"/>
                    </a:moveTo>
                    <a:cubicBezTo>
                      <a:pt x="2623" y="1"/>
                      <a:pt x="1831" y="307"/>
                      <a:pt x="1227" y="911"/>
                    </a:cubicBezTo>
                    <a:cubicBezTo>
                      <a:pt x="108" y="2030"/>
                      <a:pt x="1" y="3804"/>
                      <a:pt x="989" y="5030"/>
                    </a:cubicBezTo>
                    <a:cubicBezTo>
                      <a:pt x="1013" y="5078"/>
                      <a:pt x="1061" y="5090"/>
                      <a:pt x="1120" y="5090"/>
                    </a:cubicBezTo>
                    <a:cubicBezTo>
                      <a:pt x="1156" y="5090"/>
                      <a:pt x="1192" y="5078"/>
                      <a:pt x="1227" y="5066"/>
                    </a:cubicBezTo>
                    <a:cubicBezTo>
                      <a:pt x="1299" y="5006"/>
                      <a:pt x="1311" y="4899"/>
                      <a:pt x="1251" y="4840"/>
                    </a:cubicBezTo>
                    <a:cubicBezTo>
                      <a:pt x="382" y="3744"/>
                      <a:pt x="477" y="2149"/>
                      <a:pt x="1477" y="1149"/>
                    </a:cubicBezTo>
                    <a:cubicBezTo>
                      <a:pt x="2019" y="607"/>
                      <a:pt x="2735" y="334"/>
                      <a:pt x="3452" y="334"/>
                    </a:cubicBezTo>
                    <a:cubicBezTo>
                      <a:pt x="4059" y="334"/>
                      <a:pt x="4666" y="530"/>
                      <a:pt x="5168" y="923"/>
                    </a:cubicBezTo>
                    <a:cubicBezTo>
                      <a:pt x="5199" y="948"/>
                      <a:pt x="5237" y="961"/>
                      <a:pt x="5273" y="961"/>
                    </a:cubicBezTo>
                    <a:cubicBezTo>
                      <a:pt x="5321" y="961"/>
                      <a:pt x="5367" y="939"/>
                      <a:pt x="5394" y="899"/>
                    </a:cubicBezTo>
                    <a:cubicBezTo>
                      <a:pt x="5442" y="827"/>
                      <a:pt x="5418" y="720"/>
                      <a:pt x="5347" y="672"/>
                    </a:cubicBezTo>
                    <a:cubicBezTo>
                      <a:pt x="4777" y="223"/>
                      <a:pt x="4096" y="1"/>
                      <a:pt x="3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765;p16">
                <a:extLst>
                  <a:ext uri="{FF2B5EF4-FFF2-40B4-BE49-F238E27FC236}">
                    <a16:creationId xmlns="" xmlns:a16="http://schemas.microsoft.com/office/drawing/2014/main" id="{FFCA42DA-7FCC-4E8A-883E-D31AB55AB033}"/>
                  </a:ext>
                </a:extLst>
              </p:cNvPr>
              <p:cNvSpPr/>
              <p:nvPr/>
            </p:nvSpPr>
            <p:spPr>
              <a:xfrm>
                <a:off x="903530" y="3806125"/>
                <a:ext cx="264550" cy="353222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1098" extrusionOk="0">
                    <a:moveTo>
                      <a:pt x="4144" y="322"/>
                    </a:moveTo>
                    <a:cubicBezTo>
                      <a:pt x="6251" y="322"/>
                      <a:pt x="7966" y="2025"/>
                      <a:pt x="7966" y="4144"/>
                    </a:cubicBezTo>
                    <a:cubicBezTo>
                      <a:pt x="7978" y="5085"/>
                      <a:pt x="7775" y="6002"/>
                      <a:pt x="7371" y="6895"/>
                    </a:cubicBezTo>
                    <a:cubicBezTo>
                      <a:pt x="7037" y="7609"/>
                      <a:pt x="6597" y="8323"/>
                      <a:pt x="6025" y="8978"/>
                    </a:cubicBezTo>
                    <a:cubicBezTo>
                      <a:pt x="5228" y="9919"/>
                      <a:pt x="4418" y="10526"/>
                      <a:pt x="4156" y="10717"/>
                    </a:cubicBezTo>
                    <a:cubicBezTo>
                      <a:pt x="3882" y="10538"/>
                      <a:pt x="3084" y="9931"/>
                      <a:pt x="2275" y="8990"/>
                    </a:cubicBezTo>
                    <a:cubicBezTo>
                      <a:pt x="1715" y="8323"/>
                      <a:pt x="1251" y="7621"/>
                      <a:pt x="929" y="6895"/>
                    </a:cubicBezTo>
                    <a:cubicBezTo>
                      <a:pt x="525" y="6002"/>
                      <a:pt x="310" y="5085"/>
                      <a:pt x="310" y="4144"/>
                    </a:cubicBezTo>
                    <a:cubicBezTo>
                      <a:pt x="310" y="2025"/>
                      <a:pt x="2025" y="322"/>
                      <a:pt x="4144" y="322"/>
                    </a:cubicBezTo>
                    <a:close/>
                    <a:moveTo>
                      <a:pt x="4156" y="1"/>
                    </a:moveTo>
                    <a:cubicBezTo>
                      <a:pt x="1858" y="1"/>
                      <a:pt x="1" y="1870"/>
                      <a:pt x="1" y="4156"/>
                    </a:cubicBezTo>
                    <a:cubicBezTo>
                      <a:pt x="1" y="5121"/>
                      <a:pt x="215" y="6097"/>
                      <a:pt x="644" y="7049"/>
                    </a:cubicBezTo>
                    <a:cubicBezTo>
                      <a:pt x="989" y="7788"/>
                      <a:pt x="1441" y="8514"/>
                      <a:pt x="2037" y="9216"/>
                    </a:cubicBezTo>
                    <a:cubicBezTo>
                      <a:pt x="3037" y="10395"/>
                      <a:pt x="4037" y="11050"/>
                      <a:pt x="4061" y="11062"/>
                    </a:cubicBezTo>
                    <a:cubicBezTo>
                      <a:pt x="4096" y="11074"/>
                      <a:pt x="4120" y="11098"/>
                      <a:pt x="4156" y="11098"/>
                    </a:cubicBezTo>
                    <a:cubicBezTo>
                      <a:pt x="4180" y="11098"/>
                      <a:pt x="4215" y="11074"/>
                      <a:pt x="4239" y="11062"/>
                    </a:cubicBezTo>
                    <a:cubicBezTo>
                      <a:pt x="4287" y="11038"/>
                      <a:pt x="5275" y="10395"/>
                      <a:pt x="6263" y="9216"/>
                    </a:cubicBezTo>
                    <a:cubicBezTo>
                      <a:pt x="6859" y="8538"/>
                      <a:pt x="7323" y="7800"/>
                      <a:pt x="7668" y="7049"/>
                    </a:cubicBezTo>
                    <a:cubicBezTo>
                      <a:pt x="8085" y="6109"/>
                      <a:pt x="8311" y="5144"/>
                      <a:pt x="8311" y="4156"/>
                    </a:cubicBezTo>
                    <a:cubicBezTo>
                      <a:pt x="8311" y="1870"/>
                      <a:pt x="6442" y="1"/>
                      <a:pt x="41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766;p16">
                <a:extLst>
                  <a:ext uri="{FF2B5EF4-FFF2-40B4-BE49-F238E27FC236}">
                    <a16:creationId xmlns="" xmlns:a16="http://schemas.microsoft.com/office/drawing/2014/main" id="{125A7A3D-FFAA-46B8-B9AB-47D86B1BD1BD}"/>
                  </a:ext>
                </a:extLst>
              </p:cNvPr>
              <p:cNvSpPr/>
              <p:nvPr/>
            </p:nvSpPr>
            <p:spPr>
              <a:xfrm>
                <a:off x="1008879" y="3904059"/>
                <a:ext cx="54966" cy="1846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80" extrusionOk="0">
                    <a:moveTo>
                      <a:pt x="648" y="1"/>
                    </a:moveTo>
                    <a:cubicBezTo>
                      <a:pt x="492" y="1"/>
                      <a:pt x="319" y="16"/>
                      <a:pt x="132" y="55"/>
                    </a:cubicBezTo>
                    <a:cubicBezTo>
                      <a:pt x="60" y="67"/>
                      <a:pt x="1" y="127"/>
                      <a:pt x="1" y="222"/>
                    </a:cubicBezTo>
                    <a:lnTo>
                      <a:pt x="1" y="401"/>
                    </a:lnTo>
                    <a:cubicBezTo>
                      <a:pt x="1" y="484"/>
                      <a:pt x="72" y="555"/>
                      <a:pt x="155" y="555"/>
                    </a:cubicBezTo>
                    <a:cubicBezTo>
                      <a:pt x="251" y="555"/>
                      <a:pt x="322" y="484"/>
                      <a:pt x="322" y="401"/>
                    </a:cubicBezTo>
                    <a:lnTo>
                      <a:pt x="322" y="365"/>
                    </a:lnTo>
                    <a:cubicBezTo>
                      <a:pt x="434" y="350"/>
                      <a:pt x="539" y="343"/>
                      <a:pt x="636" y="343"/>
                    </a:cubicBezTo>
                    <a:cubicBezTo>
                      <a:pt x="841" y="343"/>
                      <a:pt x="1011" y="372"/>
                      <a:pt x="1132" y="413"/>
                    </a:cubicBezTo>
                    <a:cubicBezTo>
                      <a:pt x="1334" y="472"/>
                      <a:pt x="1453" y="543"/>
                      <a:pt x="1465" y="543"/>
                    </a:cubicBezTo>
                    <a:cubicBezTo>
                      <a:pt x="1501" y="555"/>
                      <a:pt x="1525" y="579"/>
                      <a:pt x="1560" y="579"/>
                    </a:cubicBezTo>
                    <a:cubicBezTo>
                      <a:pt x="1620" y="579"/>
                      <a:pt x="1667" y="543"/>
                      <a:pt x="1691" y="496"/>
                    </a:cubicBezTo>
                    <a:cubicBezTo>
                      <a:pt x="1727" y="401"/>
                      <a:pt x="1703" y="305"/>
                      <a:pt x="1632" y="246"/>
                    </a:cubicBezTo>
                    <a:cubicBezTo>
                      <a:pt x="1613" y="236"/>
                      <a:pt x="1255" y="1"/>
                      <a:pt x="6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767;p16">
                <a:extLst>
                  <a:ext uri="{FF2B5EF4-FFF2-40B4-BE49-F238E27FC236}">
                    <a16:creationId xmlns="" xmlns:a16="http://schemas.microsoft.com/office/drawing/2014/main" id="{59D6AE1C-AEF1-45C6-BE8F-360BFC770365}"/>
                  </a:ext>
                </a:extLst>
              </p:cNvPr>
              <p:cNvSpPr/>
              <p:nvPr/>
            </p:nvSpPr>
            <p:spPr>
              <a:xfrm>
                <a:off x="972118" y="3872072"/>
                <a:ext cx="172473" cy="164866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5180" extrusionOk="0">
                    <a:moveTo>
                      <a:pt x="3239" y="346"/>
                    </a:moveTo>
                    <a:lnTo>
                      <a:pt x="3239" y="1144"/>
                    </a:lnTo>
                    <a:cubicBezTo>
                      <a:pt x="3239" y="1287"/>
                      <a:pt x="3203" y="1418"/>
                      <a:pt x="3144" y="1537"/>
                    </a:cubicBezTo>
                    <a:lnTo>
                      <a:pt x="3084" y="1668"/>
                    </a:lnTo>
                    <a:cubicBezTo>
                      <a:pt x="3073" y="1703"/>
                      <a:pt x="3073" y="1715"/>
                      <a:pt x="3073" y="1739"/>
                    </a:cubicBezTo>
                    <a:lnTo>
                      <a:pt x="3073" y="2084"/>
                    </a:lnTo>
                    <a:cubicBezTo>
                      <a:pt x="3073" y="2370"/>
                      <a:pt x="2953" y="2632"/>
                      <a:pt x="2763" y="2846"/>
                    </a:cubicBezTo>
                    <a:cubicBezTo>
                      <a:pt x="2558" y="3028"/>
                      <a:pt x="2311" y="3145"/>
                      <a:pt x="2040" y="3145"/>
                    </a:cubicBezTo>
                    <a:cubicBezTo>
                      <a:pt x="2027" y="3145"/>
                      <a:pt x="2014" y="3144"/>
                      <a:pt x="2001" y="3144"/>
                    </a:cubicBezTo>
                    <a:cubicBezTo>
                      <a:pt x="1406" y="3108"/>
                      <a:pt x="941" y="2620"/>
                      <a:pt x="941" y="2037"/>
                    </a:cubicBezTo>
                    <a:lnTo>
                      <a:pt x="941" y="1739"/>
                    </a:lnTo>
                    <a:cubicBezTo>
                      <a:pt x="941" y="1715"/>
                      <a:pt x="941" y="1703"/>
                      <a:pt x="929" y="1668"/>
                    </a:cubicBezTo>
                    <a:lnTo>
                      <a:pt x="870" y="1537"/>
                    </a:lnTo>
                    <a:cubicBezTo>
                      <a:pt x="810" y="1418"/>
                      <a:pt x="775" y="1287"/>
                      <a:pt x="775" y="1144"/>
                    </a:cubicBezTo>
                    <a:cubicBezTo>
                      <a:pt x="775" y="703"/>
                      <a:pt x="1132" y="346"/>
                      <a:pt x="1584" y="346"/>
                    </a:cubicBezTo>
                    <a:close/>
                    <a:moveTo>
                      <a:pt x="1465" y="3346"/>
                    </a:moveTo>
                    <a:cubicBezTo>
                      <a:pt x="1608" y="3406"/>
                      <a:pt x="1775" y="3453"/>
                      <a:pt x="1953" y="3465"/>
                    </a:cubicBezTo>
                    <a:lnTo>
                      <a:pt x="2001" y="3465"/>
                    </a:lnTo>
                    <a:cubicBezTo>
                      <a:pt x="2180" y="3465"/>
                      <a:pt x="2370" y="3442"/>
                      <a:pt x="2537" y="3370"/>
                    </a:cubicBezTo>
                    <a:lnTo>
                      <a:pt x="2537" y="3584"/>
                    </a:lnTo>
                    <a:cubicBezTo>
                      <a:pt x="2537" y="3632"/>
                      <a:pt x="2549" y="3692"/>
                      <a:pt x="2549" y="3739"/>
                    </a:cubicBezTo>
                    <a:lnTo>
                      <a:pt x="2001" y="4156"/>
                    </a:lnTo>
                    <a:lnTo>
                      <a:pt x="1453" y="3727"/>
                    </a:lnTo>
                    <a:cubicBezTo>
                      <a:pt x="1465" y="3680"/>
                      <a:pt x="1465" y="3632"/>
                      <a:pt x="1465" y="3573"/>
                    </a:cubicBezTo>
                    <a:lnTo>
                      <a:pt x="1465" y="3346"/>
                    </a:lnTo>
                    <a:close/>
                    <a:moveTo>
                      <a:pt x="1251" y="3977"/>
                    </a:moveTo>
                    <a:lnTo>
                      <a:pt x="1834" y="4406"/>
                    </a:lnTo>
                    <a:lnTo>
                      <a:pt x="1834" y="4870"/>
                    </a:lnTo>
                    <a:cubicBezTo>
                      <a:pt x="1334" y="4835"/>
                      <a:pt x="822" y="4680"/>
                      <a:pt x="394" y="4358"/>
                    </a:cubicBezTo>
                    <a:cubicBezTo>
                      <a:pt x="417" y="4335"/>
                      <a:pt x="465" y="4299"/>
                      <a:pt x="501" y="4287"/>
                    </a:cubicBezTo>
                    <a:lnTo>
                      <a:pt x="1132" y="4049"/>
                    </a:lnTo>
                    <a:cubicBezTo>
                      <a:pt x="1179" y="4037"/>
                      <a:pt x="1227" y="4001"/>
                      <a:pt x="1251" y="3977"/>
                    </a:cubicBezTo>
                    <a:close/>
                    <a:moveTo>
                      <a:pt x="2739" y="3989"/>
                    </a:moveTo>
                    <a:cubicBezTo>
                      <a:pt x="2787" y="4025"/>
                      <a:pt x="2822" y="4037"/>
                      <a:pt x="2858" y="4061"/>
                    </a:cubicBezTo>
                    <a:lnTo>
                      <a:pt x="3632" y="4346"/>
                    </a:lnTo>
                    <a:cubicBezTo>
                      <a:pt x="3192" y="4656"/>
                      <a:pt x="2680" y="4835"/>
                      <a:pt x="2168" y="4870"/>
                    </a:cubicBezTo>
                    <a:lnTo>
                      <a:pt x="2168" y="4418"/>
                    </a:lnTo>
                    <a:lnTo>
                      <a:pt x="2739" y="3989"/>
                    </a:lnTo>
                    <a:close/>
                    <a:moveTo>
                      <a:pt x="1596" y="1"/>
                    </a:moveTo>
                    <a:cubicBezTo>
                      <a:pt x="977" y="1"/>
                      <a:pt x="465" y="501"/>
                      <a:pt x="465" y="1132"/>
                    </a:cubicBezTo>
                    <a:cubicBezTo>
                      <a:pt x="465" y="1310"/>
                      <a:pt x="513" y="1501"/>
                      <a:pt x="596" y="1668"/>
                    </a:cubicBezTo>
                    <a:lnTo>
                      <a:pt x="644" y="1751"/>
                    </a:lnTo>
                    <a:lnTo>
                      <a:pt x="644" y="2013"/>
                    </a:lnTo>
                    <a:cubicBezTo>
                      <a:pt x="644" y="2453"/>
                      <a:pt x="858" y="2858"/>
                      <a:pt x="1168" y="3120"/>
                    </a:cubicBezTo>
                    <a:lnTo>
                      <a:pt x="1168" y="3561"/>
                    </a:lnTo>
                    <a:cubicBezTo>
                      <a:pt x="1168" y="3632"/>
                      <a:pt x="1120" y="3704"/>
                      <a:pt x="1048" y="3739"/>
                    </a:cubicBezTo>
                    <a:lnTo>
                      <a:pt x="406" y="3977"/>
                    </a:lnTo>
                    <a:cubicBezTo>
                      <a:pt x="239" y="4037"/>
                      <a:pt x="108" y="4168"/>
                      <a:pt x="36" y="4311"/>
                    </a:cubicBezTo>
                    <a:cubicBezTo>
                      <a:pt x="1" y="4394"/>
                      <a:pt x="25" y="4466"/>
                      <a:pt x="84" y="4513"/>
                    </a:cubicBezTo>
                    <a:cubicBezTo>
                      <a:pt x="644" y="4954"/>
                      <a:pt x="1334" y="5180"/>
                      <a:pt x="2001" y="5180"/>
                    </a:cubicBezTo>
                    <a:cubicBezTo>
                      <a:pt x="2799" y="5180"/>
                      <a:pt x="3596" y="4870"/>
                      <a:pt x="4204" y="4275"/>
                    </a:cubicBezTo>
                    <a:cubicBezTo>
                      <a:pt x="5323" y="3168"/>
                      <a:pt x="5418" y="1406"/>
                      <a:pt x="4442" y="167"/>
                    </a:cubicBezTo>
                    <a:cubicBezTo>
                      <a:pt x="4405" y="124"/>
                      <a:pt x="4351" y="98"/>
                      <a:pt x="4301" y="98"/>
                    </a:cubicBezTo>
                    <a:cubicBezTo>
                      <a:pt x="4269" y="98"/>
                      <a:pt x="4239" y="108"/>
                      <a:pt x="4216" y="132"/>
                    </a:cubicBezTo>
                    <a:cubicBezTo>
                      <a:pt x="4144" y="191"/>
                      <a:pt x="4132" y="298"/>
                      <a:pt x="4192" y="358"/>
                    </a:cubicBezTo>
                    <a:cubicBezTo>
                      <a:pt x="5061" y="1465"/>
                      <a:pt x="4966" y="3049"/>
                      <a:pt x="3965" y="4049"/>
                    </a:cubicBezTo>
                    <a:lnTo>
                      <a:pt x="3906" y="4108"/>
                    </a:lnTo>
                    <a:cubicBezTo>
                      <a:pt x="3870" y="4096"/>
                      <a:pt x="3835" y="4061"/>
                      <a:pt x="3799" y="4049"/>
                    </a:cubicBezTo>
                    <a:lnTo>
                      <a:pt x="2977" y="3739"/>
                    </a:lnTo>
                    <a:cubicBezTo>
                      <a:pt x="2906" y="3704"/>
                      <a:pt x="2858" y="3644"/>
                      <a:pt x="2858" y="3561"/>
                    </a:cubicBezTo>
                    <a:lnTo>
                      <a:pt x="2858" y="3144"/>
                    </a:lnTo>
                    <a:cubicBezTo>
                      <a:pt x="2894" y="3108"/>
                      <a:pt x="2942" y="3084"/>
                      <a:pt x="2965" y="3049"/>
                    </a:cubicBezTo>
                    <a:cubicBezTo>
                      <a:pt x="3239" y="2787"/>
                      <a:pt x="3382" y="2441"/>
                      <a:pt x="3382" y="2072"/>
                    </a:cubicBezTo>
                    <a:lnTo>
                      <a:pt x="3382" y="1751"/>
                    </a:lnTo>
                    <a:lnTo>
                      <a:pt x="3430" y="1668"/>
                    </a:lnTo>
                    <a:cubicBezTo>
                      <a:pt x="3513" y="1501"/>
                      <a:pt x="3561" y="1310"/>
                      <a:pt x="3561" y="1132"/>
                    </a:cubicBezTo>
                    <a:lnTo>
                      <a:pt x="3561" y="167"/>
                    </a:lnTo>
                    <a:cubicBezTo>
                      <a:pt x="3561" y="72"/>
                      <a:pt x="3489" y="1"/>
                      <a:pt x="3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" name="Forma libre: forma 37">
            <a:extLst>
              <a:ext uri="{FF2B5EF4-FFF2-40B4-BE49-F238E27FC236}">
                <a16:creationId xmlns="" xmlns:a16="http://schemas.microsoft.com/office/drawing/2014/main" id="{A3A41214-5A53-465C-A20F-73B67E87D2F0}"/>
              </a:ext>
            </a:extLst>
          </p:cNvPr>
          <p:cNvSpPr/>
          <p:nvPr/>
        </p:nvSpPr>
        <p:spPr>
          <a:xfrm>
            <a:off x="-1548792" y="470018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grpSp>
        <p:nvGrpSpPr>
          <p:cNvPr id="42" name="Google Shape;8552;p14">
            <a:extLst>
              <a:ext uri="{FF2B5EF4-FFF2-40B4-BE49-F238E27FC236}">
                <a16:creationId xmlns="" xmlns:a16="http://schemas.microsoft.com/office/drawing/2014/main" id="{ED16FFBD-0387-4C90-8AD0-C181D9993F45}"/>
              </a:ext>
            </a:extLst>
          </p:cNvPr>
          <p:cNvGrpSpPr/>
          <p:nvPr/>
        </p:nvGrpSpPr>
        <p:grpSpPr>
          <a:xfrm>
            <a:off x="2958661" y="4740873"/>
            <a:ext cx="355434" cy="355815"/>
            <a:chOff x="4673540" y="3680297"/>
            <a:chExt cx="355434" cy="355815"/>
          </a:xfrm>
          <a:solidFill>
            <a:srgbClr val="93B9AD"/>
          </a:solidFill>
        </p:grpSpPr>
        <p:sp>
          <p:nvSpPr>
            <p:cNvPr id="43" name="Google Shape;8553;p14">
              <a:extLst>
                <a:ext uri="{FF2B5EF4-FFF2-40B4-BE49-F238E27FC236}">
                  <a16:creationId xmlns="" xmlns:a16="http://schemas.microsoft.com/office/drawing/2014/main" id="{640987CD-D3CA-44D2-B767-FECBEA1FE552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554;p14">
              <a:extLst>
                <a:ext uri="{FF2B5EF4-FFF2-40B4-BE49-F238E27FC236}">
                  <a16:creationId xmlns="" xmlns:a16="http://schemas.microsoft.com/office/drawing/2014/main" id="{79B29C81-C8F3-4243-AC42-ECB8F3955946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555;p14">
              <a:extLst>
                <a:ext uri="{FF2B5EF4-FFF2-40B4-BE49-F238E27FC236}">
                  <a16:creationId xmlns="" xmlns:a16="http://schemas.microsoft.com/office/drawing/2014/main" id="{986B6387-3D18-49BC-AE78-704F1BE46738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9565;p16">
            <a:extLst>
              <a:ext uri="{FF2B5EF4-FFF2-40B4-BE49-F238E27FC236}">
                <a16:creationId xmlns="" xmlns:a16="http://schemas.microsoft.com/office/drawing/2014/main" id="{5612DF96-A724-476C-A412-7600758400DA}"/>
              </a:ext>
            </a:extLst>
          </p:cNvPr>
          <p:cNvGrpSpPr/>
          <p:nvPr/>
        </p:nvGrpSpPr>
        <p:grpSpPr>
          <a:xfrm>
            <a:off x="4374141" y="4759340"/>
            <a:ext cx="353954" cy="318880"/>
            <a:chOff x="3988156" y="3380210"/>
            <a:chExt cx="353954" cy="318880"/>
          </a:xfrm>
          <a:solidFill>
            <a:schemeClr val="tx2"/>
          </a:solidFill>
        </p:grpSpPr>
        <p:sp>
          <p:nvSpPr>
            <p:cNvPr id="47" name="Google Shape;9566;p16">
              <a:extLst>
                <a:ext uri="{FF2B5EF4-FFF2-40B4-BE49-F238E27FC236}">
                  <a16:creationId xmlns="" xmlns:a16="http://schemas.microsoft.com/office/drawing/2014/main" id="{EC502D72-BEF3-43E7-A484-E602398FB17D}"/>
                </a:ext>
              </a:extLst>
            </p:cNvPr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567;p16">
              <a:extLst>
                <a:ext uri="{FF2B5EF4-FFF2-40B4-BE49-F238E27FC236}">
                  <a16:creationId xmlns="" xmlns:a16="http://schemas.microsoft.com/office/drawing/2014/main" id="{9609030C-332A-44B0-B54B-EDD7735C629D}"/>
                </a:ext>
              </a:extLst>
            </p:cNvPr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568;p16">
              <a:extLst>
                <a:ext uri="{FF2B5EF4-FFF2-40B4-BE49-F238E27FC236}">
                  <a16:creationId xmlns="" xmlns:a16="http://schemas.microsoft.com/office/drawing/2014/main" id="{3A70E9AD-4D7A-4CB1-B8EE-AA4EB2E95924}"/>
                </a:ext>
              </a:extLst>
            </p:cNvPr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569;p16">
              <a:extLst>
                <a:ext uri="{FF2B5EF4-FFF2-40B4-BE49-F238E27FC236}">
                  <a16:creationId xmlns="" xmlns:a16="http://schemas.microsoft.com/office/drawing/2014/main" id="{646C452F-3B28-4385-85DD-CDAF4746804A}"/>
                </a:ext>
              </a:extLst>
            </p:cNvPr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570;p16">
              <a:extLst>
                <a:ext uri="{FF2B5EF4-FFF2-40B4-BE49-F238E27FC236}">
                  <a16:creationId xmlns="" xmlns:a16="http://schemas.microsoft.com/office/drawing/2014/main" id="{50A2EED4-8945-46E9-9F36-B93046EAA012}"/>
                </a:ext>
              </a:extLst>
            </p:cNvPr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9481;p16">
            <a:extLst>
              <a:ext uri="{FF2B5EF4-FFF2-40B4-BE49-F238E27FC236}">
                <a16:creationId xmlns="" xmlns:a16="http://schemas.microsoft.com/office/drawing/2014/main" id="{F4F16A77-782A-453E-9684-7FEAC90F79B1}"/>
              </a:ext>
            </a:extLst>
          </p:cNvPr>
          <p:cNvGrpSpPr/>
          <p:nvPr/>
        </p:nvGrpSpPr>
        <p:grpSpPr>
          <a:xfrm>
            <a:off x="5761688" y="4755251"/>
            <a:ext cx="446826" cy="327059"/>
            <a:chOff x="5733194" y="2431718"/>
            <a:chExt cx="446826" cy="327059"/>
          </a:xfrm>
          <a:solidFill>
            <a:schemeClr val="tx2"/>
          </a:solidFill>
        </p:grpSpPr>
        <p:sp>
          <p:nvSpPr>
            <p:cNvPr id="53" name="Google Shape;9482;p16">
              <a:extLst>
                <a:ext uri="{FF2B5EF4-FFF2-40B4-BE49-F238E27FC236}">
                  <a16:creationId xmlns="" xmlns:a16="http://schemas.microsoft.com/office/drawing/2014/main" id="{2A0367BF-FDB9-46CE-AE30-77C9AC427A4B}"/>
                </a:ext>
              </a:extLst>
            </p:cNvPr>
            <p:cNvSpPr/>
            <p:nvPr/>
          </p:nvSpPr>
          <p:spPr>
            <a:xfrm>
              <a:off x="6032946" y="2474145"/>
              <a:ext cx="56112" cy="20115"/>
            </a:xfrm>
            <a:custGeom>
              <a:avLst/>
              <a:gdLst/>
              <a:ahLst/>
              <a:cxnLst/>
              <a:rect l="l" t="t" r="r" b="b"/>
              <a:pathLst>
                <a:path w="1763" h="63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483;p16">
              <a:extLst>
                <a:ext uri="{FF2B5EF4-FFF2-40B4-BE49-F238E27FC236}">
                  <a16:creationId xmlns="" xmlns:a16="http://schemas.microsoft.com/office/drawing/2014/main" id="{34D43C9E-6EB1-40BB-90E2-B444E3252FE4}"/>
                </a:ext>
              </a:extLst>
            </p:cNvPr>
            <p:cNvSpPr/>
            <p:nvPr/>
          </p:nvSpPr>
          <p:spPr>
            <a:xfrm>
              <a:off x="5733194" y="2431718"/>
              <a:ext cx="446826" cy="327059"/>
            </a:xfrm>
            <a:custGeom>
              <a:avLst/>
              <a:gdLst/>
              <a:ahLst/>
              <a:cxnLst/>
              <a:rect l="l" t="t" r="r" b="b"/>
              <a:pathLst>
                <a:path w="14039" h="10276" extrusionOk="0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484;p16">
              <a:extLst>
                <a:ext uri="{FF2B5EF4-FFF2-40B4-BE49-F238E27FC236}">
                  <a16:creationId xmlns="" xmlns:a16="http://schemas.microsoft.com/office/drawing/2014/main" id="{89F7120E-8A5A-4569-8119-F51111050395}"/>
                </a:ext>
              </a:extLst>
            </p:cNvPr>
            <p:cNvSpPr/>
            <p:nvPr/>
          </p:nvSpPr>
          <p:spPr>
            <a:xfrm>
              <a:off x="6019323" y="2641653"/>
              <a:ext cx="13272" cy="1327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9364;p16">
            <a:extLst>
              <a:ext uri="{FF2B5EF4-FFF2-40B4-BE49-F238E27FC236}">
                <a16:creationId xmlns="" xmlns:a16="http://schemas.microsoft.com/office/drawing/2014/main" id="{AA297B5F-702D-42B0-836A-5FCF1C4C0A2F}"/>
              </a:ext>
            </a:extLst>
          </p:cNvPr>
          <p:cNvGrpSpPr/>
          <p:nvPr/>
        </p:nvGrpSpPr>
        <p:grpSpPr>
          <a:xfrm>
            <a:off x="7254833" y="4741040"/>
            <a:ext cx="355099" cy="355481"/>
            <a:chOff x="3539102" y="2427549"/>
            <a:chExt cx="355099" cy="355481"/>
          </a:xfrm>
          <a:noFill/>
        </p:grpSpPr>
        <p:sp>
          <p:nvSpPr>
            <p:cNvPr id="57" name="Google Shape;9365;p16">
              <a:extLst>
                <a:ext uri="{FF2B5EF4-FFF2-40B4-BE49-F238E27FC236}">
                  <a16:creationId xmlns="" xmlns:a16="http://schemas.microsoft.com/office/drawing/2014/main" id="{56ACE591-BA56-4969-8B00-07CF44CD4DEC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366;p16">
              <a:extLst>
                <a:ext uri="{FF2B5EF4-FFF2-40B4-BE49-F238E27FC236}">
                  <a16:creationId xmlns="" xmlns:a16="http://schemas.microsoft.com/office/drawing/2014/main" id="{969019A9-C1EA-4020-BAAF-60DA5F3A6022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9763;p16">
            <a:extLst>
              <a:ext uri="{FF2B5EF4-FFF2-40B4-BE49-F238E27FC236}">
                <a16:creationId xmlns="" xmlns:a16="http://schemas.microsoft.com/office/drawing/2014/main" id="{FC34882F-683D-4F8E-8CE3-4CD163F0C257}"/>
              </a:ext>
            </a:extLst>
          </p:cNvPr>
          <p:cNvGrpSpPr/>
          <p:nvPr/>
        </p:nvGrpSpPr>
        <p:grpSpPr>
          <a:xfrm>
            <a:off x="1587258" y="4742169"/>
            <a:ext cx="264550" cy="353222"/>
            <a:chOff x="903530" y="3806125"/>
            <a:chExt cx="264550" cy="353222"/>
          </a:xfrm>
          <a:solidFill>
            <a:schemeClr val="tx2"/>
          </a:solidFill>
        </p:grpSpPr>
        <p:sp>
          <p:nvSpPr>
            <p:cNvPr id="60" name="Google Shape;9764;p16">
              <a:extLst>
                <a:ext uri="{FF2B5EF4-FFF2-40B4-BE49-F238E27FC236}">
                  <a16:creationId xmlns="" xmlns:a16="http://schemas.microsoft.com/office/drawing/2014/main" id="{1A681984-673A-49FB-9208-594038694AC6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765;p16">
              <a:extLst>
                <a:ext uri="{FF2B5EF4-FFF2-40B4-BE49-F238E27FC236}">
                  <a16:creationId xmlns="" xmlns:a16="http://schemas.microsoft.com/office/drawing/2014/main" id="{70D1E1C6-09F0-4949-9244-AE566ED3FD44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766;p16">
              <a:extLst>
                <a:ext uri="{FF2B5EF4-FFF2-40B4-BE49-F238E27FC236}">
                  <a16:creationId xmlns="" xmlns:a16="http://schemas.microsoft.com/office/drawing/2014/main" id="{2C4A8270-8E4E-4251-84A5-A0C6A3E7DADB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767;p16">
              <a:extLst>
                <a:ext uri="{FF2B5EF4-FFF2-40B4-BE49-F238E27FC236}">
                  <a16:creationId xmlns="" xmlns:a16="http://schemas.microsoft.com/office/drawing/2014/main" id="{02C9A11B-927F-481B-A07E-9A53411AE459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28319" y="2788920"/>
            <a:ext cx="5781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dirty="0" smtClean="0">
                <a:solidFill>
                  <a:schemeClr val="bg1"/>
                </a:solidFill>
              </a:rPr>
              <a:t>Следва демонстрация на</a:t>
            </a:r>
            <a:r>
              <a:rPr lang="en-US" sz="2000" dirty="0" smtClean="0">
                <a:solidFill>
                  <a:schemeClr val="bg1"/>
                </a:solidFill>
              </a:rPr>
              <a:t> Demo-</a:t>
            </a:r>
            <a:r>
              <a:rPr lang="bg-BG" sz="2000" dirty="0" smtClean="0">
                <a:solidFill>
                  <a:schemeClr val="bg1"/>
                </a:solidFill>
              </a:rPr>
              <a:t>то. Въпроси? 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072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="" xmlns:a16="http://schemas.microsoft.com/office/drawing/2014/main" id="{6C5F1C3E-1B1D-4B49-9D5C-61B5424A7B51}"/>
              </a:ext>
            </a:extLst>
          </p:cNvPr>
          <p:cNvSpPr/>
          <p:nvPr/>
        </p:nvSpPr>
        <p:spPr>
          <a:xfrm>
            <a:off x="538881" y="324240"/>
            <a:ext cx="3981157" cy="3678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600CBEA-0FC4-4517-9DF7-3E1CB1F77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116" y="3367000"/>
            <a:ext cx="3995149" cy="595400"/>
          </a:xfrm>
          <a:solidFill>
            <a:schemeClr val="bg2"/>
          </a:solidFill>
        </p:spPr>
        <p:txBody>
          <a:bodyPr anchor="ctr">
            <a:normAutofit lnSpcReduction="10000"/>
          </a:bodyPr>
          <a:lstStyle/>
          <a:p>
            <a:r>
              <a:rPr lang="bg-BG" dirty="0"/>
              <a:t>Изготвено от Таня Милчова и </a:t>
            </a:r>
            <a:endParaRPr lang="en-US" dirty="0" smtClean="0"/>
          </a:p>
          <a:p>
            <a:r>
              <a:rPr lang="bg-BG" dirty="0" smtClean="0"/>
              <a:t>Гергана </a:t>
            </a:r>
            <a:r>
              <a:rPr lang="bg-BG" dirty="0"/>
              <a:t>Мадарова 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116" y="855600"/>
            <a:ext cx="3981156" cy="1749468"/>
          </a:xfrm>
        </p:spPr>
        <p:txBody>
          <a:bodyPr anchor="t"/>
          <a:lstStyle/>
          <a:p>
            <a:r>
              <a:rPr lang="bg-BG" sz="3200" dirty="0" smtClean="0">
                <a:latin typeface="Georgia" pitchFamily="18" charset="0"/>
              </a:rPr>
              <a:t>ИТ Таланти </a:t>
            </a:r>
            <a:br>
              <a:rPr lang="bg-BG" sz="3200" dirty="0" smtClean="0">
                <a:latin typeface="Georgia" pitchFamily="18" charset="0"/>
              </a:rPr>
            </a:br>
            <a:r>
              <a:rPr lang="bg-BG" sz="3200" dirty="0" smtClean="0">
                <a:latin typeface="Georgia" pitchFamily="18" charset="0"/>
              </a:rPr>
              <a:t>Финален Проект</a:t>
            </a:r>
            <a:r>
              <a:rPr lang="bg-BG" sz="2000" dirty="0" smtClean="0">
                <a:latin typeface="Georgia" pitchFamily="18" charset="0"/>
              </a:rPr>
              <a:t/>
            </a:r>
            <a:br>
              <a:rPr lang="bg-BG" sz="2000" dirty="0" smtClean="0">
                <a:latin typeface="Georgia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>
                <a:solidFill>
                  <a:schemeClr val="bg2">
                    <a:lumMod val="75000"/>
                  </a:schemeClr>
                </a:solidFill>
              </a:rPr>
              <a:t>Кино Арена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94CCA7CD-A589-4F79-93E1-3D55CCBCC0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75" t="-196" r="19046" b="196"/>
          <a:stretch/>
        </p:blipFill>
        <p:spPr>
          <a:xfrm>
            <a:off x="4650404" y="-103244"/>
            <a:ext cx="4507429" cy="4794999"/>
          </a:xfrm>
          <a:prstGeom prst="rect">
            <a:avLst/>
          </a:prstGeom>
        </p:spPr>
      </p:pic>
      <p:grpSp>
        <p:nvGrpSpPr>
          <p:cNvPr id="132" name="Google Shape;4579;p14">
            <a:extLst>
              <a:ext uri="{FF2B5EF4-FFF2-40B4-BE49-F238E27FC236}">
                <a16:creationId xmlns="" xmlns:a16="http://schemas.microsoft.com/office/drawing/2014/main" id="{DF5BD570-93E6-44D4-8A98-B2AFC8EEA570}"/>
              </a:ext>
            </a:extLst>
          </p:cNvPr>
          <p:cNvGrpSpPr/>
          <p:nvPr/>
        </p:nvGrpSpPr>
        <p:grpSpPr>
          <a:xfrm>
            <a:off x="240947" y="552450"/>
            <a:ext cx="298169" cy="339253"/>
            <a:chOff x="1529350" y="258825"/>
            <a:chExt cx="423475" cy="481825"/>
          </a:xfrm>
          <a:noFill/>
        </p:grpSpPr>
        <p:sp>
          <p:nvSpPr>
            <p:cNvPr id="133" name="Google Shape;4580;p14">
              <a:extLst>
                <a:ext uri="{FF2B5EF4-FFF2-40B4-BE49-F238E27FC236}">
                  <a16:creationId xmlns="" xmlns:a16="http://schemas.microsoft.com/office/drawing/2014/main" id="{7A375A49-868A-413F-928A-367AFE0936A3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" name="Google Shape;4581;p14">
              <a:extLst>
                <a:ext uri="{FF2B5EF4-FFF2-40B4-BE49-F238E27FC236}">
                  <a16:creationId xmlns="" xmlns:a16="http://schemas.microsoft.com/office/drawing/2014/main" id="{D696C9D4-92B4-4DA8-943F-F9AC6C00BA8E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="" xmlns:a16="http://schemas.microsoft.com/office/drawing/2014/main" id="{2B2D4D5A-B93B-40A2-A82C-AD6BDF616FBF}"/>
              </a:ext>
            </a:extLst>
          </p:cNvPr>
          <p:cNvGrpSpPr/>
          <p:nvPr/>
        </p:nvGrpSpPr>
        <p:grpSpPr>
          <a:xfrm>
            <a:off x="2872041" y="5239956"/>
            <a:ext cx="528674" cy="528674"/>
            <a:chOff x="2872041" y="5239956"/>
            <a:chExt cx="528674" cy="528674"/>
          </a:xfrm>
        </p:grpSpPr>
        <p:sp>
          <p:nvSpPr>
            <p:cNvPr id="77" name="Elipse 76">
              <a:extLst>
                <a:ext uri="{FF2B5EF4-FFF2-40B4-BE49-F238E27FC236}">
                  <a16:creationId xmlns="" xmlns:a16="http://schemas.microsoft.com/office/drawing/2014/main" id="{7776C229-CEA5-497E-B3A6-EDAAA0A76AC1}"/>
                </a:ext>
              </a:extLst>
            </p:cNvPr>
            <p:cNvSpPr/>
            <p:nvPr/>
          </p:nvSpPr>
          <p:spPr>
            <a:xfrm>
              <a:off x="287204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8" name="Google Shape;8552;p14">
              <a:extLst>
                <a:ext uri="{FF2B5EF4-FFF2-40B4-BE49-F238E27FC236}">
                  <a16:creationId xmlns="" xmlns:a16="http://schemas.microsoft.com/office/drawing/2014/main" id="{803036CE-BABA-47E7-8068-600525FD3AAC}"/>
                </a:ext>
              </a:extLst>
            </p:cNvPr>
            <p:cNvGrpSpPr/>
            <p:nvPr/>
          </p:nvGrpSpPr>
          <p:grpSpPr>
            <a:xfrm>
              <a:off x="2958661" y="5326386"/>
              <a:ext cx="355434" cy="355815"/>
              <a:chOff x="4673540" y="3680297"/>
              <a:chExt cx="355434" cy="355815"/>
            </a:xfrm>
            <a:solidFill>
              <a:schemeClr val="tx2"/>
            </a:solidFill>
          </p:grpSpPr>
          <p:sp>
            <p:nvSpPr>
              <p:cNvPr id="79" name="Google Shape;8553;p14">
                <a:extLst>
                  <a:ext uri="{FF2B5EF4-FFF2-40B4-BE49-F238E27FC236}">
                    <a16:creationId xmlns="" xmlns:a16="http://schemas.microsoft.com/office/drawing/2014/main" id="{6754E24A-AC9F-4711-AA82-F20D15179DCB}"/>
                  </a:ext>
                </a:extLst>
              </p:cNvPr>
              <p:cNvSpPr/>
              <p:nvPr/>
            </p:nvSpPr>
            <p:spPr>
              <a:xfrm>
                <a:off x="4673540" y="3680297"/>
                <a:ext cx="355434" cy="355815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11205" extrusionOk="0">
                    <a:moveTo>
                      <a:pt x="2012" y="0"/>
                    </a:moveTo>
                    <a:cubicBezTo>
                      <a:pt x="905" y="0"/>
                      <a:pt x="0" y="893"/>
                      <a:pt x="0" y="2013"/>
                    </a:cubicBezTo>
                    <a:lnTo>
                      <a:pt x="0" y="9192"/>
                    </a:lnTo>
                    <a:cubicBezTo>
                      <a:pt x="0" y="10287"/>
                      <a:pt x="893" y="11204"/>
                      <a:pt x="2012" y="11204"/>
                    </a:cubicBezTo>
                    <a:lnTo>
                      <a:pt x="9180" y="11204"/>
                    </a:lnTo>
                    <a:cubicBezTo>
                      <a:pt x="10287" y="11204"/>
                      <a:pt x="11192" y="10311"/>
                      <a:pt x="11192" y="9192"/>
                    </a:cubicBezTo>
                    <a:lnTo>
                      <a:pt x="11192" y="2013"/>
                    </a:lnTo>
                    <a:cubicBezTo>
                      <a:pt x="11180" y="917"/>
                      <a:pt x="10287" y="0"/>
                      <a:pt x="9180" y="0"/>
                    </a:cubicBezTo>
                    <a:lnTo>
                      <a:pt x="8085" y="0"/>
                    </a:lnTo>
                    <a:cubicBezTo>
                      <a:pt x="7989" y="0"/>
                      <a:pt x="7918" y="84"/>
                      <a:pt x="7918" y="167"/>
                    </a:cubicBezTo>
                    <a:cubicBezTo>
                      <a:pt x="7918" y="262"/>
                      <a:pt x="7989" y="334"/>
                      <a:pt x="8085" y="334"/>
                    </a:cubicBezTo>
                    <a:lnTo>
                      <a:pt x="9180" y="334"/>
                    </a:lnTo>
                    <a:cubicBezTo>
                      <a:pt x="10109" y="334"/>
                      <a:pt x="10847" y="1084"/>
                      <a:pt x="10847" y="2001"/>
                    </a:cubicBezTo>
                    <a:lnTo>
                      <a:pt x="10847" y="9180"/>
                    </a:lnTo>
                    <a:cubicBezTo>
                      <a:pt x="10847" y="10097"/>
                      <a:pt x="10109" y="10847"/>
                      <a:pt x="9180" y="10847"/>
                    </a:cubicBezTo>
                    <a:lnTo>
                      <a:pt x="2012" y="10847"/>
                    </a:lnTo>
                    <a:cubicBezTo>
                      <a:pt x="1084" y="10847"/>
                      <a:pt x="345" y="10097"/>
                      <a:pt x="345" y="9180"/>
                    </a:cubicBezTo>
                    <a:lnTo>
                      <a:pt x="345" y="2001"/>
                    </a:lnTo>
                    <a:cubicBezTo>
                      <a:pt x="345" y="1084"/>
                      <a:pt x="1084" y="334"/>
                      <a:pt x="2012" y="334"/>
                    </a:cubicBezTo>
                    <a:lnTo>
                      <a:pt x="7418" y="334"/>
                    </a:lnTo>
                    <a:cubicBezTo>
                      <a:pt x="7501" y="334"/>
                      <a:pt x="7573" y="262"/>
                      <a:pt x="7573" y="167"/>
                    </a:cubicBezTo>
                    <a:cubicBezTo>
                      <a:pt x="7573" y="84"/>
                      <a:pt x="7501" y="0"/>
                      <a:pt x="7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554;p14">
                <a:extLst>
                  <a:ext uri="{FF2B5EF4-FFF2-40B4-BE49-F238E27FC236}">
                    <a16:creationId xmlns="" xmlns:a16="http://schemas.microsoft.com/office/drawing/2014/main" id="{8C0981CC-BEAB-400B-AB83-EEAED6688C0C}"/>
                  </a:ext>
                </a:extLst>
              </p:cNvPr>
              <p:cNvSpPr/>
              <p:nvPr/>
            </p:nvSpPr>
            <p:spPr>
              <a:xfrm>
                <a:off x="4805864" y="3736630"/>
                <a:ext cx="93042" cy="92661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918" extrusionOk="0">
                    <a:moveTo>
                      <a:pt x="1477" y="334"/>
                    </a:moveTo>
                    <a:cubicBezTo>
                      <a:pt x="2096" y="334"/>
                      <a:pt x="2608" y="834"/>
                      <a:pt x="2608" y="1465"/>
                    </a:cubicBezTo>
                    <a:cubicBezTo>
                      <a:pt x="2608" y="2084"/>
                      <a:pt x="2096" y="2596"/>
                      <a:pt x="1477" y="2596"/>
                    </a:cubicBezTo>
                    <a:cubicBezTo>
                      <a:pt x="846" y="2596"/>
                      <a:pt x="346" y="2084"/>
                      <a:pt x="346" y="1465"/>
                    </a:cubicBezTo>
                    <a:cubicBezTo>
                      <a:pt x="346" y="834"/>
                      <a:pt x="846" y="334"/>
                      <a:pt x="1477" y="334"/>
                    </a:cubicBezTo>
                    <a:close/>
                    <a:moveTo>
                      <a:pt x="1477" y="0"/>
                    </a:moveTo>
                    <a:cubicBezTo>
                      <a:pt x="667" y="0"/>
                      <a:pt x="12" y="655"/>
                      <a:pt x="12" y="1465"/>
                    </a:cubicBezTo>
                    <a:cubicBezTo>
                      <a:pt x="0" y="2263"/>
                      <a:pt x="655" y="2918"/>
                      <a:pt x="1477" y="2918"/>
                    </a:cubicBezTo>
                    <a:cubicBezTo>
                      <a:pt x="2274" y="2918"/>
                      <a:pt x="2929" y="2263"/>
                      <a:pt x="2929" y="1465"/>
                    </a:cubicBezTo>
                    <a:cubicBezTo>
                      <a:pt x="2929" y="655"/>
                      <a:pt x="2274" y="0"/>
                      <a:pt x="1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555;p14">
                <a:extLst>
                  <a:ext uri="{FF2B5EF4-FFF2-40B4-BE49-F238E27FC236}">
                    <a16:creationId xmlns="" xmlns:a16="http://schemas.microsoft.com/office/drawing/2014/main" id="{3418CA9C-26FA-431F-BBAA-0A59F2319906}"/>
                  </a:ext>
                </a:extLst>
              </p:cNvPr>
              <p:cNvSpPr/>
              <p:nvPr/>
            </p:nvSpPr>
            <p:spPr>
              <a:xfrm>
                <a:off x="4779380" y="3841358"/>
                <a:ext cx="143723" cy="138801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371" extrusionOk="0">
                    <a:moveTo>
                      <a:pt x="477" y="1"/>
                    </a:moveTo>
                    <a:cubicBezTo>
                      <a:pt x="215" y="1"/>
                      <a:pt x="1" y="203"/>
                      <a:pt x="1" y="477"/>
                    </a:cubicBezTo>
                    <a:lnTo>
                      <a:pt x="1" y="893"/>
                    </a:lnTo>
                    <a:cubicBezTo>
                      <a:pt x="1" y="1155"/>
                      <a:pt x="203" y="1370"/>
                      <a:pt x="477" y="1370"/>
                    </a:cubicBezTo>
                    <a:lnTo>
                      <a:pt x="763" y="1370"/>
                    </a:lnTo>
                    <a:cubicBezTo>
                      <a:pt x="834" y="1370"/>
                      <a:pt x="906" y="1429"/>
                      <a:pt x="906" y="1513"/>
                    </a:cubicBezTo>
                    <a:lnTo>
                      <a:pt x="906" y="2858"/>
                    </a:lnTo>
                    <a:cubicBezTo>
                      <a:pt x="906" y="2929"/>
                      <a:pt x="846" y="3001"/>
                      <a:pt x="763" y="3001"/>
                    </a:cubicBezTo>
                    <a:lnTo>
                      <a:pt x="572" y="3001"/>
                    </a:lnTo>
                    <a:cubicBezTo>
                      <a:pt x="299" y="3001"/>
                      <a:pt x="96" y="3215"/>
                      <a:pt x="96" y="3477"/>
                    </a:cubicBezTo>
                    <a:lnTo>
                      <a:pt x="96" y="3894"/>
                    </a:lnTo>
                    <a:cubicBezTo>
                      <a:pt x="96" y="4168"/>
                      <a:pt x="299" y="4370"/>
                      <a:pt x="572" y="4370"/>
                    </a:cubicBezTo>
                    <a:lnTo>
                      <a:pt x="4049" y="4370"/>
                    </a:lnTo>
                    <a:cubicBezTo>
                      <a:pt x="4311" y="4370"/>
                      <a:pt x="4525" y="4168"/>
                      <a:pt x="4525" y="3894"/>
                    </a:cubicBezTo>
                    <a:lnTo>
                      <a:pt x="4525" y="3477"/>
                    </a:lnTo>
                    <a:cubicBezTo>
                      <a:pt x="4525" y="3215"/>
                      <a:pt x="4311" y="3001"/>
                      <a:pt x="4049" y="3001"/>
                    </a:cubicBezTo>
                    <a:lnTo>
                      <a:pt x="3859" y="3001"/>
                    </a:lnTo>
                    <a:cubicBezTo>
                      <a:pt x="3787" y="3001"/>
                      <a:pt x="3704" y="2941"/>
                      <a:pt x="3704" y="2858"/>
                    </a:cubicBezTo>
                    <a:lnTo>
                      <a:pt x="3704" y="477"/>
                    </a:lnTo>
                    <a:cubicBezTo>
                      <a:pt x="3704" y="203"/>
                      <a:pt x="3501" y="1"/>
                      <a:pt x="3228" y="1"/>
                    </a:cubicBezTo>
                    <a:lnTo>
                      <a:pt x="1442" y="1"/>
                    </a:lnTo>
                    <a:cubicBezTo>
                      <a:pt x="1358" y="1"/>
                      <a:pt x="1287" y="72"/>
                      <a:pt x="1287" y="155"/>
                    </a:cubicBezTo>
                    <a:cubicBezTo>
                      <a:pt x="1287" y="251"/>
                      <a:pt x="1358" y="322"/>
                      <a:pt x="1442" y="322"/>
                    </a:cubicBezTo>
                    <a:lnTo>
                      <a:pt x="3228" y="322"/>
                    </a:lnTo>
                    <a:cubicBezTo>
                      <a:pt x="3311" y="322"/>
                      <a:pt x="3382" y="382"/>
                      <a:pt x="3382" y="477"/>
                    </a:cubicBezTo>
                    <a:lnTo>
                      <a:pt x="3382" y="2858"/>
                    </a:lnTo>
                    <a:cubicBezTo>
                      <a:pt x="3382" y="3120"/>
                      <a:pt x="3585" y="3334"/>
                      <a:pt x="3859" y="3334"/>
                    </a:cubicBezTo>
                    <a:lnTo>
                      <a:pt x="4049" y="3334"/>
                    </a:lnTo>
                    <a:cubicBezTo>
                      <a:pt x="4121" y="3334"/>
                      <a:pt x="4204" y="3394"/>
                      <a:pt x="4204" y="3477"/>
                    </a:cubicBezTo>
                    <a:lnTo>
                      <a:pt x="4204" y="3894"/>
                    </a:lnTo>
                    <a:cubicBezTo>
                      <a:pt x="4204" y="3965"/>
                      <a:pt x="4132" y="4049"/>
                      <a:pt x="4049" y="4049"/>
                    </a:cubicBezTo>
                    <a:lnTo>
                      <a:pt x="572" y="4049"/>
                    </a:lnTo>
                    <a:cubicBezTo>
                      <a:pt x="489" y="4049"/>
                      <a:pt x="418" y="3989"/>
                      <a:pt x="418" y="3894"/>
                    </a:cubicBezTo>
                    <a:lnTo>
                      <a:pt x="418" y="3477"/>
                    </a:lnTo>
                    <a:cubicBezTo>
                      <a:pt x="418" y="3406"/>
                      <a:pt x="477" y="3334"/>
                      <a:pt x="572" y="3334"/>
                    </a:cubicBezTo>
                    <a:lnTo>
                      <a:pt x="763" y="3334"/>
                    </a:lnTo>
                    <a:cubicBezTo>
                      <a:pt x="1025" y="3334"/>
                      <a:pt x="1239" y="3120"/>
                      <a:pt x="1239" y="2858"/>
                    </a:cubicBezTo>
                    <a:lnTo>
                      <a:pt x="1239" y="1513"/>
                    </a:lnTo>
                    <a:cubicBezTo>
                      <a:pt x="1239" y="1251"/>
                      <a:pt x="1025" y="1036"/>
                      <a:pt x="763" y="1036"/>
                    </a:cubicBezTo>
                    <a:lnTo>
                      <a:pt x="477" y="1036"/>
                    </a:lnTo>
                    <a:cubicBezTo>
                      <a:pt x="406" y="1036"/>
                      <a:pt x="334" y="977"/>
                      <a:pt x="334" y="893"/>
                    </a:cubicBezTo>
                    <a:lnTo>
                      <a:pt x="334" y="477"/>
                    </a:lnTo>
                    <a:cubicBezTo>
                      <a:pt x="334" y="393"/>
                      <a:pt x="394" y="322"/>
                      <a:pt x="477" y="322"/>
                    </a:cubicBezTo>
                    <a:lnTo>
                      <a:pt x="787" y="322"/>
                    </a:lnTo>
                    <a:cubicBezTo>
                      <a:pt x="882" y="322"/>
                      <a:pt x="953" y="251"/>
                      <a:pt x="953" y="155"/>
                    </a:cubicBezTo>
                    <a:cubicBezTo>
                      <a:pt x="953" y="72"/>
                      <a:pt x="882" y="1"/>
                      <a:pt x="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rupo 86">
            <a:extLst>
              <a:ext uri="{FF2B5EF4-FFF2-40B4-BE49-F238E27FC236}">
                <a16:creationId xmlns="" xmlns:a16="http://schemas.microsoft.com/office/drawing/2014/main" id="{268257F9-309C-4871-BD8B-F9FDA72223A4}"/>
              </a:ext>
            </a:extLst>
          </p:cNvPr>
          <p:cNvGrpSpPr/>
          <p:nvPr/>
        </p:nvGrpSpPr>
        <p:grpSpPr>
          <a:xfrm>
            <a:off x="4286781" y="5239956"/>
            <a:ext cx="528674" cy="528674"/>
            <a:chOff x="4286781" y="5239956"/>
            <a:chExt cx="528674" cy="528674"/>
          </a:xfrm>
        </p:grpSpPr>
        <p:sp>
          <p:nvSpPr>
            <p:cNvPr id="88" name="Elipse 87">
              <a:extLst>
                <a:ext uri="{FF2B5EF4-FFF2-40B4-BE49-F238E27FC236}">
                  <a16:creationId xmlns="" xmlns:a16="http://schemas.microsoft.com/office/drawing/2014/main" id="{E64865F5-28C7-4192-99D1-0C71B5F91860}"/>
                </a:ext>
              </a:extLst>
            </p:cNvPr>
            <p:cNvSpPr/>
            <p:nvPr/>
          </p:nvSpPr>
          <p:spPr>
            <a:xfrm>
              <a:off x="428678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89" name="Google Shape;9565;p16">
              <a:extLst>
                <a:ext uri="{FF2B5EF4-FFF2-40B4-BE49-F238E27FC236}">
                  <a16:creationId xmlns="" xmlns:a16="http://schemas.microsoft.com/office/drawing/2014/main" id="{B9511E84-B94C-4609-A057-8563B0DC3A35}"/>
                </a:ext>
              </a:extLst>
            </p:cNvPr>
            <p:cNvGrpSpPr/>
            <p:nvPr/>
          </p:nvGrpSpPr>
          <p:grpSpPr>
            <a:xfrm>
              <a:off x="4374141" y="5344853"/>
              <a:ext cx="353954" cy="318880"/>
              <a:chOff x="3988156" y="3380210"/>
              <a:chExt cx="353954" cy="318880"/>
            </a:xfrm>
            <a:solidFill>
              <a:schemeClr val="tx2"/>
            </a:solidFill>
          </p:grpSpPr>
          <p:sp>
            <p:nvSpPr>
              <p:cNvPr id="135" name="Google Shape;9566;p16">
                <a:extLst>
                  <a:ext uri="{FF2B5EF4-FFF2-40B4-BE49-F238E27FC236}">
                    <a16:creationId xmlns="" xmlns:a16="http://schemas.microsoft.com/office/drawing/2014/main" id="{14B2B166-B66F-4584-B6A1-C5C628B93BE4}"/>
                  </a:ext>
                </a:extLst>
              </p:cNvPr>
              <p:cNvSpPr/>
              <p:nvPr/>
            </p:nvSpPr>
            <p:spPr>
              <a:xfrm>
                <a:off x="4134053" y="3446156"/>
                <a:ext cx="28454" cy="49269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548" extrusionOk="0">
                    <a:moveTo>
                      <a:pt x="417" y="286"/>
                    </a:moveTo>
                    <a:lnTo>
                      <a:pt x="417" y="572"/>
                    </a:lnTo>
                    <a:cubicBezTo>
                      <a:pt x="298" y="524"/>
                      <a:pt x="274" y="500"/>
                      <a:pt x="274" y="417"/>
                    </a:cubicBezTo>
                    <a:cubicBezTo>
                      <a:pt x="274" y="345"/>
                      <a:pt x="346" y="298"/>
                      <a:pt x="417" y="286"/>
                    </a:cubicBezTo>
                    <a:close/>
                    <a:moveTo>
                      <a:pt x="524" y="869"/>
                    </a:moveTo>
                    <a:cubicBezTo>
                      <a:pt x="643" y="917"/>
                      <a:pt x="655" y="976"/>
                      <a:pt x="655" y="1048"/>
                    </a:cubicBezTo>
                    <a:cubicBezTo>
                      <a:pt x="655" y="1119"/>
                      <a:pt x="596" y="1179"/>
                      <a:pt x="524" y="1191"/>
                    </a:cubicBezTo>
                    <a:lnTo>
                      <a:pt x="524" y="869"/>
                    </a:lnTo>
                    <a:close/>
                    <a:moveTo>
                      <a:pt x="477" y="0"/>
                    </a:moveTo>
                    <a:cubicBezTo>
                      <a:pt x="453" y="0"/>
                      <a:pt x="417" y="24"/>
                      <a:pt x="417" y="48"/>
                    </a:cubicBezTo>
                    <a:lnTo>
                      <a:pt x="417" y="107"/>
                    </a:lnTo>
                    <a:cubicBezTo>
                      <a:pt x="191" y="131"/>
                      <a:pt x="60" y="250"/>
                      <a:pt x="60" y="476"/>
                    </a:cubicBezTo>
                    <a:cubicBezTo>
                      <a:pt x="60" y="703"/>
                      <a:pt x="227" y="774"/>
                      <a:pt x="417" y="845"/>
                    </a:cubicBezTo>
                    <a:lnTo>
                      <a:pt x="417" y="1226"/>
                    </a:lnTo>
                    <a:cubicBezTo>
                      <a:pt x="310" y="1203"/>
                      <a:pt x="274" y="1179"/>
                      <a:pt x="179" y="1107"/>
                    </a:cubicBezTo>
                    <a:cubicBezTo>
                      <a:pt x="160" y="1093"/>
                      <a:pt x="143" y="1087"/>
                      <a:pt x="127" y="1087"/>
                    </a:cubicBezTo>
                    <a:cubicBezTo>
                      <a:pt x="101" y="1087"/>
                      <a:pt x="77" y="1102"/>
                      <a:pt x="48" y="1131"/>
                    </a:cubicBezTo>
                    <a:cubicBezTo>
                      <a:pt x="0" y="1191"/>
                      <a:pt x="0" y="1250"/>
                      <a:pt x="48" y="1298"/>
                    </a:cubicBezTo>
                    <a:cubicBezTo>
                      <a:pt x="120" y="1405"/>
                      <a:pt x="274" y="1453"/>
                      <a:pt x="417" y="1453"/>
                    </a:cubicBezTo>
                    <a:lnTo>
                      <a:pt x="417" y="1512"/>
                    </a:lnTo>
                    <a:cubicBezTo>
                      <a:pt x="417" y="1536"/>
                      <a:pt x="453" y="1548"/>
                      <a:pt x="477" y="1548"/>
                    </a:cubicBezTo>
                    <a:cubicBezTo>
                      <a:pt x="512" y="1548"/>
                      <a:pt x="536" y="1536"/>
                      <a:pt x="536" y="1512"/>
                    </a:cubicBezTo>
                    <a:lnTo>
                      <a:pt x="536" y="1453"/>
                    </a:lnTo>
                    <a:cubicBezTo>
                      <a:pt x="727" y="1417"/>
                      <a:pt x="893" y="1298"/>
                      <a:pt x="893" y="1048"/>
                    </a:cubicBezTo>
                    <a:cubicBezTo>
                      <a:pt x="893" y="798"/>
                      <a:pt x="751" y="691"/>
                      <a:pt x="536" y="619"/>
                    </a:cubicBezTo>
                    <a:lnTo>
                      <a:pt x="536" y="286"/>
                    </a:lnTo>
                    <a:cubicBezTo>
                      <a:pt x="584" y="286"/>
                      <a:pt x="631" y="298"/>
                      <a:pt x="667" y="333"/>
                    </a:cubicBezTo>
                    <a:cubicBezTo>
                      <a:pt x="694" y="340"/>
                      <a:pt x="726" y="363"/>
                      <a:pt x="759" y="363"/>
                    </a:cubicBezTo>
                    <a:cubicBezTo>
                      <a:pt x="783" y="363"/>
                      <a:pt x="808" y="350"/>
                      <a:pt x="834" y="310"/>
                    </a:cubicBezTo>
                    <a:cubicBezTo>
                      <a:pt x="870" y="274"/>
                      <a:pt x="882" y="214"/>
                      <a:pt x="822" y="167"/>
                    </a:cubicBezTo>
                    <a:cubicBezTo>
                      <a:pt x="751" y="107"/>
                      <a:pt x="631" y="95"/>
                      <a:pt x="536" y="95"/>
                    </a:cubicBezTo>
                    <a:lnTo>
                      <a:pt x="536" y="48"/>
                    </a:lnTo>
                    <a:cubicBezTo>
                      <a:pt x="536" y="12"/>
                      <a:pt x="501" y="0"/>
                      <a:pt x="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9567;p16">
                <a:extLst>
                  <a:ext uri="{FF2B5EF4-FFF2-40B4-BE49-F238E27FC236}">
                    <a16:creationId xmlns="" xmlns:a16="http://schemas.microsoft.com/office/drawing/2014/main" id="{07DBF93D-9AE0-4F3B-9741-78EBAFCB74E6}"/>
                  </a:ext>
                </a:extLst>
              </p:cNvPr>
              <p:cNvSpPr/>
              <p:nvPr/>
            </p:nvSpPr>
            <p:spPr>
              <a:xfrm>
                <a:off x="4188988" y="3398001"/>
                <a:ext cx="81510" cy="8151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287" y="311"/>
                    </a:moveTo>
                    <a:cubicBezTo>
                      <a:pt x="1823" y="311"/>
                      <a:pt x="2251" y="739"/>
                      <a:pt x="2251" y="1275"/>
                    </a:cubicBezTo>
                    <a:cubicBezTo>
                      <a:pt x="2251" y="1811"/>
                      <a:pt x="1823" y="2251"/>
                      <a:pt x="1287" y="2251"/>
                    </a:cubicBezTo>
                    <a:cubicBezTo>
                      <a:pt x="751" y="2251"/>
                      <a:pt x="310" y="1811"/>
                      <a:pt x="310" y="1275"/>
                    </a:cubicBezTo>
                    <a:cubicBezTo>
                      <a:pt x="310" y="739"/>
                      <a:pt x="751" y="311"/>
                      <a:pt x="1287" y="311"/>
                    </a:cubicBezTo>
                    <a:close/>
                    <a:moveTo>
                      <a:pt x="1287" y="1"/>
                    </a:moveTo>
                    <a:cubicBezTo>
                      <a:pt x="572" y="1"/>
                      <a:pt x="1" y="584"/>
                      <a:pt x="1" y="1275"/>
                    </a:cubicBezTo>
                    <a:cubicBezTo>
                      <a:pt x="1" y="1989"/>
                      <a:pt x="584" y="2561"/>
                      <a:pt x="1287" y="2561"/>
                    </a:cubicBezTo>
                    <a:cubicBezTo>
                      <a:pt x="2001" y="2561"/>
                      <a:pt x="2561" y="1977"/>
                      <a:pt x="2561" y="1275"/>
                    </a:cubicBezTo>
                    <a:cubicBezTo>
                      <a:pt x="2561" y="584"/>
                      <a:pt x="2001" y="1"/>
                      <a:pt x="12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9568;p16">
                <a:extLst>
                  <a:ext uri="{FF2B5EF4-FFF2-40B4-BE49-F238E27FC236}">
                    <a16:creationId xmlns="" xmlns:a16="http://schemas.microsoft.com/office/drawing/2014/main" id="{9738787E-5EC7-4DA2-89CA-517B1E0F0812}"/>
                  </a:ext>
                </a:extLst>
              </p:cNvPr>
              <p:cNvSpPr/>
              <p:nvPr/>
            </p:nvSpPr>
            <p:spPr>
              <a:xfrm>
                <a:off x="4090863" y="3380210"/>
                <a:ext cx="195930" cy="146311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4597" extrusionOk="0">
                    <a:moveTo>
                      <a:pt x="1810" y="1834"/>
                    </a:moveTo>
                    <a:cubicBezTo>
                      <a:pt x="2131" y="1834"/>
                      <a:pt x="2429" y="2001"/>
                      <a:pt x="2608" y="2274"/>
                    </a:cubicBezTo>
                    <a:cubicBezTo>
                      <a:pt x="2643" y="2405"/>
                      <a:pt x="2703" y="2536"/>
                      <a:pt x="2762" y="2667"/>
                    </a:cubicBezTo>
                    <a:cubicBezTo>
                      <a:pt x="2762" y="2715"/>
                      <a:pt x="2774" y="2763"/>
                      <a:pt x="2774" y="2810"/>
                    </a:cubicBezTo>
                    <a:cubicBezTo>
                      <a:pt x="2774" y="3346"/>
                      <a:pt x="2346" y="3775"/>
                      <a:pt x="1810" y="3775"/>
                    </a:cubicBezTo>
                    <a:cubicBezTo>
                      <a:pt x="1274" y="3775"/>
                      <a:pt x="834" y="3346"/>
                      <a:pt x="834" y="2810"/>
                    </a:cubicBezTo>
                    <a:cubicBezTo>
                      <a:pt x="834" y="2274"/>
                      <a:pt x="1274" y="1834"/>
                      <a:pt x="1810" y="1834"/>
                    </a:cubicBezTo>
                    <a:close/>
                    <a:moveTo>
                      <a:pt x="1810" y="1322"/>
                    </a:moveTo>
                    <a:cubicBezTo>
                      <a:pt x="2084" y="1322"/>
                      <a:pt x="2346" y="1393"/>
                      <a:pt x="2584" y="1536"/>
                    </a:cubicBezTo>
                    <a:cubicBezTo>
                      <a:pt x="2560" y="1620"/>
                      <a:pt x="2560" y="1703"/>
                      <a:pt x="2548" y="1774"/>
                    </a:cubicBezTo>
                    <a:cubicBezTo>
                      <a:pt x="2346" y="1632"/>
                      <a:pt x="2072" y="1536"/>
                      <a:pt x="1810" y="1536"/>
                    </a:cubicBezTo>
                    <a:cubicBezTo>
                      <a:pt x="1096" y="1536"/>
                      <a:pt x="524" y="2120"/>
                      <a:pt x="524" y="2822"/>
                    </a:cubicBezTo>
                    <a:cubicBezTo>
                      <a:pt x="524" y="3537"/>
                      <a:pt x="1107" y="4096"/>
                      <a:pt x="1810" y="4096"/>
                    </a:cubicBezTo>
                    <a:cubicBezTo>
                      <a:pt x="2417" y="4096"/>
                      <a:pt x="2917" y="3668"/>
                      <a:pt x="3060" y="3108"/>
                    </a:cubicBezTo>
                    <a:cubicBezTo>
                      <a:pt x="3120" y="3167"/>
                      <a:pt x="3155" y="3203"/>
                      <a:pt x="3239" y="3263"/>
                    </a:cubicBezTo>
                    <a:cubicBezTo>
                      <a:pt x="3036" y="3882"/>
                      <a:pt x="2477" y="4299"/>
                      <a:pt x="1810" y="4299"/>
                    </a:cubicBezTo>
                    <a:cubicBezTo>
                      <a:pt x="988" y="4299"/>
                      <a:pt x="322" y="3620"/>
                      <a:pt x="322" y="2810"/>
                    </a:cubicBezTo>
                    <a:cubicBezTo>
                      <a:pt x="322" y="1989"/>
                      <a:pt x="988" y="1322"/>
                      <a:pt x="1810" y="1322"/>
                    </a:cubicBezTo>
                    <a:close/>
                    <a:moveTo>
                      <a:pt x="4382" y="0"/>
                    </a:moveTo>
                    <a:cubicBezTo>
                      <a:pt x="3608" y="0"/>
                      <a:pt x="2929" y="500"/>
                      <a:pt x="2679" y="1179"/>
                    </a:cubicBezTo>
                    <a:cubicBezTo>
                      <a:pt x="2417" y="1036"/>
                      <a:pt x="2131" y="953"/>
                      <a:pt x="1822" y="953"/>
                    </a:cubicBezTo>
                    <a:cubicBezTo>
                      <a:pt x="822" y="953"/>
                      <a:pt x="0" y="1774"/>
                      <a:pt x="0" y="2775"/>
                    </a:cubicBezTo>
                    <a:cubicBezTo>
                      <a:pt x="0" y="3775"/>
                      <a:pt x="822" y="4596"/>
                      <a:pt x="1822" y="4596"/>
                    </a:cubicBezTo>
                    <a:cubicBezTo>
                      <a:pt x="2596" y="4596"/>
                      <a:pt x="3262" y="4120"/>
                      <a:pt x="3512" y="3417"/>
                    </a:cubicBezTo>
                    <a:cubicBezTo>
                      <a:pt x="3763" y="3548"/>
                      <a:pt x="4060" y="3644"/>
                      <a:pt x="4382" y="3644"/>
                    </a:cubicBezTo>
                    <a:cubicBezTo>
                      <a:pt x="4798" y="3644"/>
                      <a:pt x="5191" y="3489"/>
                      <a:pt x="5513" y="3239"/>
                    </a:cubicBezTo>
                    <a:cubicBezTo>
                      <a:pt x="5822" y="2989"/>
                      <a:pt x="6049" y="2632"/>
                      <a:pt x="6132" y="2239"/>
                    </a:cubicBezTo>
                    <a:cubicBezTo>
                      <a:pt x="6156" y="2167"/>
                      <a:pt x="6096" y="2072"/>
                      <a:pt x="6013" y="2060"/>
                    </a:cubicBezTo>
                    <a:cubicBezTo>
                      <a:pt x="6004" y="2059"/>
                      <a:pt x="5996" y="2058"/>
                      <a:pt x="5987" y="2058"/>
                    </a:cubicBezTo>
                    <a:cubicBezTo>
                      <a:pt x="5911" y="2058"/>
                      <a:pt x="5833" y="2104"/>
                      <a:pt x="5822" y="2179"/>
                    </a:cubicBezTo>
                    <a:cubicBezTo>
                      <a:pt x="5656" y="2870"/>
                      <a:pt x="5060" y="3322"/>
                      <a:pt x="4370" y="3322"/>
                    </a:cubicBezTo>
                    <a:cubicBezTo>
                      <a:pt x="3834" y="3322"/>
                      <a:pt x="3334" y="3048"/>
                      <a:pt x="3072" y="2572"/>
                    </a:cubicBezTo>
                    <a:cubicBezTo>
                      <a:pt x="3036" y="2417"/>
                      <a:pt x="2977" y="2274"/>
                      <a:pt x="2905" y="2132"/>
                    </a:cubicBezTo>
                    <a:cubicBezTo>
                      <a:pt x="2715" y="1215"/>
                      <a:pt x="3429" y="334"/>
                      <a:pt x="4370" y="334"/>
                    </a:cubicBezTo>
                    <a:cubicBezTo>
                      <a:pt x="5060" y="334"/>
                      <a:pt x="5656" y="810"/>
                      <a:pt x="5822" y="1477"/>
                    </a:cubicBezTo>
                    <a:cubicBezTo>
                      <a:pt x="5832" y="1556"/>
                      <a:pt x="5899" y="1602"/>
                      <a:pt x="5969" y="1602"/>
                    </a:cubicBezTo>
                    <a:cubicBezTo>
                      <a:pt x="5984" y="1602"/>
                      <a:pt x="5998" y="1600"/>
                      <a:pt x="6013" y="1596"/>
                    </a:cubicBezTo>
                    <a:cubicBezTo>
                      <a:pt x="6108" y="1584"/>
                      <a:pt x="6144" y="1489"/>
                      <a:pt x="6132" y="1405"/>
                    </a:cubicBezTo>
                    <a:cubicBezTo>
                      <a:pt x="6049" y="1024"/>
                      <a:pt x="5822" y="667"/>
                      <a:pt x="5513" y="405"/>
                    </a:cubicBezTo>
                    <a:cubicBezTo>
                      <a:pt x="5191" y="155"/>
                      <a:pt x="4775" y="0"/>
                      <a:pt x="43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9569;p16">
                <a:extLst>
                  <a:ext uri="{FF2B5EF4-FFF2-40B4-BE49-F238E27FC236}">
                    <a16:creationId xmlns="" xmlns:a16="http://schemas.microsoft.com/office/drawing/2014/main" id="{9400CECC-6525-4633-914E-367D61882F08}"/>
                  </a:ext>
                </a:extLst>
              </p:cNvPr>
              <p:cNvSpPr/>
              <p:nvPr/>
            </p:nvSpPr>
            <p:spPr>
              <a:xfrm>
                <a:off x="4215914" y="3415061"/>
                <a:ext cx="28072" cy="49301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549" extrusionOk="0">
                    <a:moveTo>
                      <a:pt x="405" y="298"/>
                    </a:moveTo>
                    <a:lnTo>
                      <a:pt x="405" y="584"/>
                    </a:lnTo>
                    <a:cubicBezTo>
                      <a:pt x="286" y="537"/>
                      <a:pt x="262" y="501"/>
                      <a:pt x="262" y="429"/>
                    </a:cubicBezTo>
                    <a:cubicBezTo>
                      <a:pt x="262" y="358"/>
                      <a:pt x="334" y="310"/>
                      <a:pt x="405" y="298"/>
                    </a:cubicBezTo>
                    <a:close/>
                    <a:moveTo>
                      <a:pt x="512" y="882"/>
                    </a:moveTo>
                    <a:cubicBezTo>
                      <a:pt x="631" y="918"/>
                      <a:pt x="643" y="977"/>
                      <a:pt x="643" y="1060"/>
                    </a:cubicBezTo>
                    <a:cubicBezTo>
                      <a:pt x="643" y="1144"/>
                      <a:pt x="584" y="1191"/>
                      <a:pt x="512" y="1203"/>
                    </a:cubicBezTo>
                    <a:lnTo>
                      <a:pt x="512" y="882"/>
                    </a:lnTo>
                    <a:close/>
                    <a:moveTo>
                      <a:pt x="465" y="1"/>
                    </a:moveTo>
                    <a:cubicBezTo>
                      <a:pt x="441" y="1"/>
                      <a:pt x="405" y="13"/>
                      <a:pt x="405" y="48"/>
                    </a:cubicBezTo>
                    <a:lnTo>
                      <a:pt x="405" y="96"/>
                    </a:lnTo>
                    <a:cubicBezTo>
                      <a:pt x="179" y="132"/>
                      <a:pt x="48" y="251"/>
                      <a:pt x="48" y="477"/>
                    </a:cubicBezTo>
                    <a:cubicBezTo>
                      <a:pt x="48" y="715"/>
                      <a:pt x="226" y="787"/>
                      <a:pt x="405" y="846"/>
                    </a:cubicBezTo>
                    <a:lnTo>
                      <a:pt x="405" y="1215"/>
                    </a:lnTo>
                    <a:cubicBezTo>
                      <a:pt x="298" y="1203"/>
                      <a:pt x="262" y="1156"/>
                      <a:pt x="167" y="1096"/>
                    </a:cubicBezTo>
                    <a:cubicBezTo>
                      <a:pt x="150" y="1084"/>
                      <a:pt x="133" y="1079"/>
                      <a:pt x="117" y="1079"/>
                    </a:cubicBezTo>
                    <a:cubicBezTo>
                      <a:pt x="53" y="1079"/>
                      <a:pt x="0" y="1158"/>
                      <a:pt x="0" y="1215"/>
                    </a:cubicBezTo>
                    <a:cubicBezTo>
                      <a:pt x="0" y="1251"/>
                      <a:pt x="24" y="1275"/>
                      <a:pt x="36" y="1299"/>
                    </a:cubicBezTo>
                    <a:cubicBezTo>
                      <a:pt x="107" y="1394"/>
                      <a:pt x="274" y="1441"/>
                      <a:pt x="405" y="1441"/>
                    </a:cubicBezTo>
                    <a:lnTo>
                      <a:pt x="405" y="1501"/>
                    </a:lnTo>
                    <a:cubicBezTo>
                      <a:pt x="405" y="1537"/>
                      <a:pt x="441" y="1549"/>
                      <a:pt x="465" y="1549"/>
                    </a:cubicBezTo>
                    <a:cubicBezTo>
                      <a:pt x="500" y="1549"/>
                      <a:pt x="524" y="1525"/>
                      <a:pt x="524" y="1501"/>
                    </a:cubicBezTo>
                    <a:lnTo>
                      <a:pt x="524" y="1441"/>
                    </a:lnTo>
                    <a:cubicBezTo>
                      <a:pt x="715" y="1406"/>
                      <a:pt x="881" y="1299"/>
                      <a:pt x="881" y="1037"/>
                    </a:cubicBezTo>
                    <a:cubicBezTo>
                      <a:pt x="881" y="787"/>
                      <a:pt x="715" y="703"/>
                      <a:pt x="524" y="620"/>
                    </a:cubicBezTo>
                    <a:lnTo>
                      <a:pt x="524" y="298"/>
                    </a:lnTo>
                    <a:cubicBezTo>
                      <a:pt x="596" y="298"/>
                      <a:pt x="631" y="310"/>
                      <a:pt x="703" y="358"/>
                    </a:cubicBezTo>
                    <a:cubicBezTo>
                      <a:pt x="717" y="362"/>
                      <a:pt x="732" y="364"/>
                      <a:pt x="746" y="364"/>
                    </a:cubicBezTo>
                    <a:cubicBezTo>
                      <a:pt x="777" y="364"/>
                      <a:pt x="805" y="351"/>
                      <a:pt x="822" y="310"/>
                    </a:cubicBezTo>
                    <a:cubicBezTo>
                      <a:pt x="857" y="263"/>
                      <a:pt x="869" y="203"/>
                      <a:pt x="810" y="156"/>
                    </a:cubicBezTo>
                    <a:cubicBezTo>
                      <a:pt x="738" y="96"/>
                      <a:pt x="619" y="84"/>
                      <a:pt x="524" y="84"/>
                    </a:cubicBezTo>
                    <a:lnTo>
                      <a:pt x="524" y="48"/>
                    </a:lnTo>
                    <a:cubicBezTo>
                      <a:pt x="524" y="13"/>
                      <a:pt x="500" y="1"/>
                      <a:pt x="4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9570;p16">
                <a:extLst>
                  <a:ext uri="{FF2B5EF4-FFF2-40B4-BE49-F238E27FC236}">
                    <a16:creationId xmlns="" xmlns:a16="http://schemas.microsoft.com/office/drawing/2014/main" id="{C238095E-127B-4360-AB91-09EEC270FA3D}"/>
                  </a:ext>
                </a:extLst>
              </p:cNvPr>
              <p:cNvSpPr/>
              <p:nvPr/>
            </p:nvSpPr>
            <p:spPr>
              <a:xfrm>
                <a:off x="3988156" y="3495935"/>
                <a:ext cx="353954" cy="203155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6383" extrusionOk="0">
                    <a:moveTo>
                      <a:pt x="3525" y="1884"/>
                    </a:moveTo>
                    <a:cubicBezTo>
                      <a:pt x="3540" y="1884"/>
                      <a:pt x="3561" y="1898"/>
                      <a:pt x="3561" y="1925"/>
                    </a:cubicBezTo>
                    <a:cubicBezTo>
                      <a:pt x="3632" y="2103"/>
                      <a:pt x="4632" y="4770"/>
                      <a:pt x="4680" y="4854"/>
                    </a:cubicBezTo>
                    <a:cubicBezTo>
                      <a:pt x="4692" y="4865"/>
                      <a:pt x="4680" y="4901"/>
                      <a:pt x="4644" y="4901"/>
                    </a:cubicBezTo>
                    <a:lnTo>
                      <a:pt x="3930" y="5163"/>
                    </a:lnTo>
                    <a:cubicBezTo>
                      <a:pt x="3882" y="5032"/>
                      <a:pt x="2870" y="2341"/>
                      <a:pt x="2799" y="2163"/>
                    </a:cubicBezTo>
                    <a:lnTo>
                      <a:pt x="3513" y="1889"/>
                    </a:lnTo>
                    <a:cubicBezTo>
                      <a:pt x="3516" y="1886"/>
                      <a:pt x="3520" y="1884"/>
                      <a:pt x="3525" y="1884"/>
                    </a:cubicBezTo>
                    <a:close/>
                    <a:moveTo>
                      <a:pt x="2501" y="2294"/>
                    </a:moveTo>
                    <a:lnTo>
                      <a:pt x="3632" y="5306"/>
                    </a:lnTo>
                    <a:cubicBezTo>
                      <a:pt x="3096" y="5496"/>
                      <a:pt x="1763" y="5997"/>
                      <a:pt x="1536" y="6092"/>
                    </a:cubicBezTo>
                    <a:cubicBezTo>
                      <a:pt x="1528" y="6095"/>
                      <a:pt x="1520" y="6096"/>
                      <a:pt x="1511" y="6096"/>
                    </a:cubicBezTo>
                    <a:cubicBezTo>
                      <a:pt x="1485" y="6096"/>
                      <a:pt x="1459" y="6081"/>
                      <a:pt x="1441" y="6044"/>
                    </a:cubicBezTo>
                    <a:lnTo>
                      <a:pt x="358" y="3175"/>
                    </a:lnTo>
                    <a:cubicBezTo>
                      <a:pt x="346" y="3139"/>
                      <a:pt x="358" y="3103"/>
                      <a:pt x="405" y="3080"/>
                    </a:cubicBezTo>
                    <a:cubicBezTo>
                      <a:pt x="1084" y="2829"/>
                      <a:pt x="2025" y="2472"/>
                      <a:pt x="2501" y="2294"/>
                    </a:cubicBezTo>
                    <a:close/>
                    <a:moveTo>
                      <a:pt x="10195" y="0"/>
                    </a:moveTo>
                    <a:cubicBezTo>
                      <a:pt x="9949" y="0"/>
                      <a:pt x="9714" y="126"/>
                      <a:pt x="9537" y="282"/>
                    </a:cubicBezTo>
                    <a:lnTo>
                      <a:pt x="7835" y="1698"/>
                    </a:lnTo>
                    <a:cubicBezTo>
                      <a:pt x="7740" y="1496"/>
                      <a:pt x="7537" y="1282"/>
                      <a:pt x="7144" y="1282"/>
                    </a:cubicBezTo>
                    <a:cubicBezTo>
                      <a:pt x="6745" y="1282"/>
                      <a:pt x="6434" y="1280"/>
                      <a:pt x="6185" y="1280"/>
                    </a:cubicBezTo>
                    <a:cubicBezTo>
                      <a:pt x="5437" y="1280"/>
                      <a:pt x="5254" y="1294"/>
                      <a:pt x="4977" y="1401"/>
                    </a:cubicBezTo>
                    <a:lnTo>
                      <a:pt x="3882" y="1853"/>
                    </a:lnTo>
                    <a:lnTo>
                      <a:pt x="3870" y="1806"/>
                    </a:lnTo>
                    <a:cubicBezTo>
                      <a:pt x="3814" y="1665"/>
                      <a:pt x="3669" y="1569"/>
                      <a:pt x="3523" y="1569"/>
                    </a:cubicBezTo>
                    <a:cubicBezTo>
                      <a:pt x="3484" y="1569"/>
                      <a:pt x="3444" y="1576"/>
                      <a:pt x="3406" y="1591"/>
                    </a:cubicBezTo>
                    <a:lnTo>
                      <a:pt x="2596" y="1913"/>
                    </a:lnTo>
                    <a:cubicBezTo>
                      <a:pt x="2239" y="2044"/>
                      <a:pt x="1084" y="2472"/>
                      <a:pt x="298" y="2770"/>
                    </a:cubicBezTo>
                    <a:cubicBezTo>
                      <a:pt x="108" y="2841"/>
                      <a:pt x="1" y="3068"/>
                      <a:pt x="72" y="3258"/>
                    </a:cubicBezTo>
                    <a:lnTo>
                      <a:pt x="1167" y="6139"/>
                    </a:lnTo>
                    <a:cubicBezTo>
                      <a:pt x="1222" y="6285"/>
                      <a:pt x="1368" y="6382"/>
                      <a:pt x="1518" y="6382"/>
                    </a:cubicBezTo>
                    <a:cubicBezTo>
                      <a:pt x="1564" y="6382"/>
                      <a:pt x="1611" y="6373"/>
                      <a:pt x="1656" y="6354"/>
                    </a:cubicBezTo>
                    <a:cubicBezTo>
                      <a:pt x="1906" y="6270"/>
                      <a:pt x="3549" y="5639"/>
                      <a:pt x="3894" y="5508"/>
                    </a:cubicBezTo>
                    <a:lnTo>
                      <a:pt x="4763" y="5175"/>
                    </a:lnTo>
                    <a:cubicBezTo>
                      <a:pt x="4942" y="5104"/>
                      <a:pt x="5049" y="4901"/>
                      <a:pt x="4965" y="4723"/>
                    </a:cubicBezTo>
                    <a:lnTo>
                      <a:pt x="4954" y="4675"/>
                    </a:lnTo>
                    <a:cubicBezTo>
                      <a:pt x="5525" y="4437"/>
                      <a:pt x="5537" y="4413"/>
                      <a:pt x="6120" y="4413"/>
                    </a:cubicBezTo>
                    <a:cubicBezTo>
                      <a:pt x="6204" y="4413"/>
                      <a:pt x="6275" y="4330"/>
                      <a:pt x="6275" y="4246"/>
                    </a:cubicBezTo>
                    <a:cubicBezTo>
                      <a:pt x="6275" y="4151"/>
                      <a:pt x="6204" y="4080"/>
                      <a:pt x="6120" y="4080"/>
                    </a:cubicBezTo>
                    <a:cubicBezTo>
                      <a:pt x="5477" y="4080"/>
                      <a:pt x="5418" y="4127"/>
                      <a:pt x="4834" y="4377"/>
                    </a:cubicBezTo>
                    <a:lnTo>
                      <a:pt x="3989" y="2127"/>
                    </a:lnTo>
                    <a:lnTo>
                      <a:pt x="5073" y="1686"/>
                    </a:lnTo>
                    <a:cubicBezTo>
                      <a:pt x="5294" y="1601"/>
                      <a:pt x="5460" y="1589"/>
                      <a:pt x="6106" y="1589"/>
                    </a:cubicBezTo>
                    <a:cubicBezTo>
                      <a:pt x="6364" y="1589"/>
                      <a:pt x="6699" y="1591"/>
                      <a:pt x="7144" y="1591"/>
                    </a:cubicBezTo>
                    <a:cubicBezTo>
                      <a:pt x="7323" y="1591"/>
                      <a:pt x="7442" y="1651"/>
                      <a:pt x="7513" y="1770"/>
                    </a:cubicBezTo>
                    <a:cubicBezTo>
                      <a:pt x="7573" y="1865"/>
                      <a:pt x="7573" y="1948"/>
                      <a:pt x="7585" y="1984"/>
                    </a:cubicBezTo>
                    <a:cubicBezTo>
                      <a:pt x="7585" y="2044"/>
                      <a:pt x="7549" y="2341"/>
                      <a:pt x="7263" y="2389"/>
                    </a:cubicBezTo>
                    <a:cubicBezTo>
                      <a:pt x="6835" y="2460"/>
                      <a:pt x="5882" y="2591"/>
                      <a:pt x="5882" y="2591"/>
                    </a:cubicBezTo>
                    <a:cubicBezTo>
                      <a:pt x="5787" y="2603"/>
                      <a:pt x="5727" y="2687"/>
                      <a:pt x="5739" y="2770"/>
                    </a:cubicBezTo>
                    <a:cubicBezTo>
                      <a:pt x="5763" y="2841"/>
                      <a:pt x="5823" y="2901"/>
                      <a:pt x="5906" y="2901"/>
                    </a:cubicBezTo>
                    <a:lnTo>
                      <a:pt x="5942" y="2901"/>
                    </a:lnTo>
                    <a:cubicBezTo>
                      <a:pt x="5954" y="2901"/>
                      <a:pt x="6894" y="2770"/>
                      <a:pt x="7335" y="2699"/>
                    </a:cubicBezTo>
                    <a:cubicBezTo>
                      <a:pt x="7740" y="2627"/>
                      <a:pt x="7882" y="2282"/>
                      <a:pt x="7918" y="2056"/>
                    </a:cubicBezTo>
                    <a:lnTo>
                      <a:pt x="9764" y="520"/>
                    </a:lnTo>
                    <a:cubicBezTo>
                      <a:pt x="9875" y="408"/>
                      <a:pt x="10028" y="311"/>
                      <a:pt x="10188" y="311"/>
                    </a:cubicBezTo>
                    <a:cubicBezTo>
                      <a:pt x="10285" y="311"/>
                      <a:pt x="10384" y="347"/>
                      <a:pt x="10478" y="436"/>
                    </a:cubicBezTo>
                    <a:cubicBezTo>
                      <a:pt x="10776" y="734"/>
                      <a:pt x="10502" y="1091"/>
                      <a:pt x="10430" y="1151"/>
                    </a:cubicBezTo>
                    <a:cubicBezTo>
                      <a:pt x="10359" y="1222"/>
                      <a:pt x="8097" y="3651"/>
                      <a:pt x="8097" y="3651"/>
                    </a:cubicBezTo>
                    <a:cubicBezTo>
                      <a:pt x="7763" y="4020"/>
                      <a:pt x="7323" y="4080"/>
                      <a:pt x="7144" y="4092"/>
                    </a:cubicBezTo>
                    <a:lnTo>
                      <a:pt x="6847" y="4092"/>
                    </a:lnTo>
                    <a:cubicBezTo>
                      <a:pt x="6751" y="4092"/>
                      <a:pt x="6680" y="4175"/>
                      <a:pt x="6680" y="4258"/>
                    </a:cubicBezTo>
                    <a:cubicBezTo>
                      <a:pt x="6680" y="4353"/>
                      <a:pt x="6751" y="4425"/>
                      <a:pt x="6847" y="4425"/>
                    </a:cubicBezTo>
                    <a:lnTo>
                      <a:pt x="7156" y="4425"/>
                    </a:lnTo>
                    <a:cubicBezTo>
                      <a:pt x="7382" y="4413"/>
                      <a:pt x="7918" y="4330"/>
                      <a:pt x="8335" y="3877"/>
                    </a:cubicBezTo>
                    <a:cubicBezTo>
                      <a:pt x="10669" y="1377"/>
                      <a:pt x="10669" y="1377"/>
                      <a:pt x="10669" y="1353"/>
                    </a:cubicBezTo>
                    <a:cubicBezTo>
                      <a:pt x="10883" y="1151"/>
                      <a:pt x="11121" y="627"/>
                      <a:pt x="10704" y="210"/>
                    </a:cubicBezTo>
                    <a:cubicBezTo>
                      <a:pt x="10539" y="60"/>
                      <a:pt x="10365" y="0"/>
                      <a:pt x="101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0" name="Grupo 139">
            <a:extLst>
              <a:ext uri="{FF2B5EF4-FFF2-40B4-BE49-F238E27FC236}">
                <a16:creationId xmlns="" xmlns:a16="http://schemas.microsoft.com/office/drawing/2014/main" id="{F049AC9F-C3A1-4D74-BA73-66FA01B76C83}"/>
              </a:ext>
            </a:extLst>
          </p:cNvPr>
          <p:cNvGrpSpPr/>
          <p:nvPr/>
        </p:nvGrpSpPr>
        <p:grpSpPr>
          <a:xfrm>
            <a:off x="5720764" y="5239955"/>
            <a:ext cx="528675" cy="528675"/>
            <a:chOff x="5720764" y="5239955"/>
            <a:chExt cx="528675" cy="528675"/>
          </a:xfrm>
        </p:grpSpPr>
        <p:sp>
          <p:nvSpPr>
            <p:cNvPr id="141" name="Elipse 140">
              <a:extLst>
                <a:ext uri="{FF2B5EF4-FFF2-40B4-BE49-F238E27FC236}">
                  <a16:creationId xmlns="" xmlns:a16="http://schemas.microsoft.com/office/drawing/2014/main" id="{7B4E51F6-3953-4A0E-B84F-896379A1F17C}"/>
                </a:ext>
              </a:extLst>
            </p:cNvPr>
            <p:cNvSpPr/>
            <p:nvPr/>
          </p:nvSpPr>
          <p:spPr>
            <a:xfrm>
              <a:off x="5720764" y="5239955"/>
              <a:ext cx="528675" cy="5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42" name="Google Shape;9481;p16">
              <a:extLst>
                <a:ext uri="{FF2B5EF4-FFF2-40B4-BE49-F238E27FC236}">
                  <a16:creationId xmlns="" xmlns:a16="http://schemas.microsoft.com/office/drawing/2014/main" id="{6C5F8B6D-8ACA-46A7-AD57-A89B1631AD7D}"/>
                </a:ext>
              </a:extLst>
            </p:cNvPr>
            <p:cNvGrpSpPr/>
            <p:nvPr/>
          </p:nvGrpSpPr>
          <p:grpSpPr>
            <a:xfrm>
              <a:off x="5761688" y="5340763"/>
              <a:ext cx="446826" cy="327059"/>
              <a:chOff x="5733194" y="2431718"/>
              <a:chExt cx="446826" cy="327059"/>
            </a:xfrm>
            <a:solidFill>
              <a:schemeClr val="tx2"/>
            </a:solidFill>
          </p:grpSpPr>
          <p:sp>
            <p:nvSpPr>
              <p:cNvPr id="143" name="Google Shape;9482;p16">
                <a:extLst>
                  <a:ext uri="{FF2B5EF4-FFF2-40B4-BE49-F238E27FC236}">
                    <a16:creationId xmlns="" xmlns:a16="http://schemas.microsoft.com/office/drawing/2014/main" id="{428C3432-7023-495C-9018-4F4B77A4DA67}"/>
                  </a:ext>
                </a:extLst>
              </p:cNvPr>
              <p:cNvSpPr/>
              <p:nvPr/>
            </p:nvSpPr>
            <p:spPr>
              <a:xfrm>
                <a:off x="6032946" y="2474145"/>
                <a:ext cx="56112" cy="2011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32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17"/>
                      <a:pt x="215" y="417"/>
                    </a:cubicBezTo>
                    <a:cubicBezTo>
                      <a:pt x="441" y="417"/>
                      <a:pt x="1108" y="453"/>
                      <a:pt x="1429" y="620"/>
                    </a:cubicBezTo>
                    <a:cubicBezTo>
                      <a:pt x="1465" y="632"/>
                      <a:pt x="1489" y="632"/>
                      <a:pt x="1525" y="632"/>
                    </a:cubicBezTo>
                    <a:cubicBezTo>
                      <a:pt x="1596" y="632"/>
                      <a:pt x="1668" y="584"/>
                      <a:pt x="1703" y="513"/>
                    </a:cubicBezTo>
                    <a:cubicBezTo>
                      <a:pt x="1763" y="417"/>
                      <a:pt x="1727" y="298"/>
                      <a:pt x="1632" y="239"/>
                    </a:cubicBezTo>
                    <a:cubicBezTo>
                      <a:pt x="1156" y="1"/>
                      <a:pt x="263" y="1"/>
                      <a:pt x="2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9483;p16">
                <a:extLst>
                  <a:ext uri="{FF2B5EF4-FFF2-40B4-BE49-F238E27FC236}">
                    <a16:creationId xmlns="" xmlns:a16="http://schemas.microsoft.com/office/drawing/2014/main" id="{F51B221C-D772-4E61-A734-6B7E2F013A29}"/>
                  </a:ext>
                </a:extLst>
              </p:cNvPr>
              <p:cNvSpPr/>
              <p:nvPr/>
            </p:nvSpPr>
            <p:spPr>
              <a:xfrm>
                <a:off x="5733194" y="2431718"/>
                <a:ext cx="446826" cy="327059"/>
              </a:xfrm>
              <a:custGeom>
                <a:avLst/>
                <a:gdLst/>
                <a:ahLst/>
                <a:cxnLst/>
                <a:rect l="l" t="t" r="r" b="b"/>
                <a:pathLst>
                  <a:path w="14039" h="10276" extrusionOk="0">
                    <a:moveTo>
                      <a:pt x="11621" y="655"/>
                    </a:moveTo>
                    <a:lnTo>
                      <a:pt x="11621" y="1500"/>
                    </a:lnTo>
                    <a:cubicBezTo>
                      <a:pt x="11621" y="1631"/>
                      <a:pt x="11598" y="1762"/>
                      <a:pt x="11538" y="1905"/>
                    </a:cubicBezTo>
                    <a:lnTo>
                      <a:pt x="11431" y="2108"/>
                    </a:lnTo>
                    <a:cubicBezTo>
                      <a:pt x="11419" y="2143"/>
                      <a:pt x="11419" y="2167"/>
                      <a:pt x="11419" y="2203"/>
                    </a:cubicBezTo>
                    <a:lnTo>
                      <a:pt x="11419" y="2631"/>
                    </a:lnTo>
                    <a:cubicBezTo>
                      <a:pt x="11419" y="2929"/>
                      <a:pt x="11300" y="3215"/>
                      <a:pt x="11074" y="3429"/>
                    </a:cubicBezTo>
                    <a:cubicBezTo>
                      <a:pt x="10858" y="3634"/>
                      <a:pt x="10599" y="3751"/>
                      <a:pt x="10317" y="3751"/>
                    </a:cubicBezTo>
                    <a:cubicBezTo>
                      <a:pt x="10303" y="3751"/>
                      <a:pt x="10290" y="3751"/>
                      <a:pt x="10276" y="3751"/>
                    </a:cubicBezTo>
                    <a:cubicBezTo>
                      <a:pt x="9657" y="3739"/>
                      <a:pt x="9181" y="3215"/>
                      <a:pt x="9181" y="2584"/>
                    </a:cubicBezTo>
                    <a:lnTo>
                      <a:pt x="9181" y="2203"/>
                    </a:lnTo>
                    <a:cubicBezTo>
                      <a:pt x="9181" y="2167"/>
                      <a:pt x="9181" y="2143"/>
                      <a:pt x="9169" y="2108"/>
                    </a:cubicBezTo>
                    <a:lnTo>
                      <a:pt x="9038" y="1857"/>
                    </a:lnTo>
                    <a:cubicBezTo>
                      <a:pt x="8990" y="1762"/>
                      <a:pt x="8966" y="1667"/>
                      <a:pt x="8966" y="1560"/>
                    </a:cubicBezTo>
                    <a:lnTo>
                      <a:pt x="8966" y="1548"/>
                    </a:lnTo>
                    <a:cubicBezTo>
                      <a:pt x="8966" y="1048"/>
                      <a:pt x="9359" y="655"/>
                      <a:pt x="9859" y="655"/>
                    </a:cubicBezTo>
                    <a:close/>
                    <a:moveTo>
                      <a:pt x="4156" y="429"/>
                    </a:moveTo>
                    <a:cubicBezTo>
                      <a:pt x="4513" y="429"/>
                      <a:pt x="4823" y="560"/>
                      <a:pt x="5061" y="822"/>
                    </a:cubicBezTo>
                    <a:cubicBezTo>
                      <a:pt x="5299" y="1072"/>
                      <a:pt x="5442" y="1417"/>
                      <a:pt x="5478" y="1786"/>
                    </a:cubicBezTo>
                    <a:cubicBezTo>
                      <a:pt x="5513" y="2215"/>
                      <a:pt x="5656" y="3108"/>
                      <a:pt x="5847" y="3643"/>
                    </a:cubicBezTo>
                    <a:lnTo>
                      <a:pt x="5835" y="3643"/>
                    </a:lnTo>
                    <a:cubicBezTo>
                      <a:pt x="5525" y="3762"/>
                      <a:pt x="4882" y="3941"/>
                      <a:pt x="4132" y="3941"/>
                    </a:cubicBezTo>
                    <a:cubicBezTo>
                      <a:pt x="4077" y="3944"/>
                      <a:pt x="4021" y="3945"/>
                      <a:pt x="3967" y="3945"/>
                    </a:cubicBezTo>
                    <a:cubicBezTo>
                      <a:pt x="3330" y="3945"/>
                      <a:pt x="2762" y="3765"/>
                      <a:pt x="2477" y="3655"/>
                    </a:cubicBezTo>
                    <a:cubicBezTo>
                      <a:pt x="2656" y="3108"/>
                      <a:pt x="2799" y="2215"/>
                      <a:pt x="2835" y="1786"/>
                    </a:cubicBezTo>
                    <a:cubicBezTo>
                      <a:pt x="2858" y="1417"/>
                      <a:pt x="3013" y="1072"/>
                      <a:pt x="3251" y="822"/>
                    </a:cubicBezTo>
                    <a:cubicBezTo>
                      <a:pt x="3501" y="560"/>
                      <a:pt x="3811" y="429"/>
                      <a:pt x="4156" y="429"/>
                    </a:cubicBezTo>
                    <a:close/>
                    <a:moveTo>
                      <a:pt x="10752" y="4096"/>
                    </a:moveTo>
                    <a:cubicBezTo>
                      <a:pt x="10752" y="4155"/>
                      <a:pt x="10764" y="4215"/>
                      <a:pt x="10776" y="4274"/>
                    </a:cubicBezTo>
                    <a:lnTo>
                      <a:pt x="10609" y="4429"/>
                    </a:lnTo>
                    <a:cubicBezTo>
                      <a:pt x="10526" y="4524"/>
                      <a:pt x="10419" y="4572"/>
                      <a:pt x="10300" y="4572"/>
                    </a:cubicBezTo>
                    <a:cubicBezTo>
                      <a:pt x="10181" y="4572"/>
                      <a:pt x="10062" y="4524"/>
                      <a:pt x="9990" y="4429"/>
                    </a:cubicBezTo>
                    <a:lnTo>
                      <a:pt x="9823" y="4274"/>
                    </a:lnTo>
                    <a:cubicBezTo>
                      <a:pt x="9835" y="4215"/>
                      <a:pt x="9859" y="4155"/>
                      <a:pt x="9859" y="4096"/>
                    </a:cubicBezTo>
                    <a:cubicBezTo>
                      <a:pt x="9990" y="4132"/>
                      <a:pt x="10121" y="4167"/>
                      <a:pt x="10252" y="4167"/>
                    </a:cubicBezTo>
                    <a:lnTo>
                      <a:pt x="10300" y="4167"/>
                    </a:lnTo>
                    <a:cubicBezTo>
                      <a:pt x="10455" y="4167"/>
                      <a:pt x="10609" y="4132"/>
                      <a:pt x="10752" y="4096"/>
                    </a:cubicBezTo>
                    <a:close/>
                    <a:moveTo>
                      <a:pt x="4692" y="4358"/>
                    </a:moveTo>
                    <a:cubicBezTo>
                      <a:pt x="4763" y="4524"/>
                      <a:pt x="4918" y="4644"/>
                      <a:pt x="5097" y="4691"/>
                    </a:cubicBezTo>
                    <a:lnTo>
                      <a:pt x="5835" y="4894"/>
                    </a:lnTo>
                    <a:cubicBezTo>
                      <a:pt x="6025" y="4953"/>
                      <a:pt x="6168" y="5132"/>
                      <a:pt x="6168" y="5322"/>
                    </a:cubicBezTo>
                    <a:lnTo>
                      <a:pt x="6168" y="7251"/>
                    </a:lnTo>
                    <a:cubicBezTo>
                      <a:pt x="6168" y="7501"/>
                      <a:pt x="5954" y="7692"/>
                      <a:pt x="5716" y="7692"/>
                    </a:cubicBezTo>
                    <a:lnTo>
                      <a:pt x="5704" y="7692"/>
                    </a:lnTo>
                    <a:lnTo>
                      <a:pt x="5704" y="6144"/>
                    </a:lnTo>
                    <a:cubicBezTo>
                      <a:pt x="5668" y="5787"/>
                      <a:pt x="5394" y="5501"/>
                      <a:pt x="5025" y="5501"/>
                    </a:cubicBezTo>
                    <a:lnTo>
                      <a:pt x="3275" y="5501"/>
                    </a:lnTo>
                    <a:cubicBezTo>
                      <a:pt x="2918" y="5501"/>
                      <a:pt x="2632" y="5787"/>
                      <a:pt x="2632" y="6144"/>
                    </a:cubicBezTo>
                    <a:lnTo>
                      <a:pt x="2632" y="7692"/>
                    </a:lnTo>
                    <a:lnTo>
                      <a:pt x="2620" y="7692"/>
                    </a:lnTo>
                    <a:cubicBezTo>
                      <a:pt x="2370" y="7692"/>
                      <a:pt x="2180" y="7489"/>
                      <a:pt x="2180" y="7251"/>
                    </a:cubicBezTo>
                    <a:lnTo>
                      <a:pt x="2180" y="5322"/>
                    </a:lnTo>
                    <a:cubicBezTo>
                      <a:pt x="2180" y="5132"/>
                      <a:pt x="2311" y="4941"/>
                      <a:pt x="2501" y="4894"/>
                    </a:cubicBezTo>
                    <a:lnTo>
                      <a:pt x="3251" y="4691"/>
                    </a:lnTo>
                    <a:cubicBezTo>
                      <a:pt x="3430" y="4644"/>
                      <a:pt x="3561" y="4524"/>
                      <a:pt x="3644" y="4358"/>
                    </a:cubicBezTo>
                    <a:cubicBezTo>
                      <a:pt x="3811" y="4370"/>
                      <a:pt x="3989" y="4394"/>
                      <a:pt x="4168" y="4394"/>
                    </a:cubicBezTo>
                    <a:cubicBezTo>
                      <a:pt x="4347" y="4394"/>
                      <a:pt x="4525" y="4370"/>
                      <a:pt x="4692" y="4358"/>
                    </a:cubicBezTo>
                    <a:close/>
                    <a:moveTo>
                      <a:pt x="10526" y="5906"/>
                    </a:moveTo>
                    <a:cubicBezTo>
                      <a:pt x="10538" y="5906"/>
                      <a:pt x="10538" y="5906"/>
                      <a:pt x="10538" y="5918"/>
                    </a:cubicBezTo>
                    <a:lnTo>
                      <a:pt x="10538" y="7680"/>
                    </a:lnTo>
                    <a:cubicBezTo>
                      <a:pt x="10538" y="7692"/>
                      <a:pt x="10538" y="7692"/>
                      <a:pt x="10526" y="7692"/>
                    </a:cubicBezTo>
                    <a:lnTo>
                      <a:pt x="7895" y="7692"/>
                    </a:lnTo>
                    <a:cubicBezTo>
                      <a:pt x="7871" y="7692"/>
                      <a:pt x="7871" y="7692"/>
                      <a:pt x="7871" y="7680"/>
                    </a:cubicBezTo>
                    <a:lnTo>
                      <a:pt x="7871" y="5918"/>
                    </a:lnTo>
                    <a:lnTo>
                      <a:pt x="10526" y="5906"/>
                    </a:lnTo>
                    <a:close/>
                    <a:moveTo>
                      <a:pt x="11050" y="4596"/>
                    </a:moveTo>
                    <a:lnTo>
                      <a:pt x="11228" y="4691"/>
                    </a:lnTo>
                    <a:lnTo>
                      <a:pt x="11967" y="4894"/>
                    </a:lnTo>
                    <a:cubicBezTo>
                      <a:pt x="12157" y="4953"/>
                      <a:pt x="12300" y="5132"/>
                      <a:pt x="12300" y="5322"/>
                    </a:cubicBezTo>
                    <a:lnTo>
                      <a:pt x="12300" y="7251"/>
                    </a:lnTo>
                    <a:cubicBezTo>
                      <a:pt x="12300" y="7501"/>
                      <a:pt x="12086" y="7692"/>
                      <a:pt x="11848" y="7692"/>
                    </a:cubicBezTo>
                    <a:lnTo>
                      <a:pt x="10955" y="7692"/>
                    </a:lnTo>
                    <a:lnTo>
                      <a:pt x="10955" y="7680"/>
                    </a:lnTo>
                    <a:lnTo>
                      <a:pt x="10955" y="7227"/>
                    </a:lnTo>
                    <a:lnTo>
                      <a:pt x="11621" y="7227"/>
                    </a:lnTo>
                    <a:cubicBezTo>
                      <a:pt x="11740" y="7227"/>
                      <a:pt x="11836" y="7144"/>
                      <a:pt x="11836" y="7025"/>
                    </a:cubicBezTo>
                    <a:lnTo>
                      <a:pt x="11836" y="5715"/>
                    </a:lnTo>
                    <a:cubicBezTo>
                      <a:pt x="11836" y="5596"/>
                      <a:pt x="11740" y="5501"/>
                      <a:pt x="11621" y="5501"/>
                    </a:cubicBezTo>
                    <a:cubicBezTo>
                      <a:pt x="11502" y="5501"/>
                      <a:pt x="11419" y="5596"/>
                      <a:pt x="11419" y="5715"/>
                    </a:cubicBezTo>
                    <a:lnTo>
                      <a:pt x="11419" y="6834"/>
                    </a:lnTo>
                    <a:lnTo>
                      <a:pt x="10955" y="6834"/>
                    </a:lnTo>
                    <a:lnTo>
                      <a:pt x="10955" y="5941"/>
                    </a:lnTo>
                    <a:cubicBezTo>
                      <a:pt x="10955" y="5691"/>
                      <a:pt x="10764" y="5525"/>
                      <a:pt x="10538" y="5525"/>
                    </a:cubicBezTo>
                    <a:lnTo>
                      <a:pt x="8335" y="5525"/>
                    </a:lnTo>
                    <a:lnTo>
                      <a:pt x="8335" y="5322"/>
                    </a:lnTo>
                    <a:lnTo>
                      <a:pt x="8299" y="5322"/>
                    </a:lnTo>
                    <a:cubicBezTo>
                      <a:pt x="8299" y="5132"/>
                      <a:pt x="8442" y="4941"/>
                      <a:pt x="8633" y="4894"/>
                    </a:cubicBezTo>
                    <a:lnTo>
                      <a:pt x="9383" y="4691"/>
                    </a:lnTo>
                    <a:cubicBezTo>
                      <a:pt x="9442" y="4667"/>
                      <a:pt x="9490" y="4644"/>
                      <a:pt x="9562" y="4596"/>
                    </a:cubicBezTo>
                    <a:lnTo>
                      <a:pt x="9693" y="4727"/>
                    </a:lnTo>
                    <a:cubicBezTo>
                      <a:pt x="9859" y="4894"/>
                      <a:pt x="10062" y="4989"/>
                      <a:pt x="10300" y="4989"/>
                    </a:cubicBezTo>
                    <a:cubicBezTo>
                      <a:pt x="10526" y="4989"/>
                      <a:pt x="10752" y="4894"/>
                      <a:pt x="10907" y="4727"/>
                    </a:cubicBezTo>
                    <a:lnTo>
                      <a:pt x="11050" y="4596"/>
                    </a:lnTo>
                    <a:close/>
                    <a:moveTo>
                      <a:pt x="2632" y="8108"/>
                    </a:moveTo>
                    <a:lnTo>
                      <a:pt x="2632" y="8573"/>
                    </a:lnTo>
                    <a:lnTo>
                      <a:pt x="846" y="8573"/>
                    </a:lnTo>
                    <a:lnTo>
                      <a:pt x="846" y="8108"/>
                    </a:lnTo>
                    <a:close/>
                    <a:moveTo>
                      <a:pt x="13157" y="8108"/>
                    </a:moveTo>
                    <a:lnTo>
                      <a:pt x="13157" y="8573"/>
                    </a:lnTo>
                    <a:lnTo>
                      <a:pt x="5668" y="8573"/>
                    </a:lnTo>
                    <a:lnTo>
                      <a:pt x="5668" y="8108"/>
                    </a:lnTo>
                    <a:close/>
                    <a:moveTo>
                      <a:pt x="5049" y="5906"/>
                    </a:moveTo>
                    <a:cubicBezTo>
                      <a:pt x="5180" y="5906"/>
                      <a:pt x="5287" y="6013"/>
                      <a:pt x="5287" y="6144"/>
                    </a:cubicBezTo>
                    <a:lnTo>
                      <a:pt x="5287" y="9001"/>
                    </a:lnTo>
                    <a:lnTo>
                      <a:pt x="3049" y="9001"/>
                    </a:lnTo>
                    <a:lnTo>
                      <a:pt x="3049" y="6144"/>
                    </a:lnTo>
                    <a:cubicBezTo>
                      <a:pt x="3049" y="6013"/>
                      <a:pt x="3156" y="5906"/>
                      <a:pt x="3287" y="5906"/>
                    </a:cubicBezTo>
                    <a:close/>
                    <a:moveTo>
                      <a:pt x="4168" y="0"/>
                    </a:moveTo>
                    <a:cubicBezTo>
                      <a:pt x="3239" y="0"/>
                      <a:pt x="2501" y="738"/>
                      <a:pt x="2430" y="1738"/>
                    </a:cubicBezTo>
                    <a:cubicBezTo>
                      <a:pt x="2394" y="2155"/>
                      <a:pt x="2263" y="2989"/>
                      <a:pt x="2084" y="3477"/>
                    </a:cubicBezTo>
                    <a:cubicBezTo>
                      <a:pt x="2037" y="3584"/>
                      <a:pt x="2049" y="3703"/>
                      <a:pt x="2096" y="3810"/>
                    </a:cubicBezTo>
                    <a:cubicBezTo>
                      <a:pt x="2144" y="3905"/>
                      <a:pt x="2239" y="3989"/>
                      <a:pt x="2334" y="4024"/>
                    </a:cubicBezTo>
                    <a:cubicBezTo>
                      <a:pt x="2513" y="4084"/>
                      <a:pt x="2811" y="4179"/>
                      <a:pt x="3156" y="4251"/>
                    </a:cubicBezTo>
                    <a:cubicBezTo>
                      <a:pt x="3144" y="4251"/>
                      <a:pt x="3144" y="4251"/>
                      <a:pt x="3120" y="4263"/>
                    </a:cubicBezTo>
                    <a:lnTo>
                      <a:pt x="2382" y="4477"/>
                    </a:lnTo>
                    <a:cubicBezTo>
                      <a:pt x="2013" y="4584"/>
                      <a:pt x="1751" y="4917"/>
                      <a:pt x="1751" y="5310"/>
                    </a:cubicBezTo>
                    <a:lnTo>
                      <a:pt x="1751" y="7227"/>
                    </a:lnTo>
                    <a:cubicBezTo>
                      <a:pt x="1751" y="7394"/>
                      <a:pt x="1799" y="7561"/>
                      <a:pt x="1894" y="7680"/>
                    </a:cubicBezTo>
                    <a:lnTo>
                      <a:pt x="203" y="7680"/>
                    </a:lnTo>
                    <a:cubicBezTo>
                      <a:pt x="84" y="7680"/>
                      <a:pt x="1" y="7763"/>
                      <a:pt x="1" y="7882"/>
                    </a:cubicBezTo>
                    <a:cubicBezTo>
                      <a:pt x="1" y="8001"/>
                      <a:pt x="84" y="8096"/>
                      <a:pt x="203" y="8096"/>
                    </a:cubicBezTo>
                    <a:lnTo>
                      <a:pt x="441" y="8096"/>
                    </a:lnTo>
                    <a:lnTo>
                      <a:pt x="441" y="10073"/>
                    </a:lnTo>
                    <a:cubicBezTo>
                      <a:pt x="441" y="10192"/>
                      <a:pt x="537" y="10275"/>
                      <a:pt x="656" y="10275"/>
                    </a:cubicBezTo>
                    <a:cubicBezTo>
                      <a:pt x="775" y="10275"/>
                      <a:pt x="858" y="10192"/>
                      <a:pt x="858" y="10073"/>
                    </a:cubicBezTo>
                    <a:lnTo>
                      <a:pt x="858" y="8954"/>
                    </a:lnTo>
                    <a:lnTo>
                      <a:pt x="2644" y="8954"/>
                    </a:lnTo>
                    <a:lnTo>
                      <a:pt x="2644" y="10073"/>
                    </a:lnTo>
                    <a:cubicBezTo>
                      <a:pt x="2644" y="10192"/>
                      <a:pt x="2739" y="10275"/>
                      <a:pt x="2858" y="10275"/>
                    </a:cubicBezTo>
                    <a:cubicBezTo>
                      <a:pt x="2977" y="10275"/>
                      <a:pt x="3073" y="10192"/>
                      <a:pt x="3073" y="10073"/>
                    </a:cubicBezTo>
                    <a:lnTo>
                      <a:pt x="3073" y="9406"/>
                    </a:lnTo>
                    <a:lnTo>
                      <a:pt x="5287" y="9406"/>
                    </a:lnTo>
                    <a:lnTo>
                      <a:pt x="5287" y="10073"/>
                    </a:lnTo>
                    <a:cubicBezTo>
                      <a:pt x="5287" y="10192"/>
                      <a:pt x="5371" y="10275"/>
                      <a:pt x="5490" y="10275"/>
                    </a:cubicBezTo>
                    <a:cubicBezTo>
                      <a:pt x="5609" y="10275"/>
                      <a:pt x="5704" y="10192"/>
                      <a:pt x="5704" y="10073"/>
                    </a:cubicBezTo>
                    <a:lnTo>
                      <a:pt x="5704" y="8954"/>
                    </a:lnTo>
                    <a:lnTo>
                      <a:pt x="13169" y="8954"/>
                    </a:lnTo>
                    <a:lnTo>
                      <a:pt x="13169" y="10073"/>
                    </a:lnTo>
                    <a:cubicBezTo>
                      <a:pt x="13169" y="10192"/>
                      <a:pt x="13264" y="10275"/>
                      <a:pt x="13383" y="10275"/>
                    </a:cubicBezTo>
                    <a:cubicBezTo>
                      <a:pt x="13503" y="10275"/>
                      <a:pt x="13586" y="10192"/>
                      <a:pt x="13586" y="10073"/>
                    </a:cubicBezTo>
                    <a:lnTo>
                      <a:pt x="13586" y="8096"/>
                    </a:lnTo>
                    <a:lnTo>
                      <a:pt x="13824" y="8096"/>
                    </a:lnTo>
                    <a:cubicBezTo>
                      <a:pt x="13943" y="8096"/>
                      <a:pt x="14038" y="8001"/>
                      <a:pt x="14038" y="7882"/>
                    </a:cubicBezTo>
                    <a:cubicBezTo>
                      <a:pt x="14003" y="7787"/>
                      <a:pt x="13919" y="7692"/>
                      <a:pt x="13800" y="7692"/>
                    </a:cubicBezTo>
                    <a:lnTo>
                      <a:pt x="12562" y="7692"/>
                    </a:lnTo>
                    <a:cubicBezTo>
                      <a:pt x="12633" y="7561"/>
                      <a:pt x="12693" y="7406"/>
                      <a:pt x="12693" y="7251"/>
                    </a:cubicBezTo>
                    <a:lnTo>
                      <a:pt x="12693" y="5322"/>
                    </a:lnTo>
                    <a:cubicBezTo>
                      <a:pt x="12693" y="4941"/>
                      <a:pt x="12443" y="4596"/>
                      <a:pt x="12074" y="4489"/>
                    </a:cubicBezTo>
                    <a:lnTo>
                      <a:pt x="11324" y="4286"/>
                    </a:lnTo>
                    <a:cubicBezTo>
                      <a:pt x="11228" y="4251"/>
                      <a:pt x="11169" y="4167"/>
                      <a:pt x="11169" y="4060"/>
                    </a:cubicBezTo>
                    <a:lnTo>
                      <a:pt x="11169" y="3893"/>
                    </a:lnTo>
                    <a:cubicBezTo>
                      <a:pt x="11240" y="3858"/>
                      <a:pt x="11300" y="3798"/>
                      <a:pt x="11359" y="3739"/>
                    </a:cubicBezTo>
                    <a:cubicBezTo>
                      <a:pt x="11657" y="3453"/>
                      <a:pt x="11824" y="3060"/>
                      <a:pt x="11824" y="2643"/>
                    </a:cubicBezTo>
                    <a:lnTo>
                      <a:pt x="11824" y="2262"/>
                    </a:lnTo>
                    <a:lnTo>
                      <a:pt x="11895" y="2096"/>
                    </a:lnTo>
                    <a:cubicBezTo>
                      <a:pt x="11979" y="1917"/>
                      <a:pt x="12026" y="1703"/>
                      <a:pt x="12026" y="1512"/>
                    </a:cubicBezTo>
                    <a:lnTo>
                      <a:pt x="12026" y="453"/>
                    </a:lnTo>
                    <a:cubicBezTo>
                      <a:pt x="12026" y="333"/>
                      <a:pt x="11943" y="250"/>
                      <a:pt x="11824" y="250"/>
                    </a:cubicBezTo>
                    <a:lnTo>
                      <a:pt x="9859" y="250"/>
                    </a:lnTo>
                    <a:cubicBezTo>
                      <a:pt x="9145" y="250"/>
                      <a:pt x="8561" y="834"/>
                      <a:pt x="8561" y="1548"/>
                    </a:cubicBezTo>
                    <a:lnTo>
                      <a:pt x="8561" y="1560"/>
                    </a:lnTo>
                    <a:cubicBezTo>
                      <a:pt x="8561" y="1727"/>
                      <a:pt x="8597" y="1881"/>
                      <a:pt x="8680" y="2036"/>
                    </a:cubicBezTo>
                    <a:lnTo>
                      <a:pt x="8788" y="2238"/>
                    </a:lnTo>
                    <a:lnTo>
                      <a:pt x="8788" y="2572"/>
                    </a:lnTo>
                    <a:cubicBezTo>
                      <a:pt x="8788" y="3108"/>
                      <a:pt x="9050" y="3584"/>
                      <a:pt x="9442" y="3870"/>
                    </a:cubicBezTo>
                    <a:lnTo>
                      <a:pt x="9442" y="4048"/>
                    </a:lnTo>
                    <a:cubicBezTo>
                      <a:pt x="9442" y="4143"/>
                      <a:pt x="9359" y="4239"/>
                      <a:pt x="9276" y="4263"/>
                    </a:cubicBezTo>
                    <a:lnTo>
                      <a:pt x="8526" y="4477"/>
                    </a:lnTo>
                    <a:cubicBezTo>
                      <a:pt x="8157" y="4584"/>
                      <a:pt x="7907" y="4917"/>
                      <a:pt x="7907" y="5310"/>
                    </a:cubicBezTo>
                    <a:lnTo>
                      <a:pt x="7907" y="5489"/>
                    </a:lnTo>
                    <a:lnTo>
                      <a:pt x="7895" y="5489"/>
                    </a:lnTo>
                    <a:cubicBezTo>
                      <a:pt x="7657" y="5489"/>
                      <a:pt x="7478" y="5679"/>
                      <a:pt x="7478" y="5906"/>
                    </a:cubicBezTo>
                    <a:lnTo>
                      <a:pt x="7478" y="7656"/>
                    </a:lnTo>
                    <a:lnTo>
                      <a:pt x="7478" y="7680"/>
                    </a:lnTo>
                    <a:lnTo>
                      <a:pt x="6442" y="7680"/>
                    </a:lnTo>
                    <a:cubicBezTo>
                      <a:pt x="6525" y="7537"/>
                      <a:pt x="6585" y="7394"/>
                      <a:pt x="6585" y="7227"/>
                    </a:cubicBezTo>
                    <a:lnTo>
                      <a:pt x="6585" y="5310"/>
                    </a:lnTo>
                    <a:cubicBezTo>
                      <a:pt x="6585" y="4917"/>
                      <a:pt x="6323" y="4584"/>
                      <a:pt x="5954" y="4477"/>
                    </a:cubicBezTo>
                    <a:lnTo>
                      <a:pt x="5216" y="4263"/>
                    </a:lnTo>
                    <a:cubicBezTo>
                      <a:pt x="5192" y="4263"/>
                      <a:pt x="5192" y="4263"/>
                      <a:pt x="5180" y="4251"/>
                    </a:cubicBezTo>
                    <a:cubicBezTo>
                      <a:pt x="5537" y="4179"/>
                      <a:pt x="5823" y="4084"/>
                      <a:pt x="6002" y="4024"/>
                    </a:cubicBezTo>
                    <a:cubicBezTo>
                      <a:pt x="6109" y="3989"/>
                      <a:pt x="6192" y="3905"/>
                      <a:pt x="6240" y="3810"/>
                    </a:cubicBezTo>
                    <a:cubicBezTo>
                      <a:pt x="6287" y="3703"/>
                      <a:pt x="6299" y="3596"/>
                      <a:pt x="6252" y="3477"/>
                    </a:cubicBezTo>
                    <a:cubicBezTo>
                      <a:pt x="6073" y="2977"/>
                      <a:pt x="5942" y="2143"/>
                      <a:pt x="5906" y="1738"/>
                    </a:cubicBezTo>
                    <a:cubicBezTo>
                      <a:pt x="5835" y="738"/>
                      <a:pt x="5097" y="0"/>
                      <a:pt x="41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9484;p16">
                <a:extLst>
                  <a:ext uri="{FF2B5EF4-FFF2-40B4-BE49-F238E27FC236}">
                    <a16:creationId xmlns="" xmlns:a16="http://schemas.microsoft.com/office/drawing/2014/main" id="{0C252FF4-8842-4306-9CF2-21DEDFBD8620}"/>
                  </a:ext>
                </a:extLst>
              </p:cNvPr>
              <p:cNvSpPr/>
              <p:nvPr/>
            </p:nvSpPr>
            <p:spPr>
              <a:xfrm>
                <a:off x="6019323" y="2641653"/>
                <a:ext cx="13272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202" y="0"/>
                    </a:moveTo>
                    <a:cubicBezTo>
                      <a:pt x="95" y="0"/>
                      <a:pt x="0" y="84"/>
                      <a:pt x="0" y="203"/>
                    </a:cubicBezTo>
                    <a:cubicBezTo>
                      <a:pt x="0" y="322"/>
                      <a:pt x="95" y="417"/>
                      <a:pt x="202" y="417"/>
                    </a:cubicBezTo>
                    <a:cubicBezTo>
                      <a:pt x="322" y="417"/>
                      <a:pt x="417" y="322"/>
                      <a:pt x="417" y="203"/>
                    </a:cubicBezTo>
                    <a:cubicBezTo>
                      <a:pt x="417" y="84"/>
                      <a:pt x="322" y="0"/>
                      <a:pt x="2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" name="Grupo 145">
            <a:extLst>
              <a:ext uri="{FF2B5EF4-FFF2-40B4-BE49-F238E27FC236}">
                <a16:creationId xmlns="" xmlns:a16="http://schemas.microsoft.com/office/drawing/2014/main" id="{286C9D1C-2FB7-4EE2-8D71-7928E80436C3}"/>
              </a:ext>
            </a:extLst>
          </p:cNvPr>
          <p:cNvGrpSpPr/>
          <p:nvPr/>
        </p:nvGrpSpPr>
        <p:grpSpPr>
          <a:xfrm>
            <a:off x="7159237" y="5228879"/>
            <a:ext cx="546290" cy="546290"/>
            <a:chOff x="7159237" y="5228879"/>
            <a:chExt cx="546290" cy="546290"/>
          </a:xfrm>
        </p:grpSpPr>
        <p:sp>
          <p:nvSpPr>
            <p:cNvPr id="147" name="Elipse 146">
              <a:extLst>
                <a:ext uri="{FF2B5EF4-FFF2-40B4-BE49-F238E27FC236}">
                  <a16:creationId xmlns="" xmlns:a16="http://schemas.microsoft.com/office/drawing/2014/main" id="{04466D2C-420A-48DE-B43E-550B89B34AC6}"/>
                </a:ext>
              </a:extLst>
            </p:cNvPr>
            <p:cNvSpPr/>
            <p:nvPr/>
          </p:nvSpPr>
          <p:spPr>
            <a:xfrm>
              <a:off x="7159237" y="5228879"/>
              <a:ext cx="546290" cy="5462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48" name="Google Shape;9364;p16">
              <a:extLst>
                <a:ext uri="{FF2B5EF4-FFF2-40B4-BE49-F238E27FC236}">
                  <a16:creationId xmlns="" xmlns:a16="http://schemas.microsoft.com/office/drawing/2014/main" id="{758B708F-0E9F-47EA-B2B2-7538CC7C1921}"/>
                </a:ext>
              </a:extLst>
            </p:cNvPr>
            <p:cNvGrpSpPr/>
            <p:nvPr/>
          </p:nvGrpSpPr>
          <p:grpSpPr>
            <a:xfrm>
              <a:off x="7254833" y="5324284"/>
              <a:ext cx="355099" cy="355481"/>
              <a:chOff x="3539102" y="2427549"/>
              <a:chExt cx="355099" cy="355481"/>
            </a:xfrm>
            <a:solidFill>
              <a:schemeClr val="tx2"/>
            </a:solidFill>
          </p:grpSpPr>
          <p:sp>
            <p:nvSpPr>
              <p:cNvPr id="149" name="Google Shape;9365;p16">
                <a:extLst>
                  <a:ext uri="{FF2B5EF4-FFF2-40B4-BE49-F238E27FC236}">
                    <a16:creationId xmlns="" xmlns:a16="http://schemas.microsoft.com/office/drawing/2014/main" id="{B06853F8-BA0C-4A54-83D4-774EBA62B73C}"/>
                  </a:ext>
                </a:extLst>
              </p:cNvPr>
              <p:cNvSpPr/>
              <p:nvPr/>
            </p:nvSpPr>
            <p:spPr>
              <a:xfrm>
                <a:off x="3539102" y="2561320"/>
                <a:ext cx="355099" cy="221710"/>
              </a:xfrm>
              <a:custGeom>
                <a:avLst/>
                <a:gdLst/>
                <a:ahLst/>
                <a:cxnLst/>
                <a:rect l="l" t="t" r="r" b="b"/>
                <a:pathLst>
                  <a:path w="11157" h="6966" extrusionOk="0">
                    <a:moveTo>
                      <a:pt x="2953" y="3131"/>
                    </a:moveTo>
                    <a:lnTo>
                      <a:pt x="2953" y="6644"/>
                    </a:lnTo>
                    <a:lnTo>
                      <a:pt x="1537" y="6644"/>
                    </a:lnTo>
                    <a:lnTo>
                      <a:pt x="1537" y="3131"/>
                    </a:lnTo>
                    <a:close/>
                    <a:moveTo>
                      <a:pt x="6263" y="2250"/>
                    </a:moveTo>
                    <a:lnTo>
                      <a:pt x="6263" y="6644"/>
                    </a:lnTo>
                    <a:lnTo>
                      <a:pt x="4858" y="6644"/>
                    </a:lnTo>
                    <a:lnTo>
                      <a:pt x="4858" y="2250"/>
                    </a:lnTo>
                    <a:close/>
                    <a:moveTo>
                      <a:pt x="9585" y="333"/>
                    </a:moveTo>
                    <a:lnTo>
                      <a:pt x="9585" y="6644"/>
                    </a:lnTo>
                    <a:lnTo>
                      <a:pt x="8168" y="6644"/>
                    </a:lnTo>
                    <a:lnTo>
                      <a:pt x="8168" y="333"/>
                    </a:lnTo>
                    <a:close/>
                    <a:moveTo>
                      <a:pt x="8025" y="0"/>
                    </a:moveTo>
                    <a:cubicBezTo>
                      <a:pt x="7930" y="0"/>
                      <a:pt x="7859" y="83"/>
                      <a:pt x="7859" y="167"/>
                    </a:cubicBezTo>
                    <a:lnTo>
                      <a:pt x="7859" y="6644"/>
                    </a:lnTo>
                    <a:lnTo>
                      <a:pt x="6609" y="6644"/>
                    </a:lnTo>
                    <a:lnTo>
                      <a:pt x="6609" y="2084"/>
                    </a:lnTo>
                    <a:cubicBezTo>
                      <a:pt x="6609" y="2000"/>
                      <a:pt x="6537" y="1917"/>
                      <a:pt x="6442" y="1917"/>
                    </a:cubicBezTo>
                    <a:lnTo>
                      <a:pt x="4704" y="1917"/>
                    </a:lnTo>
                    <a:cubicBezTo>
                      <a:pt x="4608" y="1917"/>
                      <a:pt x="4537" y="2000"/>
                      <a:pt x="4537" y="2084"/>
                    </a:cubicBezTo>
                    <a:lnTo>
                      <a:pt x="4537" y="6644"/>
                    </a:lnTo>
                    <a:lnTo>
                      <a:pt x="3287" y="6644"/>
                    </a:lnTo>
                    <a:lnTo>
                      <a:pt x="3287" y="2965"/>
                    </a:lnTo>
                    <a:cubicBezTo>
                      <a:pt x="3287" y="2881"/>
                      <a:pt x="3215" y="2798"/>
                      <a:pt x="3120" y="2798"/>
                    </a:cubicBezTo>
                    <a:lnTo>
                      <a:pt x="1382" y="2798"/>
                    </a:lnTo>
                    <a:cubicBezTo>
                      <a:pt x="1298" y="2798"/>
                      <a:pt x="1215" y="2881"/>
                      <a:pt x="1215" y="2965"/>
                    </a:cubicBezTo>
                    <a:lnTo>
                      <a:pt x="1215" y="6644"/>
                    </a:lnTo>
                    <a:lnTo>
                      <a:pt x="167" y="6644"/>
                    </a:lnTo>
                    <a:cubicBezTo>
                      <a:pt x="72" y="6644"/>
                      <a:pt x="1" y="6715"/>
                      <a:pt x="1" y="6810"/>
                    </a:cubicBezTo>
                    <a:cubicBezTo>
                      <a:pt x="1" y="6894"/>
                      <a:pt x="72" y="6965"/>
                      <a:pt x="167" y="6965"/>
                    </a:cubicBezTo>
                    <a:lnTo>
                      <a:pt x="11002" y="6965"/>
                    </a:lnTo>
                    <a:cubicBezTo>
                      <a:pt x="11085" y="6965"/>
                      <a:pt x="11157" y="6894"/>
                      <a:pt x="11157" y="6810"/>
                    </a:cubicBezTo>
                    <a:cubicBezTo>
                      <a:pt x="11145" y="6715"/>
                      <a:pt x="11073" y="6644"/>
                      <a:pt x="10990" y="6644"/>
                    </a:cubicBezTo>
                    <a:lnTo>
                      <a:pt x="9930" y="6644"/>
                    </a:lnTo>
                    <a:lnTo>
                      <a:pt x="9930" y="167"/>
                    </a:lnTo>
                    <a:cubicBezTo>
                      <a:pt x="9930" y="83"/>
                      <a:pt x="9859" y="0"/>
                      <a:pt x="9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9366;p16">
                <a:extLst>
                  <a:ext uri="{FF2B5EF4-FFF2-40B4-BE49-F238E27FC236}">
                    <a16:creationId xmlns="" xmlns:a16="http://schemas.microsoft.com/office/drawing/2014/main" id="{1A714E58-22DF-473C-A98D-9C80EEEA5588}"/>
                  </a:ext>
                </a:extLst>
              </p:cNvPr>
              <p:cNvSpPr/>
              <p:nvPr/>
            </p:nvSpPr>
            <p:spPr>
              <a:xfrm>
                <a:off x="3544417" y="2427549"/>
                <a:ext cx="339568" cy="20541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6454" extrusionOk="0">
                    <a:moveTo>
                      <a:pt x="10157" y="0"/>
                    </a:moveTo>
                    <a:cubicBezTo>
                      <a:pt x="10125" y="0"/>
                      <a:pt x="10093" y="4"/>
                      <a:pt x="10061" y="12"/>
                    </a:cubicBezTo>
                    <a:lnTo>
                      <a:pt x="8656" y="191"/>
                    </a:lnTo>
                    <a:cubicBezTo>
                      <a:pt x="8382" y="214"/>
                      <a:pt x="8180" y="488"/>
                      <a:pt x="8216" y="762"/>
                    </a:cubicBezTo>
                    <a:cubicBezTo>
                      <a:pt x="8238" y="1032"/>
                      <a:pt x="8483" y="1217"/>
                      <a:pt x="8751" y="1217"/>
                    </a:cubicBezTo>
                    <a:cubicBezTo>
                      <a:pt x="8767" y="1217"/>
                      <a:pt x="8783" y="1216"/>
                      <a:pt x="8799" y="1215"/>
                    </a:cubicBezTo>
                    <a:lnTo>
                      <a:pt x="8906" y="1203"/>
                    </a:lnTo>
                    <a:lnTo>
                      <a:pt x="8906" y="1203"/>
                    </a:lnTo>
                    <a:cubicBezTo>
                      <a:pt x="7204" y="3191"/>
                      <a:pt x="5156" y="4215"/>
                      <a:pt x="3715" y="4727"/>
                    </a:cubicBezTo>
                    <a:cubicBezTo>
                      <a:pt x="1917" y="5370"/>
                      <a:pt x="524" y="5429"/>
                      <a:pt x="500" y="5429"/>
                    </a:cubicBezTo>
                    <a:cubicBezTo>
                      <a:pt x="227" y="5441"/>
                      <a:pt x="0" y="5679"/>
                      <a:pt x="12" y="5965"/>
                    </a:cubicBezTo>
                    <a:cubicBezTo>
                      <a:pt x="24" y="6239"/>
                      <a:pt x="250" y="6453"/>
                      <a:pt x="524" y="6453"/>
                    </a:cubicBezTo>
                    <a:lnTo>
                      <a:pt x="536" y="6453"/>
                    </a:lnTo>
                    <a:cubicBezTo>
                      <a:pt x="596" y="6453"/>
                      <a:pt x="2084" y="6394"/>
                      <a:pt x="4037" y="5703"/>
                    </a:cubicBezTo>
                    <a:cubicBezTo>
                      <a:pt x="5132" y="5322"/>
                      <a:pt x="6156" y="4798"/>
                      <a:pt x="7096" y="4167"/>
                    </a:cubicBezTo>
                    <a:cubicBezTo>
                      <a:pt x="7168" y="4120"/>
                      <a:pt x="7192" y="4013"/>
                      <a:pt x="7144" y="3941"/>
                    </a:cubicBezTo>
                    <a:cubicBezTo>
                      <a:pt x="7113" y="3895"/>
                      <a:pt x="7058" y="3869"/>
                      <a:pt x="7003" y="3869"/>
                    </a:cubicBezTo>
                    <a:cubicBezTo>
                      <a:pt x="6973" y="3869"/>
                      <a:pt x="6943" y="3877"/>
                      <a:pt x="6918" y="3893"/>
                    </a:cubicBezTo>
                    <a:cubicBezTo>
                      <a:pt x="5989" y="4513"/>
                      <a:pt x="5001" y="5025"/>
                      <a:pt x="3929" y="5394"/>
                    </a:cubicBezTo>
                    <a:cubicBezTo>
                      <a:pt x="2024" y="6084"/>
                      <a:pt x="596" y="6120"/>
                      <a:pt x="536" y="6120"/>
                    </a:cubicBezTo>
                    <a:cubicBezTo>
                      <a:pt x="429" y="6120"/>
                      <a:pt x="358" y="6049"/>
                      <a:pt x="358" y="5953"/>
                    </a:cubicBezTo>
                    <a:cubicBezTo>
                      <a:pt x="358" y="5846"/>
                      <a:pt x="429" y="5751"/>
                      <a:pt x="536" y="5751"/>
                    </a:cubicBezTo>
                    <a:cubicBezTo>
                      <a:pt x="548" y="5751"/>
                      <a:pt x="1989" y="5691"/>
                      <a:pt x="3834" y="5036"/>
                    </a:cubicBezTo>
                    <a:cubicBezTo>
                      <a:pt x="5406" y="4489"/>
                      <a:pt x="7632" y="3346"/>
                      <a:pt x="9454" y="1084"/>
                    </a:cubicBezTo>
                    <a:cubicBezTo>
                      <a:pt x="9534" y="969"/>
                      <a:pt x="9459" y="809"/>
                      <a:pt x="9315" y="809"/>
                    </a:cubicBezTo>
                    <a:cubicBezTo>
                      <a:pt x="9310" y="809"/>
                      <a:pt x="9304" y="809"/>
                      <a:pt x="9299" y="810"/>
                    </a:cubicBezTo>
                    <a:lnTo>
                      <a:pt x="8775" y="869"/>
                    </a:lnTo>
                    <a:cubicBezTo>
                      <a:pt x="8768" y="870"/>
                      <a:pt x="8761" y="871"/>
                      <a:pt x="8754" y="871"/>
                    </a:cubicBezTo>
                    <a:cubicBezTo>
                      <a:pt x="8676" y="871"/>
                      <a:pt x="8595" y="815"/>
                      <a:pt x="8573" y="738"/>
                    </a:cubicBezTo>
                    <a:cubicBezTo>
                      <a:pt x="8537" y="631"/>
                      <a:pt x="8620" y="512"/>
                      <a:pt x="8740" y="500"/>
                    </a:cubicBezTo>
                    <a:lnTo>
                      <a:pt x="10133" y="322"/>
                    </a:lnTo>
                    <a:cubicBezTo>
                      <a:pt x="10139" y="321"/>
                      <a:pt x="10146" y="320"/>
                      <a:pt x="10153" y="320"/>
                    </a:cubicBezTo>
                    <a:cubicBezTo>
                      <a:pt x="10253" y="320"/>
                      <a:pt x="10347" y="400"/>
                      <a:pt x="10347" y="500"/>
                    </a:cubicBezTo>
                    <a:lnTo>
                      <a:pt x="10347" y="1893"/>
                    </a:lnTo>
                    <a:cubicBezTo>
                      <a:pt x="10347" y="2000"/>
                      <a:pt x="10252" y="2072"/>
                      <a:pt x="10168" y="2072"/>
                    </a:cubicBezTo>
                    <a:cubicBezTo>
                      <a:pt x="10073" y="2072"/>
                      <a:pt x="9990" y="1988"/>
                      <a:pt x="9990" y="1893"/>
                    </a:cubicBezTo>
                    <a:lnTo>
                      <a:pt x="9990" y="1477"/>
                    </a:lnTo>
                    <a:cubicBezTo>
                      <a:pt x="9990" y="1417"/>
                      <a:pt x="9942" y="1346"/>
                      <a:pt x="9883" y="1334"/>
                    </a:cubicBezTo>
                    <a:cubicBezTo>
                      <a:pt x="9866" y="1324"/>
                      <a:pt x="9848" y="1319"/>
                      <a:pt x="9830" y="1319"/>
                    </a:cubicBezTo>
                    <a:cubicBezTo>
                      <a:pt x="9784" y="1319"/>
                      <a:pt x="9738" y="1347"/>
                      <a:pt x="9704" y="1381"/>
                    </a:cubicBezTo>
                    <a:cubicBezTo>
                      <a:pt x="9085" y="2119"/>
                      <a:pt x="8394" y="2810"/>
                      <a:pt x="7632" y="3382"/>
                    </a:cubicBezTo>
                    <a:cubicBezTo>
                      <a:pt x="7561" y="3441"/>
                      <a:pt x="7537" y="3548"/>
                      <a:pt x="7597" y="3608"/>
                    </a:cubicBezTo>
                    <a:cubicBezTo>
                      <a:pt x="7635" y="3646"/>
                      <a:pt x="7692" y="3674"/>
                      <a:pt x="7744" y="3674"/>
                    </a:cubicBezTo>
                    <a:cubicBezTo>
                      <a:pt x="7773" y="3674"/>
                      <a:pt x="7801" y="3665"/>
                      <a:pt x="7823" y="3643"/>
                    </a:cubicBezTo>
                    <a:cubicBezTo>
                      <a:pt x="8489" y="3131"/>
                      <a:pt x="9109" y="2548"/>
                      <a:pt x="9656" y="1917"/>
                    </a:cubicBezTo>
                    <a:cubicBezTo>
                      <a:pt x="9668" y="2179"/>
                      <a:pt x="9894" y="2405"/>
                      <a:pt x="10156" y="2405"/>
                    </a:cubicBezTo>
                    <a:cubicBezTo>
                      <a:pt x="10442" y="2405"/>
                      <a:pt x="10668" y="2179"/>
                      <a:pt x="10668" y="1893"/>
                    </a:cubicBezTo>
                    <a:lnTo>
                      <a:pt x="10668" y="500"/>
                    </a:lnTo>
                    <a:cubicBezTo>
                      <a:pt x="10621" y="369"/>
                      <a:pt x="10561" y="238"/>
                      <a:pt x="10466" y="131"/>
                    </a:cubicBezTo>
                    <a:cubicBezTo>
                      <a:pt x="10382" y="48"/>
                      <a:pt x="10270" y="0"/>
                      <a:pt x="101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" name="Grupo 150">
            <a:extLst>
              <a:ext uri="{FF2B5EF4-FFF2-40B4-BE49-F238E27FC236}">
                <a16:creationId xmlns="" xmlns:a16="http://schemas.microsoft.com/office/drawing/2014/main" id="{BFCE362D-48B4-4886-A731-78F09FB7AE9B}"/>
              </a:ext>
            </a:extLst>
          </p:cNvPr>
          <p:cNvGrpSpPr/>
          <p:nvPr/>
        </p:nvGrpSpPr>
        <p:grpSpPr>
          <a:xfrm>
            <a:off x="1452060" y="5280286"/>
            <a:ext cx="534946" cy="534946"/>
            <a:chOff x="1452060" y="4405696"/>
            <a:chExt cx="534946" cy="534946"/>
          </a:xfrm>
        </p:grpSpPr>
        <p:sp>
          <p:nvSpPr>
            <p:cNvPr id="152" name="Elipse 151">
              <a:extLst>
                <a:ext uri="{FF2B5EF4-FFF2-40B4-BE49-F238E27FC236}">
                  <a16:creationId xmlns="" xmlns:a16="http://schemas.microsoft.com/office/drawing/2014/main" id="{67E55E6D-904F-4B73-B064-B269A062A3E0}"/>
                </a:ext>
              </a:extLst>
            </p:cNvPr>
            <p:cNvSpPr/>
            <p:nvPr/>
          </p:nvSpPr>
          <p:spPr>
            <a:xfrm>
              <a:off x="1452060" y="4405696"/>
              <a:ext cx="534946" cy="5349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3" name="Google Shape;9763;p16">
              <a:extLst>
                <a:ext uri="{FF2B5EF4-FFF2-40B4-BE49-F238E27FC236}">
                  <a16:creationId xmlns="" xmlns:a16="http://schemas.microsoft.com/office/drawing/2014/main" id="{92FD9CB1-ACE5-464F-9C10-B4DA70ED55B5}"/>
                </a:ext>
              </a:extLst>
            </p:cNvPr>
            <p:cNvGrpSpPr/>
            <p:nvPr/>
          </p:nvGrpSpPr>
          <p:grpSpPr>
            <a:xfrm>
              <a:off x="1587258" y="4496558"/>
              <a:ext cx="264550" cy="353222"/>
              <a:chOff x="903530" y="3806125"/>
              <a:chExt cx="264550" cy="353222"/>
            </a:xfrm>
            <a:solidFill>
              <a:schemeClr val="tx2"/>
            </a:solidFill>
          </p:grpSpPr>
          <p:sp>
            <p:nvSpPr>
              <p:cNvPr id="154" name="Google Shape;9764;p16">
                <a:extLst>
                  <a:ext uri="{FF2B5EF4-FFF2-40B4-BE49-F238E27FC236}">
                    <a16:creationId xmlns="" xmlns:a16="http://schemas.microsoft.com/office/drawing/2014/main" id="{4EAF2ED7-752B-4197-9FBF-9AC8AF51AABD}"/>
                  </a:ext>
                </a:extLst>
              </p:cNvPr>
              <p:cNvSpPr/>
              <p:nvPr/>
            </p:nvSpPr>
            <p:spPr>
              <a:xfrm>
                <a:off x="926637" y="3839321"/>
                <a:ext cx="173237" cy="162002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5090" extrusionOk="0">
                    <a:moveTo>
                      <a:pt x="3418" y="1"/>
                    </a:moveTo>
                    <a:cubicBezTo>
                      <a:pt x="2623" y="1"/>
                      <a:pt x="1831" y="307"/>
                      <a:pt x="1227" y="911"/>
                    </a:cubicBezTo>
                    <a:cubicBezTo>
                      <a:pt x="108" y="2030"/>
                      <a:pt x="1" y="3804"/>
                      <a:pt x="989" y="5030"/>
                    </a:cubicBezTo>
                    <a:cubicBezTo>
                      <a:pt x="1013" y="5078"/>
                      <a:pt x="1061" y="5090"/>
                      <a:pt x="1120" y="5090"/>
                    </a:cubicBezTo>
                    <a:cubicBezTo>
                      <a:pt x="1156" y="5090"/>
                      <a:pt x="1192" y="5078"/>
                      <a:pt x="1227" y="5066"/>
                    </a:cubicBezTo>
                    <a:cubicBezTo>
                      <a:pt x="1299" y="5006"/>
                      <a:pt x="1311" y="4899"/>
                      <a:pt x="1251" y="4840"/>
                    </a:cubicBezTo>
                    <a:cubicBezTo>
                      <a:pt x="382" y="3744"/>
                      <a:pt x="477" y="2149"/>
                      <a:pt x="1477" y="1149"/>
                    </a:cubicBezTo>
                    <a:cubicBezTo>
                      <a:pt x="2019" y="607"/>
                      <a:pt x="2735" y="334"/>
                      <a:pt x="3452" y="334"/>
                    </a:cubicBezTo>
                    <a:cubicBezTo>
                      <a:pt x="4059" y="334"/>
                      <a:pt x="4666" y="530"/>
                      <a:pt x="5168" y="923"/>
                    </a:cubicBezTo>
                    <a:cubicBezTo>
                      <a:pt x="5199" y="948"/>
                      <a:pt x="5237" y="961"/>
                      <a:pt x="5273" y="961"/>
                    </a:cubicBezTo>
                    <a:cubicBezTo>
                      <a:pt x="5321" y="961"/>
                      <a:pt x="5367" y="939"/>
                      <a:pt x="5394" y="899"/>
                    </a:cubicBezTo>
                    <a:cubicBezTo>
                      <a:pt x="5442" y="827"/>
                      <a:pt x="5418" y="720"/>
                      <a:pt x="5347" y="672"/>
                    </a:cubicBezTo>
                    <a:cubicBezTo>
                      <a:pt x="4777" y="223"/>
                      <a:pt x="4096" y="1"/>
                      <a:pt x="3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9765;p16">
                <a:extLst>
                  <a:ext uri="{FF2B5EF4-FFF2-40B4-BE49-F238E27FC236}">
                    <a16:creationId xmlns="" xmlns:a16="http://schemas.microsoft.com/office/drawing/2014/main" id="{1A7EBD28-CE08-4B34-BAC4-736B44F019AB}"/>
                  </a:ext>
                </a:extLst>
              </p:cNvPr>
              <p:cNvSpPr/>
              <p:nvPr/>
            </p:nvSpPr>
            <p:spPr>
              <a:xfrm>
                <a:off x="903530" y="3806125"/>
                <a:ext cx="264550" cy="353222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1098" extrusionOk="0">
                    <a:moveTo>
                      <a:pt x="4144" y="322"/>
                    </a:moveTo>
                    <a:cubicBezTo>
                      <a:pt x="6251" y="322"/>
                      <a:pt x="7966" y="2025"/>
                      <a:pt x="7966" y="4144"/>
                    </a:cubicBezTo>
                    <a:cubicBezTo>
                      <a:pt x="7978" y="5085"/>
                      <a:pt x="7775" y="6002"/>
                      <a:pt x="7371" y="6895"/>
                    </a:cubicBezTo>
                    <a:cubicBezTo>
                      <a:pt x="7037" y="7609"/>
                      <a:pt x="6597" y="8323"/>
                      <a:pt x="6025" y="8978"/>
                    </a:cubicBezTo>
                    <a:cubicBezTo>
                      <a:pt x="5228" y="9919"/>
                      <a:pt x="4418" y="10526"/>
                      <a:pt x="4156" y="10717"/>
                    </a:cubicBezTo>
                    <a:cubicBezTo>
                      <a:pt x="3882" y="10538"/>
                      <a:pt x="3084" y="9931"/>
                      <a:pt x="2275" y="8990"/>
                    </a:cubicBezTo>
                    <a:cubicBezTo>
                      <a:pt x="1715" y="8323"/>
                      <a:pt x="1251" y="7621"/>
                      <a:pt x="929" y="6895"/>
                    </a:cubicBezTo>
                    <a:cubicBezTo>
                      <a:pt x="525" y="6002"/>
                      <a:pt x="310" y="5085"/>
                      <a:pt x="310" y="4144"/>
                    </a:cubicBezTo>
                    <a:cubicBezTo>
                      <a:pt x="310" y="2025"/>
                      <a:pt x="2025" y="322"/>
                      <a:pt x="4144" y="322"/>
                    </a:cubicBezTo>
                    <a:close/>
                    <a:moveTo>
                      <a:pt x="4156" y="1"/>
                    </a:moveTo>
                    <a:cubicBezTo>
                      <a:pt x="1858" y="1"/>
                      <a:pt x="1" y="1870"/>
                      <a:pt x="1" y="4156"/>
                    </a:cubicBezTo>
                    <a:cubicBezTo>
                      <a:pt x="1" y="5121"/>
                      <a:pt x="215" y="6097"/>
                      <a:pt x="644" y="7049"/>
                    </a:cubicBezTo>
                    <a:cubicBezTo>
                      <a:pt x="989" y="7788"/>
                      <a:pt x="1441" y="8514"/>
                      <a:pt x="2037" y="9216"/>
                    </a:cubicBezTo>
                    <a:cubicBezTo>
                      <a:pt x="3037" y="10395"/>
                      <a:pt x="4037" y="11050"/>
                      <a:pt x="4061" y="11062"/>
                    </a:cubicBezTo>
                    <a:cubicBezTo>
                      <a:pt x="4096" y="11074"/>
                      <a:pt x="4120" y="11098"/>
                      <a:pt x="4156" y="11098"/>
                    </a:cubicBezTo>
                    <a:cubicBezTo>
                      <a:pt x="4180" y="11098"/>
                      <a:pt x="4215" y="11074"/>
                      <a:pt x="4239" y="11062"/>
                    </a:cubicBezTo>
                    <a:cubicBezTo>
                      <a:pt x="4287" y="11038"/>
                      <a:pt x="5275" y="10395"/>
                      <a:pt x="6263" y="9216"/>
                    </a:cubicBezTo>
                    <a:cubicBezTo>
                      <a:pt x="6859" y="8538"/>
                      <a:pt x="7323" y="7800"/>
                      <a:pt x="7668" y="7049"/>
                    </a:cubicBezTo>
                    <a:cubicBezTo>
                      <a:pt x="8085" y="6109"/>
                      <a:pt x="8311" y="5144"/>
                      <a:pt x="8311" y="4156"/>
                    </a:cubicBezTo>
                    <a:cubicBezTo>
                      <a:pt x="8311" y="1870"/>
                      <a:pt x="6442" y="1"/>
                      <a:pt x="41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9766;p16">
                <a:extLst>
                  <a:ext uri="{FF2B5EF4-FFF2-40B4-BE49-F238E27FC236}">
                    <a16:creationId xmlns="" xmlns:a16="http://schemas.microsoft.com/office/drawing/2014/main" id="{34518A89-BCF9-4D8C-9DBA-3094B7C9BDCD}"/>
                  </a:ext>
                </a:extLst>
              </p:cNvPr>
              <p:cNvSpPr/>
              <p:nvPr/>
            </p:nvSpPr>
            <p:spPr>
              <a:xfrm>
                <a:off x="1008879" y="3904059"/>
                <a:ext cx="54966" cy="1846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80" extrusionOk="0">
                    <a:moveTo>
                      <a:pt x="648" y="1"/>
                    </a:moveTo>
                    <a:cubicBezTo>
                      <a:pt x="492" y="1"/>
                      <a:pt x="319" y="16"/>
                      <a:pt x="132" y="55"/>
                    </a:cubicBezTo>
                    <a:cubicBezTo>
                      <a:pt x="60" y="67"/>
                      <a:pt x="1" y="127"/>
                      <a:pt x="1" y="222"/>
                    </a:cubicBezTo>
                    <a:lnTo>
                      <a:pt x="1" y="401"/>
                    </a:lnTo>
                    <a:cubicBezTo>
                      <a:pt x="1" y="484"/>
                      <a:pt x="72" y="555"/>
                      <a:pt x="155" y="555"/>
                    </a:cubicBezTo>
                    <a:cubicBezTo>
                      <a:pt x="251" y="555"/>
                      <a:pt x="322" y="484"/>
                      <a:pt x="322" y="401"/>
                    </a:cubicBezTo>
                    <a:lnTo>
                      <a:pt x="322" y="365"/>
                    </a:lnTo>
                    <a:cubicBezTo>
                      <a:pt x="434" y="350"/>
                      <a:pt x="539" y="343"/>
                      <a:pt x="636" y="343"/>
                    </a:cubicBezTo>
                    <a:cubicBezTo>
                      <a:pt x="841" y="343"/>
                      <a:pt x="1011" y="372"/>
                      <a:pt x="1132" y="413"/>
                    </a:cubicBezTo>
                    <a:cubicBezTo>
                      <a:pt x="1334" y="472"/>
                      <a:pt x="1453" y="543"/>
                      <a:pt x="1465" y="543"/>
                    </a:cubicBezTo>
                    <a:cubicBezTo>
                      <a:pt x="1501" y="555"/>
                      <a:pt x="1525" y="579"/>
                      <a:pt x="1560" y="579"/>
                    </a:cubicBezTo>
                    <a:cubicBezTo>
                      <a:pt x="1620" y="579"/>
                      <a:pt x="1667" y="543"/>
                      <a:pt x="1691" y="496"/>
                    </a:cubicBezTo>
                    <a:cubicBezTo>
                      <a:pt x="1727" y="401"/>
                      <a:pt x="1703" y="305"/>
                      <a:pt x="1632" y="246"/>
                    </a:cubicBezTo>
                    <a:cubicBezTo>
                      <a:pt x="1613" y="236"/>
                      <a:pt x="1255" y="1"/>
                      <a:pt x="6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9767;p16">
                <a:extLst>
                  <a:ext uri="{FF2B5EF4-FFF2-40B4-BE49-F238E27FC236}">
                    <a16:creationId xmlns="" xmlns:a16="http://schemas.microsoft.com/office/drawing/2014/main" id="{E5A76260-D7F3-49D6-83F2-ACAC9728405E}"/>
                  </a:ext>
                </a:extLst>
              </p:cNvPr>
              <p:cNvSpPr/>
              <p:nvPr/>
            </p:nvSpPr>
            <p:spPr>
              <a:xfrm>
                <a:off x="972118" y="3872072"/>
                <a:ext cx="172473" cy="164866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5180" extrusionOk="0">
                    <a:moveTo>
                      <a:pt x="3239" y="346"/>
                    </a:moveTo>
                    <a:lnTo>
                      <a:pt x="3239" y="1144"/>
                    </a:lnTo>
                    <a:cubicBezTo>
                      <a:pt x="3239" y="1287"/>
                      <a:pt x="3203" y="1418"/>
                      <a:pt x="3144" y="1537"/>
                    </a:cubicBezTo>
                    <a:lnTo>
                      <a:pt x="3084" y="1668"/>
                    </a:lnTo>
                    <a:cubicBezTo>
                      <a:pt x="3073" y="1703"/>
                      <a:pt x="3073" y="1715"/>
                      <a:pt x="3073" y="1739"/>
                    </a:cubicBezTo>
                    <a:lnTo>
                      <a:pt x="3073" y="2084"/>
                    </a:lnTo>
                    <a:cubicBezTo>
                      <a:pt x="3073" y="2370"/>
                      <a:pt x="2953" y="2632"/>
                      <a:pt x="2763" y="2846"/>
                    </a:cubicBezTo>
                    <a:cubicBezTo>
                      <a:pt x="2558" y="3028"/>
                      <a:pt x="2311" y="3145"/>
                      <a:pt x="2040" y="3145"/>
                    </a:cubicBezTo>
                    <a:cubicBezTo>
                      <a:pt x="2027" y="3145"/>
                      <a:pt x="2014" y="3144"/>
                      <a:pt x="2001" y="3144"/>
                    </a:cubicBezTo>
                    <a:cubicBezTo>
                      <a:pt x="1406" y="3108"/>
                      <a:pt x="941" y="2620"/>
                      <a:pt x="941" y="2037"/>
                    </a:cubicBezTo>
                    <a:lnTo>
                      <a:pt x="941" y="1739"/>
                    </a:lnTo>
                    <a:cubicBezTo>
                      <a:pt x="941" y="1715"/>
                      <a:pt x="941" y="1703"/>
                      <a:pt x="929" y="1668"/>
                    </a:cubicBezTo>
                    <a:lnTo>
                      <a:pt x="870" y="1537"/>
                    </a:lnTo>
                    <a:cubicBezTo>
                      <a:pt x="810" y="1418"/>
                      <a:pt x="775" y="1287"/>
                      <a:pt x="775" y="1144"/>
                    </a:cubicBezTo>
                    <a:cubicBezTo>
                      <a:pt x="775" y="703"/>
                      <a:pt x="1132" y="346"/>
                      <a:pt x="1584" y="346"/>
                    </a:cubicBezTo>
                    <a:close/>
                    <a:moveTo>
                      <a:pt x="1465" y="3346"/>
                    </a:moveTo>
                    <a:cubicBezTo>
                      <a:pt x="1608" y="3406"/>
                      <a:pt x="1775" y="3453"/>
                      <a:pt x="1953" y="3465"/>
                    </a:cubicBezTo>
                    <a:lnTo>
                      <a:pt x="2001" y="3465"/>
                    </a:lnTo>
                    <a:cubicBezTo>
                      <a:pt x="2180" y="3465"/>
                      <a:pt x="2370" y="3442"/>
                      <a:pt x="2537" y="3370"/>
                    </a:cubicBezTo>
                    <a:lnTo>
                      <a:pt x="2537" y="3584"/>
                    </a:lnTo>
                    <a:cubicBezTo>
                      <a:pt x="2537" y="3632"/>
                      <a:pt x="2549" y="3692"/>
                      <a:pt x="2549" y="3739"/>
                    </a:cubicBezTo>
                    <a:lnTo>
                      <a:pt x="2001" y="4156"/>
                    </a:lnTo>
                    <a:lnTo>
                      <a:pt x="1453" y="3727"/>
                    </a:lnTo>
                    <a:cubicBezTo>
                      <a:pt x="1465" y="3680"/>
                      <a:pt x="1465" y="3632"/>
                      <a:pt x="1465" y="3573"/>
                    </a:cubicBezTo>
                    <a:lnTo>
                      <a:pt x="1465" y="3346"/>
                    </a:lnTo>
                    <a:close/>
                    <a:moveTo>
                      <a:pt x="1251" y="3977"/>
                    </a:moveTo>
                    <a:lnTo>
                      <a:pt x="1834" y="4406"/>
                    </a:lnTo>
                    <a:lnTo>
                      <a:pt x="1834" y="4870"/>
                    </a:lnTo>
                    <a:cubicBezTo>
                      <a:pt x="1334" y="4835"/>
                      <a:pt x="822" y="4680"/>
                      <a:pt x="394" y="4358"/>
                    </a:cubicBezTo>
                    <a:cubicBezTo>
                      <a:pt x="417" y="4335"/>
                      <a:pt x="465" y="4299"/>
                      <a:pt x="501" y="4287"/>
                    </a:cubicBezTo>
                    <a:lnTo>
                      <a:pt x="1132" y="4049"/>
                    </a:lnTo>
                    <a:cubicBezTo>
                      <a:pt x="1179" y="4037"/>
                      <a:pt x="1227" y="4001"/>
                      <a:pt x="1251" y="3977"/>
                    </a:cubicBezTo>
                    <a:close/>
                    <a:moveTo>
                      <a:pt x="2739" y="3989"/>
                    </a:moveTo>
                    <a:cubicBezTo>
                      <a:pt x="2787" y="4025"/>
                      <a:pt x="2822" y="4037"/>
                      <a:pt x="2858" y="4061"/>
                    </a:cubicBezTo>
                    <a:lnTo>
                      <a:pt x="3632" y="4346"/>
                    </a:lnTo>
                    <a:cubicBezTo>
                      <a:pt x="3192" y="4656"/>
                      <a:pt x="2680" y="4835"/>
                      <a:pt x="2168" y="4870"/>
                    </a:cubicBezTo>
                    <a:lnTo>
                      <a:pt x="2168" y="4418"/>
                    </a:lnTo>
                    <a:lnTo>
                      <a:pt x="2739" y="3989"/>
                    </a:lnTo>
                    <a:close/>
                    <a:moveTo>
                      <a:pt x="1596" y="1"/>
                    </a:moveTo>
                    <a:cubicBezTo>
                      <a:pt x="977" y="1"/>
                      <a:pt x="465" y="501"/>
                      <a:pt x="465" y="1132"/>
                    </a:cubicBezTo>
                    <a:cubicBezTo>
                      <a:pt x="465" y="1310"/>
                      <a:pt x="513" y="1501"/>
                      <a:pt x="596" y="1668"/>
                    </a:cubicBezTo>
                    <a:lnTo>
                      <a:pt x="644" y="1751"/>
                    </a:lnTo>
                    <a:lnTo>
                      <a:pt x="644" y="2013"/>
                    </a:lnTo>
                    <a:cubicBezTo>
                      <a:pt x="644" y="2453"/>
                      <a:pt x="858" y="2858"/>
                      <a:pt x="1168" y="3120"/>
                    </a:cubicBezTo>
                    <a:lnTo>
                      <a:pt x="1168" y="3561"/>
                    </a:lnTo>
                    <a:cubicBezTo>
                      <a:pt x="1168" y="3632"/>
                      <a:pt x="1120" y="3704"/>
                      <a:pt x="1048" y="3739"/>
                    </a:cubicBezTo>
                    <a:lnTo>
                      <a:pt x="406" y="3977"/>
                    </a:lnTo>
                    <a:cubicBezTo>
                      <a:pt x="239" y="4037"/>
                      <a:pt x="108" y="4168"/>
                      <a:pt x="36" y="4311"/>
                    </a:cubicBezTo>
                    <a:cubicBezTo>
                      <a:pt x="1" y="4394"/>
                      <a:pt x="25" y="4466"/>
                      <a:pt x="84" y="4513"/>
                    </a:cubicBezTo>
                    <a:cubicBezTo>
                      <a:pt x="644" y="4954"/>
                      <a:pt x="1334" y="5180"/>
                      <a:pt x="2001" y="5180"/>
                    </a:cubicBezTo>
                    <a:cubicBezTo>
                      <a:pt x="2799" y="5180"/>
                      <a:pt x="3596" y="4870"/>
                      <a:pt x="4204" y="4275"/>
                    </a:cubicBezTo>
                    <a:cubicBezTo>
                      <a:pt x="5323" y="3168"/>
                      <a:pt x="5418" y="1406"/>
                      <a:pt x="4442" y="167"/>
                    </a:cubicBezTo>
                    <a:cubicBezTo>
                      <a:pt x="4405" y="124"/>
                      <a:pt x="4351" y="98"/>
                      <a:pt x="4301" y="98"/>
                    </a:cubicBezTo>
                    <a:cubicBezTo>
                      <a:pt x="4269" y="98"/>
                      <a:pt x="4239" y="108"/>
                      <a:pt x="4216" y="132"/>
                    </a:cubicBezTo>
                    <a:cubicBezTo>
                      <a:pt x="4144" y="191"/>
                      <a:pt x="4132" y="298"/>
                      <a:pt x="4192" y="358"/>
                    </a:cubicBezTo>
                    <a:cubicBezTo>
                      <a:pt x="5061" y="1465"/>
                      <a:pt x="4966" y="3049"/>
                      <a:pt x="3965" y="4049"/>
                    </a:cubicBezTo>
                    <a:lnTo>
                      <a:pt x="3906" y="4108"/>
                    </a:lnTo>
                    <a:cubicBezTo>
                      <a:pt x="3870" y="4096"/>
                      <a:pt x="3835" y="4061"/>
                      <a:pt x="3799" y="4049"/>
                    </a:cubicBezTo>
                    <a:lnTo>
                      <a:pt x="2977" y="3739"/>
                    </a:lnTo>
                    <a:cubicBezTo>
                      <a:pt x="2906" y="3704"/>
                      <a:pt x="2858" y="3644"/>
                      <a:pt x="2858" y="3561"/>
                    </a:cubicBezTo>
                    <a:lnTo>
                      <a:pt x="2858" y="3144"/>
                    </a:lnTo>
                    <a:cubicBezTo>
                      <a:pt x="2894" y="3108"/>
                      <a:pt x="2942" y="3084"/>
                      <a:pt x="2965" y="3049"/>
                    </a:cubicBezTo>
                    <a:cubicBezTo>
                      <a:pt x="3239" y="2787"/>
                      <a:pt x="3382" y="2441"/>
                      <a:pt x="3382" y="2072"/>
                    </a:cubicBezTo>
                    <a:lnTo>
                      <a:pt x="3382" y="1751"/>
                    </a:lnTo>
                    <a:lnTo>
                      <a:pt x="3430" y="1668"/>
                    </a:lnTo>
                    <a:cubicBezTo>
                      <a:pt x="3513" y="1501"/>
                      <a:pt x="3561" y="1310"/>
                      <a:pt x="3561" y="1132"/>
                    </a:cubicBezTo>
                    <a:lnTo>
                      <a:pt x="3561" y="167"/>
                    </a:lnTo>
                    <a:cubicBezTo>
                      <a:pt x="3561" y="72"/>
                      <a:pt x="3489" y="1"/>
                      <a:pt x="3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" name="Google Shape;9763;p16">
            <a:extLst>
              <a:ext uri="{FF2B5EF4-FFF2-40B4-BE49-F238E27FC236}">
                <a16:creationId xmlns="" xmlns:a16="http://schemas.microsoft.com/office/drawing/2014/main" id="{FE90D16B-9F98-457A-AD04-028E22281DC6}"/>
              </a:ext>
            </a:extLst>
          </p:cNvPr>
          <p:cNvGrpSpPr/>
          <p:nvPr/>
        </p:nvGrpSpPr>
        <p:grpSpPr>
          <a:xfrm>
            <a:off x="1587258" y="4742169"/>
            <a:ext cx="264550" cy="353222"/>
            <a:chOff x="903530" y="3806125"/>
            <a:chExt cx="264550" cy="353222"/>
          </a:xfrm>
          <a:noFill/>
        </p:grpSpPr>
        <p:sp>
          <p:nvSpPr>
            <p:cNvPr id="159" name="Google Shape;9764;p16">
              <a:extLst>
                <a:ext uri="{FF2B5EF4-FFF2-40B4-BE49-F238E27FC236}">
                  <a16:creationId xmlns="" xmlns:a16="http://schemas.microsoft.com/office/drawing/2014/main" id="{95565E5D-A7F3-4FBC-8A12-EA7ADD0B43A9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9765;p16">
              <a:extLst>
                <a:ext uri="{FF2B5EF4-FFF2-40B4-BE49-F238E27FC236}">
                  <a16:creationId xmlns="" xmlns:a16="http://schemas.microsoft.com/office/drawing/2014/main" id="{EA7316D5-7E5D-4314-B737-1AEFFEE5B832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9766;p16">
              <a:extLst>
                <a:ext uri="{FF2B5EF4-FFF2-40B4-BE49-F238E27FC236}">
                  <a16:creationId xmlns="" xmlns:a16="http://schemas.microsoft.com/office/drawing/2014/main" id="{7CEB8DF2-98A2-48A3-97EC-3F7B159D3616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9767;p16">
              <a:extLst>
                <a:ext uri="{FF2B5EF4-FFF2-40B4-BE49-F238E27FC236}">
                  <a16:creationId xmlns="" xmlns:a16="http://schemas.microsoft.com/office/drawing/2014/main" id="{D3BC1A52-4F0C-4688-A3A8-8E17844BAFC7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Forma libre: forma 162">
            <a:extLst>
              <a:ext uri="{FF2B5EF4-FFF2-40B4-BE49-F238E27FC236}">
                <a16:creationId xmlns="" xmlns:a16="http://schemas.microsoft.com/office/drawing/2014/main" id="{1F6605CA-4721-476C-865A-B0D35D113303}"/>
              </a:ext>
            </a:extLst>
          </p:cNvPr>
          <p:cNvSpPr/>
          <p:nvPr/>
        </p:nvSpPr>
        <p:spPr>
          <a:xfrm>
            <a:off x="-7272448" y="470018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grpSp>
        <p:nvGrpSpPr>
          <p:cNvPr id="164" name="Grupo 163">
            <a:extLst>
              <a:ext uri="{FF2B5EF4-FFF2-40B4-BE49-F238E27FC236}">
                <a16:creationId xmlns="" xmlns:a16="http://schemas.microsoft.com/office/drawing/2014/main" id="{95478BC1-1741-402E-91D1-0FFADA796151}"/>
              </a:ext>
            </a:extLst>
          </p:cNvPr>
          <p:cNvGrpSpPr/>
          <p:nvPr/>
        </p:nvGrpSpPr>
        <p:grpSpPr>
          <a:xfrm>
            <a:off x="1452060" y="4405696"/>
            <a:ext cx="534946" cy="534946"/>
            <a:chOff x="1452060" y="4405696"/>
            <a:chExt cx="534946" cy="534946"/>
          </a:xfrm>
        </p:grpSpPr>
        <p:sp>
          <p:nvSpPr>
            <p:cNvPr id="165" name="Elipse 164">
              <a:extLst>
                <a:ext uri="{FF2B5EF4-FFF2-40B4-BE49-F238E27FC236}">
                  <a16:creationId xmlns="" xmlns:a16="http://schemas.microsoft.com/office/drawing/2014/main" id="{11892687-6A89-424D-BA49-E076B1813220}"/>
                </a:ext>
              </a:extLst>
            </p:cNvPr>
            <p:cNvSpPr/>
            <p:nvPr/>
          </p:nvSpPr>
          <p:spPr>
            <a:xfrm>
              <a:off x="1452060" y="4405696"/>
              <a:ext cx="534946" cy="5349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66" name="Google Shape;9763;p16">
              <a:extLst>
                <a:ext uri="{FF2B5EF4-FFF2-40B4-BE49-F238E27FC236}">
                  <a16:creationId xmlns="" xmlns:a16="http://schemas.microsoft.com/office/drawing/2014/main" id="{4D5CB182-6F57-4085-A1C5-57DDA6A2EB14}"/>
                </a:ext>
              </a:extLst>
            </p:cNvPr>
            <p:cNvGrpSpPr/>
            <p:nvPr/>
          </p:nvGrpSpPr>
          <p:grpSpPr>
            <a:xfrm>
              <a:off x="1587258" y="4496558"/>
              <a:ext cx="264550" cy="353222"/>
              <a:chOff x="903530" y="3806125"/>
              <a:chExt cx="264550" cy="353222"/>
            </a:xfrm>
            <a:solidFill>
              <a:schemeClr val="tx2"/>
            </a:solidFill>
          </p:grpSpPr>
          <p:sp>
            <p:nvSpPr>
              <p:cNvPr id="167" name="Google Shape;9764;p16">
                <a:extLst>
                  <a:ext uri="{FF2B5EF4-FFF2-40B4-BE49-F238E27FC236}">
                    <a16:creationId xmlns="" xmlns:a16="http://schemas.microsoft.com/office/drawing/2014/main" id="{BAACEB59-CBA9-4075-9448-3DFCE3FA0EC5}"/>
                  </a:ext>
                </a:extLst>
              </p:cNvPr>
              <p:cNvSpPr/>
              <p:nvPr/>
            </p:nvSpPr>
            <p:spPr>
              <a:xfrm>
                <a:off x="926637" y="3839321"/>
                <a:ext cx="173237" cy="162002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5090" extrusionOk="0">
                    <a:moveTo>
                      <a:pt x="3418" y="1"/>
                    </a:moveTo>
                    <a:cubicBezTo>
                      <a:pt x="2623" y="1"/>
                      <a:pt x="1831" y="307"/>
                      <a:pt x="1227" y="911"/>
                    </a:cubicBezTo>
                    <a:cubicBezTo>
                      <a:pt x="108" y="2030"/>
                      <a:pt x="1" y="3804"/>
                      <a:pt x="989" y="5030"/>
                    </a:cubicBezTo>
                    <a:cubicBezTo>
                      <a:pt x="1013" y="5078"/>
                      <a:pt x="1061" y="5090"/>
                      <a:pt x="1120" y="5090"/>
                    </a:cubicBezTo>
                    <a:cubicBezTo>
                      <a:pt x="1156" y="5090"/>
                      <a:pt x="1192" y="5078"/>
                      <a:pt x="1227" y="5066"/>
                    </a:cubicBezTo>
                    <a:cubicBezTo>
                      <a:pt x="1299" y="5006"/>
                      <a:pt x="1311" y="4899"/>
                      <a:pt x="1251" y="4840"/>
                    </a:cubicBezTo>
                    <a:cubicBezTo>
                      <a:pt x="382" y="3744"/>
                      <a:pt x="477" y="2149"/>
                      <a:pt x="1477" y="1149"/>
                    </a:cubicBezTo>
                    <a:cubicBezTo>
                      <a:pt x="2019" y="607"/>
                      <a:pt x="2735" y="334"/>
                      <a:pt x="3452" y="334"/>
                    </a:cubicBezTo>
                    <a:cubicBezTo>
                      <a:pt x="4059" y="334"/>
                      <a:pt x="4666" y="530"/>
                      <a:pt x="5168" y="923"/>
                    </a:cubicBezTo>
                    <a:cubicBezTo>
                      <a:pt x="5199" y="948"/>
                      <a:pt x="5237" y="961"/>
                      <a:pt x="5273" y="961"/>
                    </a:cubicBezTo>
                    <a:cubicBezTo>
                      <a:pt x="5321" y="961"/>
                      <a:pt x="5367" y="939"/>
                      <a:pt x="5394" y="899"/>
                    </a:cubicBezTo>
                    <a:cubicBezTo>
                      <a:pt x="5442" y="827"/>
                      <a:pt x="5418" y="720"/>
                      <a:pt x="5347" y="672"/>
                    </a:cubicBezTo>
                    <a:cubicBezTo>
                      <a:pt x="4777" y="223"/>
                      <a:pt x="4096" y="1"/>
                      <a:pt x="3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9765;p16">
                <a:extLst>
                  <a:ext uri="{FF2B5EF4-FFF2-40B4-BE49-F238E27FC236}">
                    <a16:creationId xmlns="" xmlns:a16="http://schemas.microsoft.com/office/drawing/2014/main" id="{91380BE3-45A9-4FE4-8958-8A0508BFA01C}"/>
                  </a:ext>
                </a:extLst>
              </p:cNvPr>
              <p:cNvSpPr/>
              <p:nvPr/>
            </p:nvSpPr>
            <p:spPr>
              <a:xfrm>
                <a:off x="903530" y="3806125"/>
                <a:ext cx="264550" cy="353222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1098" extrusionOk="0">
                    <a:moveTo>
                      <a:pt x="4144" y="322"/>
                    </a:moveTo>
                    <a:cubicBezTo>
                      <a:pt x="6251" y="322"/>
                      <a:pt x="7966" y="2025"/>
                      <a:pt x="7966" y="4144"/>
                    </a:cubicBezTo>
                    <a:cubicBezTo>
                      <a:pt x="7978" y="5085"/>
                      <a:pt x="7775" y="6002"/>
                      <a:pt x="7371" y="6895"/>
                    </a:cubicBezTo>
                    <a:cubicBezTo>
                      <a:pt x="7037" y="7609"/>
                      <a:pt x="6597" y="8323"/>
                      <a:pt x="6025" y="8978"/>
                    </a:cubicBezTo>
                    <a:cubicBezTo>
                      <a:pt x="5228" y="9919"/>
                      <a:pt x="4418" y="10526"/>
                      <a:pt x="4156" y="10717"/>
                    </a:cubicBezTo>
                    <a:cubicBezTo>
                      <a:pt x="3882" y="10538"/>
                      <a:pt x="3084" y="9931"/>
                      <a:pt x="2275" y="8990"/>
                    </a:cubicBezTo>
                    <a:cubicBezTo>
                      <a:pt x="1715" y="8323"/>
                      <a:pt x="1251" y="7621"/>
                      <a:pt x="929" y="6895"/>
                    </a:cubicBezTo>
                    <a:cubicBezTo>
                      <a:pt x="525" y="6002"/>
                      <a:pt x="310" y="5085"/>
                      <a:pt x="310" y="4144"/>
                    </a:cubicBezTo>
                    <a:cubicBezTo>
                      <a:pt x="310" y="2025"/>
                      <a:pt x="2025" y="322"/>
                      <a:pt x="4144" y="322"/>
                    </a:cubicBezTo>
                    <a:close/>
                    <a:moveTo>
                      <a:pt x="4156" y="1"/>
                    </a:moveTo>
                    <a:cubicBezTo>
                      <a:pt x="1858" y="1"/>
                      <a:pt x="1" y="1870"/>
                      <a:pt x="1" y="4156"/>
                    </a:cubicBezTo>
                    <a:cubicBezTo>
                      <a:pt x="1" y="5121"/>
                      <a:pt x="215" y="6097"/>
                      <a:pt x="644" y="7049"/>
                    </a:cubicBezTo>
                    <a:cubicBezTo>
                      <a:pt x="989" y="7788"/>
                      <a:pt x="1441" y="8514"/>
                      <a:pt x="2037" y="9216"/>
                    </a:cubicBezTo>
                    <a:cubicBezTo>
                      <a:pt x="3037" y="10395"/>
                      <a:pt x="4037" y="11050"/>
                      <a:pt x="4061" y="11062"/>
                    </a:cubicBezTo>
                    <a:cubicBezTo>
                      <a:pt x="4096" y="11074"/>
                      <a:pt x="4120" y="11098"/>
                      <a:pt x="4156" y="11098"/>
                    </a:cubicBezTo>
                    <a:cubicBezTo>
                      <a:pt x="4180" y="11098"/>
                      <a:pt x="4215" y="11074"/>
                      <a:pt x="4239" y="11062"/>
                    </a:cubicBezTo>
                    <a:cubicBezTo>
                      <a:pt x="4287" y="11038"/>
                      <a:pt x="5275" y="10395"/>
                      <a:pt x="6263" y="9216"/>
                    </a:cubicBezTo>
                    <a:cubicBezTo>
                      <a:pt x="6859" y="8538"/>
                      <a:pt x="7323" y="7800"/>
                      <a:pt x="7668" y="7049"/>
                    </a:cubicBezTo>
                    <a:cubicBezTo>
                      <a:pt x="8085" y="6109"/>
                      <a:pt x="8311" y="5144"/>
                      <a:pt x="8311" y="4156"/>
                    </a:cubicBezTo>
                    <a:cubicBezTo>
                      <a:pt x="8311" y="1870"/>
                      <a:pt x="6442" y="1"/>
                      <a:pt x="41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9766;p16">
                <a:extLst>
                  <a:ext uri="{FF2B5EF4-FFF2-40B4-BE49-F238E27FC236}">
                    <a16:creationId xmlns="" xmlns:a16="http://schemas.microsoft.com/office/drawing/2014/main" id="{64941D35-362C-4998-9C8B-64FA6B60C499}"/>
                  </a:ext>
                </a:extLst>
              </p:cNvPr>
              <p:cNvSpPr/>
              <p:nvPr/>
            </p:nvSpPr>
            <p:spPr>
              <a:xfrm>
                <a:off x="1008879" y="3904059"/>
                <a:ext cx="54966" cy="1846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80" extrusionOk="0">
                    <a:moveTo>
                      <a:pt x="648" y="1"/>
                    </a:moveTo>
                    <a:cubicBezTo>
                      <a:pt x="492" y="1"/>
                      <a:pt x="319" y="16"/>
                      <a:pt x="132" y="55"/>
                    </a:cubicBezTo>
                    <a:cubicBezTo>
                      <a:pt x="60" y="67"/>
                      <a:pt x="1" y="127"/>
                      <a:pt x="1" y="222"/>
                    </a:cubicBezTo>
                    <a:lnTo>
                      <a:pt x="1" y="401"/>
                    </a:lnTo>
                    <a:cubicBezTo>
                      <a:pt x="1" y="484"/>
                      <a:pt x="72" y="555"/>
                      <a:pt x="155" y="555"/>
                    </a:cubicBezTo>
                    <a:cubicBezTo>
                      <a:pt x="251" y="555"/>
                      <a:pt x="322" y="484"/>
                      <a:pt x="322" y="401"/>
                    </a:cubicBezTo>
                    <a:lnTo>
                      <a:pt x="322" y="365"/>
                    </a:lnTo>
                    <a:cubicBezTo>
                      <a:pt x="434" y="350"/>
                      <a:pt x="539" y="343"/>
                      <a:pt x="636" y="343"/>
                    </a:cubicBezTo>
                    <a:cubicBezTo>
                      <a:pt x="841" y="343"/>
                      <a:pt x="1011" y="372"/>
                      <a:pt x="1132" y="413"/>
                    </a:cubicBezTo>
                    <a:cubicBezTo>
                      <a:pt x="1334" y="472"/>
                      <a:pt x="1453" y="543"/>
                      <a:pt x="1465" y="543"/>
                    </a:cubicBezTo>
                    <a:cubicBezTo>
                      <a:pt x="1501" y="555"/>
                      <a:pt x="1525" y="579"/>
                      <a:pt x="1560" y="579"/>
                    </a:cubicBezTo>
                    <a:cubicBezTo>
                      <a:pt x="1620" y="579"/>
                      <a:pt x="1667" y="543"/>
                      <a:pt x="1691" y="496"/>
                    </a:cubicBezTo>
                    <a:cubicBezTo>
                      <a:pt x="1727" y="401"/>
                      <a:pt x="1703" y="305"/>
                      <a:pt x="1632" y="246"/>
                    </a:cubicBezTo>
                    <a:cubicBezTo>
                      <a:pt x="1613" y="236"/>
                      <a:pt x="1255" y="1"/>
                      <a:pt x="6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9767;p16">
                <a:extLst>
                  <a:ext uri="{FF2B5EF4-FFF2-40B4-BE49-F238E27FC236}">
                    <a16:creationId xmlns="" xmlns:a16="http://schemas.microsoft.com/office/drawing/2014/main" id="{9DF05512-532A-4D15-95D3-CFF20F718B06}"/>
                  </a:ext>
                </a:extLst>
              </p:cNvPr>
              <p:cNvSpPr/>
              <p:nvPr/>
            </p:nvSpPr>
            <p:spPr>
              <a:xfrm>
                <a:off x="972118" y="3872072"/>
                <a:ext cx="172473" cy="164866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5180" extrusionOk="0">
                    <a:moveTo>
                      <a:pt x="3239" y="346"/>
                    </a:moveTo>
                    <a:lnTo>
                      <a:pt x="3239" y="1144"/>
                    </a:lnTo>
                    <a:cubicBezTo>
                      <a:pt x="3239" y="1287"/>
                      <a:pt x="3203" y="1418"/>
                      <a:pt x="3144" y="1537"/>
                    </a:cubicBezTo>
                    <a:lnTo>
                      <a:pt x="3084" y="1668"/>
                    </a:lnTo>
                    <a:cubicBezTo>
                      <a:pt x="3073" y="1703"/>
                      <a:pt x="3073" y="1715"/>
                      <a:pt x="3073" y="1739"/>
                    </a:cubicBezTo>
                    <a:lnTo>
                      <a:pt x="3073" y="2084"/>
                    </a:lnTo>
                    <a:cubicBezTo>
                      <a:pt x="3073" y="2370"/>
                      <a:pt x="2953" y="2632"/>
                      <a:pt x="2763" y="2846"/>
                    </a:cubicBezTo>
                    <a:cubicBezTo>
                      <a:pt x="2558" y="3028"/>
                      <a:pt x="2311" y="3145"/>
                      <a:pt x="2040" y="3145"/>
                    </a:cubicBezTo>
                    <a:cubicBezTo>
                      <a:pt x="2027" y="3145"/>
                      <a:pt x="2014" y="3144"/>
                      <a:pt x="2001" y="3144"/>
                    </a:cubicBezTo>
                    <a:cubicBezTo>
                      <a:pt x="1406" y="3108"/>
                      <a:pt x="941" y="2620"/>
                      <a:pt x="941" y="2037"/>
                    </a:cubicBezTo>
                    <a:lnTo>
                      <a:pt x="941" y="1739"/>
                    </a:lnTo>
                    <a:cubicBezTo>
                      <a:pt x="941" y="1715"/>
                      <a:pt x="941" y="1703"/>
                      <a:pt x="929" y="1668"/>
                    </a:cubicBezTo>
                    <a:lnTo>
                      <a:pt x="870" y="1537"/>
                    </a:lnTo>
                    <a:cubicBezTo>
                      <a:pt x="810" y="1418"/>
                      <a:pt x="775" y="1287"/>
                      <a:pt x="775" y="1144"/>
                    </a:cubicBezTo>
                    <a:cubicBezTo>
                      <a:pt x="775" y="703"/>
                      <a:pt x="1132" y="346"/>
                      <a:pt x="1584" y="346"/>
                    </a:cubicBezTo>
                    <a:close/>
                    <a:moveTo>
                      <a:pt x="1465" y="3346"/>
                    </a:moveTo>
                    <a:cubicBezTo>
                      <a:pt x="1608" y="3406"/>
                      <a:pt x="1775" y="3453"/>
                      <a:pt x="1953" y="3465"/>
                    </a:cubicBezTo>
                    <a:lnTo>
                      <a:pt x="2001" y="3465"/>
                    </a:lnTo>
                    <a:cubicBezTo>
                      <a:pt x="2180" y="3465"/>
                      <a:pt x="2370" y="3442"/>
                      <a:pt x="2537" y="3370"/>
                    </a:cubicBezTo>
                    <a:lnTo>
                      <a:pt x="2537" y="3584"/>
                    </a:lnTo>
                    <a:cubicBezTo>
                      <a:pt x="2537" y="3632"/>
                      <a:pt x="2549" y="3692"/>
                      <a:pt x="2549" y="3739"/>
                    </a:cubicBezTo>
                    <a:lnTo>
                      <a:pt x="2001" y="4156"/>
                    </a:lnTo>
                    <a:lnTo>
                      <a:pt x="1453" y="3727"/>
                    </a:lnTo>
                    <a:cubicBezTo>
                      <a:pt x="1465" y="3680"/>
                      <a:pt x="1465" y="3632"/>
                      <a:pt x="1465" y="3573"/>
                    </a:cubicBezTo>
                    <a:lnTo>
                      <a:pt x="1465" y="3346"/>
                    </a:lnTo>
                    <a:close/>
                    <a:moveTo>
                      <a:pt x="1251" y="3977"/>
                    </a:moveTo>
                    <a:lnTo>
                      <a:pt x="1834" y="4406"/>
                    </a:lnTo>
                    <a:lnTo>
                      <a:pt x="1834" y="4870"/>
                    </a:lnTo>
                    <a:cubicBezTo>
                      <a:pt x="1334" y="4835"/>
                      <a:pt x="822" y="4680"/>
                      <a:pt x="394" y="4358"/>
                    </a:cubicBezTo>
                    <a:cubicBezTo>
                      <a:pt x="417" y="4335"/>
                      <a:pt x="465" y="4299"/>
                      <a:pt x="501" y="4287"/>
                    </a:cubicBezTo>
                    <a:lnTo>
                      <a:pt x="1132" y="4049"/>
                    </a:lnTo>
                    <a:cubicBezTo>
                      <a:pt x="1179" y="4037"/>
                      <a:pt x="1227" y="4001"/>
                      <a:pt x="1251" y="3977"/>
                    </a:cubicBezTo>
                    <a:close/>
                    <a:moveTo>
                      <a:pt x="2739" y="3989"/>
                    </a:moveTo>
                    <a:cubicBezTo>
                      <a:pt x="2787" y="4025"/>
                      <a:pt x="2822" y="4037"/>
                      <a:pt x="2858" y="4061"/>
                    </a:cubicBezTo>
                    <a:lnTo>
                      <a:pt x="3632" y="4346"/>
                    </a:lnTo>
                    <a:cubicBezTo>
                      <a:pt x="3192" y="4656"/>
                      <a:pt x="2680" y="4835"/>
                      <a:pt x="2168" y="4870"/>
                    </a:cubicBezTo>
                    <a:lnTo>
                      <a:pt x="2168" y="4418"/>
                    </a:lnTo>
                    <a:lnTo>
                      <a:pt x="2739" y="3989"/>
                    </a:lnTo>
                    <a:close/>
                    <a:moveTo>
                      <a:pt x="1596" y="1"/>
                    </a:moveTo>
                    <a:cubicBezTo>
                      <a:pt x="977" y="1"/>
                      <a:pt x="465" y="501"/>
                      <a:pt x="465" y="1132"/>
                    </a:cubicBezTo>
                    <a:cubicBezTo>
                      <a:pt x="465" y="1310"/>
                      <a:pt x="513" y="1501"/>
                      <a:pt x="596" y="1668"/>
                    </a:cubicBezTo>
                    <a:lnTo>
                      <a:pt x="644" y="1751"/>
                    </a:lnTo>
                    <a:lnTo>
                      <a:pt x="644" y="2013"/>
                    </a:lnTo>
                    <a:cubicBezTo>
                      <a:pt x="644" y="2453"/>
                      <a:pt x="858" y="2858"/>
                      <a:pt x="1168" y="3120"/>
                    </a:cubicBezTo>
                    <a:lnTo>
                      <a:pt x="1168" y="3561"/>
                    </a:lnTo>
                    <a:cubicBezTo>
                      <a:pt x="1168" y="3632"/>
                      <a:pt x="1120" y="3704"/>
                      <a:pt x="1048" y="3739"/>
                    </a:cubicBezTo>
                    <a:lnTo>
                      <a:pt x="406" y="3977"/>
                    </a:lnTo>
                    <a:cubicBezTo>
                      <a:pt x="239" y="4037"/>
                      <a:pt x="108" y="4168"/>
                      <a:pt x="36" y="4311"/>
                    </a:cubicBezTo>
                    <a:cubicBezTo>
                      <a:pt x="1" y="4394"/>
                      <a:pt x="25" y="4466"/>
                      <a:pt x="84" y="4513"/>
                    </a:cubicBezTo>
                    <a:cubicBezTo>
                      <a:pt x="644" y="4954"/>
                      <a:pt x="1334" y="5180"/>
                      <a:pt x="2001" y="5180"/>
                    </a:cubicBezTo>
                    <a:cubicBezTo>
                      <a:pt x="2799" y="5180"/>
                      <a:pt x="3596" y="4870"/>
                      <a:pt x="4204" y="4275"/>
                    </a:cubicBezTo>
                    <a:cubicBezTo>
                      <a:pt x="5323" y="3168"/>
                      <a:pt x="5418" y="1406"/>
                      <a:pt x="4442" y="167"/>
                    </a:cubicBezTo>
                    <a:cubicBezTo>
                      <a:pt x="4405" y="124"/>
                      <a:pt x="4351" y="98"/>
                      <a:pt x="4301" y="98"/>
                    </a:cubicBezTo>
                    <a:cubicBezTo>
                      <a:pt x="4269" y="98"/>
                      <a:pt x="4239" y="108"/>
                      <a:pt x="4216" y="132"/>
                    </a:cubicBezTo>
                    <a:cubicBezTo>
                      <a:pt x="4144" y="191"/>
                      <a:pt x="4132" y="298"/>
                      <a:pt x="4192" y="358"/>
                    </a:cubicBezTo>
                    <a:cubicBezTo>
                      <a:pt x="5061" y="1465"/>
                      <a:pt x="4966" y="3049"/>
                      <a:pt x="3965" y="4049"/>
                    </a:cubicBezTo>
                    <a:lnTo>
                      <a:pt x="3906" y="4108"/>
                    </a:lnTo>
                    <a:cubicBezTo>
                      <a:pt x="3870" y="4096"/>
                      <a:pt x="3835" y="4061"/>
                      <a:pt x="3799" y="4049"/>
                    </a:cubicBezTo>
                    <a:lnTo>
                      <a:pt x="2977" y="3739"/>
                    </a:lnTo>
                    <a:cubicBezTo>
                      <a:pt x="2906" y="3704"/>
                      <a:pt x="2858" y="3644"/>
                      <a:pt x="2858" y="3561"/>
                    </a:cubicBezTo>
                    <a:lnTo>
                      <a:pt x="2858" y="3144"/>
                    </a:lnTo>
                    <a:cubicBezTo>
                      <a:pt x="2894" y="3108"/>
                      <a:pt x="2942" y="3084"/>
                      <a:pt x="2965" y="3049"/>
                    </a:cubicBezTo>
                    <a:cubicBezTo>
                      <a:pt x="3239" y="2787"/>
                      <a:pt x="3382" y="2441"/>
                      <a:pt x="3382" y="2072"/>
                    </a:cubicBezTo>
                    <a:lnTo>
                      <a:pt x="3382" y="1751"/>
                    </a:lnTo>
                    <a:lnTo>
                      <a:pt x="3430" y="1668"/>
                    </a:lnTo>
                    <a:cubicBezTo>
                      <a:pt x="3513" y="1501"/>
                      <a:pt x="3561" y="1310"/>
                      <a:pt x="3561" y="1132"/>
                    </a:cubicBezTo>
                    <a:lnTo>
                      <a:pt x="3561" y="167"/>
                    </a:lnTo>
                    <a:cubicBezTo>
                      <a:pt x="3561" y="72"/>
                      <a:pt x="3489" y="1"/>
                      <a:pt x="3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8552;p14">
            <a:extLst>
              <a:ext uri="{FF2B5EF4-FFF2-40B4-BE49-F238E27FC236}">
                <a16:creationId xmlns="" xmlns:a16="http://schemas.microsoft.com/office/drawing/2014/main" id="{42C3D455-BB7E-4498-9FA8-08C2F53034AA}"/>
              </a:ext>
            </a:extLst>
          </p:cNvPr>
          <p:cNvGrpSpPr/>
          <p:nvPr/>
        </p:nvGrpSpPr>
        <p:grpSpPr>
          <a:xfrm>
            <a:off x="2958661" y="4740873"/>
            <a:ext cx="355434" cy="355815"/>
            <a:chOff x="4673540" y="3680297"/>
            <a:chExt cx="355434" cy="355815"/>
          </a:xfrm>
          <a:solidFill>
            <a:schemeClr val="tx2"/>
          </a:solidFill>
        </p:grpSpPr>
        <p:sp>
          <p:nvSpPr>
            <p:cNvPr id="172" name="Google Shape;8553;p14">
              <a:extLst>
                <a:ext uri="{FF2B5EF4-FFF2-40B4-BE49-F238E27FC236}">
                  <a16:creationId xmlns="" xmlns:a16="http://schemas.microsoft.com/office/drawing/2014/main" id="{AE3ECF44-6805-4420-A6E9-9ADED316B217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8554;p14">
              <a:extLst>
                <a:ext uri="{FF2B5EF4-FFF2-40B4-BE49-F238E27FC236}">
                  <a16:creationId xmlns="" xmlns:a16="http://schemas.microsoft.com/office/drawing/2014/main" id="{F2B0B06C-A6D7-4240-B287-2DDBEC4125C0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8555;p14">
              <a:extLst>
                <a:ext uri="{FF2B5EF4-FFF2-40B4-BE49-F238E27FC236}">
                  <a16:creationId xmlns="" xmlns:a16="http://schemas.microsoft.com/office/drawing/2014/main" id="{08A3937C-5692-4FA0-AE3D-A2BCF3120742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9565;p16">
            <a:extLst>
              <a:ext uri="{FF2B5EF4-FFF2-40B4-BE49-F238E27FC236}">
                <a16:creationId xmlns="" xmlns:a16="http://schemas.microsoft.com/office/drawing/2014/main" id="{74FA15D7-69EC-4C10-8D32-51A6274FB5FB}"/>
              </a:ext>
            </a:extLst>
          </p:cNvPr>
          <p:cNvGrpSpPr/>
          <p:nvPr/>
        </p:nvGrpSpPr>
        <p:grpSpPr>
          <a:xfrm>
            <a:off x="4374141" y="4759340"/>
            <a:ext cx="353954" cy="318880"/>
            <a:chOff x="3988156" y="3380210"/>
            <a:chExt cx="353954" cy="318880"/>
          </a:xfrm>
          <a:solidFill>
            <a:schemeClr val="tx2"/>
          </a:solidFill>
        </p:grpSpPr>
        <p:sp>
          <p:nvSpPr>
            <p:cNvPr id="176" name="Google Shape;9566;p16">
              <a:extLst>
                <a:ext uri="{FF2B5EF4-FFF2-40B4-BE49-F238E27FC236}">
                  <a16:creationId xmlns="" xmlns:a16="http://schemas.microsoft.com/office/drawing/2014/main" id="{7F7B54F9-09CF-4E57-8E16-AE2283B5AEF4}"/>
                </a:ext>
              </a:extLst>
            </p:cNvPr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9567;p16">
              <a:extLst>
                <a:ext uri="{FF2B5EF4-FFF2-40B4-BE49-F238E27FC236}">
                  <a16:creationId xmlns="" xmlns:a16="http://schemas.microsoft.com/office/drawing/2014/main" id="{43D029C1-6BBD-4DFC-A455-640178E1F4AF}"/>
                </a:ext>
              </a:extLst>
            </p:cNvPr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9568;p16">
              <a:extLst>
                <a:ext uri="{FF2B5EF4-FFF2-40B4-BE49-F238E27FC236}">
                  <a16:creationId xmlns="" xmlns:a16="http://schemas.microsoft.com/office/drawing/2014/main" id="{5CD34F86-88DA-4B80-824F-FD160BF7F40D}"/>
                </a:ext>
              </a:extLst>
            </p:cNvPr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9569;p16">
              <a:extLst>
                <a:ext uri="{FF2B5EF4-FFF2-40B4-BE49-F238E27FC236}">
                  <a16:creationId xmlns="" xmlns:a16="http://schemas.microsoft.com/office/drawing/2014/main" id="{E457EA61-C688-4A54-9307-F5B2094A0ACD}"/>
                </a:ext>
              </a:extLst>
            </p:cNvPr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9570;p16">
              <a:extLst>
                <a:ext uri="{FF2B5EF4-FFF2-40B4-BE49-F238E27FC236}">
                  <a16:creationId xmlns="" xmlns:a16="http://schemas.microsoft.com/office/drawing/2014/main" id="{D3704F4E-EEE5-4AEA-BB6F-4C31F115AA24}"/>
                </a:ext>
              </a:extLst>
            </p:cNvPr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9481;p16">
            <a:extLst>
              <a:ext uri="{FF2B5EF4-FFF2-40B4-BE49-F238E27FC236}">
                <a16:creationId xmlns="" xmlns:a16="http://schemas.microsoft.com/office/drawing/2014/main" id="{25FBB2AB-47DD-45D7-9601-F1A74055BFA5}"/>
              </a:ext>
            </a:extLst>
          </p:cNvPr>
          <p:cNvGrpSpPr/>
          <p:nvPr/>
        </p:nvGrpSpPr>
        <p:grpSpPr>
          <a:xfrm>
            <a:off x="5761688" y="4755251"/>
            <a:ext cx="446826" cy="327059"/>
            <a:chOff x="5733194" y="2431718"/>
            <a:chExt cx="446826" cy="327059"/>
          </a:xfrm>
          <a:solidFill>
            <a:schemeClr val="tx2"/>
          </a:solidFill>
        </p:grpSpPr>
        <p:sp>
          <p:nvSpPr>
            <p:cNvPr id="182" name="Google Shape;9482;p16">
              <a:extLst>
                <a:ext uri="{FF2B5EF4-FFF2-40B4-BE49-F238E27FC236}">
                  <a16:creationId xmlns="" xmlns:a16="http://schemas.microsoft.com/office/drawing/2014/main" id="{5501A6A4-14AF-4E56-982E-8F19A7560952}"/>
                </a:ext>
              </a:extLst>
            </p:cNvPr>
            <p:cNvSpPr/>
            <p:nvPr/>
          </p:nvSpPr>
          <p:spPr>
            <a:xfrm>
              <a:off x="6032946" y="2474145"/>
              <a:ext cx="56112" cy="20115"/>
            </a:xfrm>
            <a:custGeom>
              <a:avLst/>
              <a:gdLst/>
              <a:ahLst/>
              <a:cxnLst/>
              <a:rect l="l" t="t" r="r" b="b"/>
              <a:pathLst>
                <a:path w="1763" h="63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9483;p16">
              <a:extLst>
                <a:ext uri="{FF2B5EF4-FFF2-40B4-BE49-F238E27FC236}">
                  <a16:creationId xmlns="" xmlns:a16="http://schemas.microsoft.com/office/drawing/2014/main" id="{856688D5-8D95-4D18-B52A-725880659FE9}"/>
                </a:ext>
              </a:extLst>
            </p:cNvPr>
            <p:cNvSpPr/>
            <p:nvPr/>
          </p:nvSpPr>
          <p:spPr>
            <a:xfrm>
              <a:off x="5733194" y="2431718"/>
              <a:ext cx="446826" cy="327059"/>
            </a:xfrm>
            <a:custGeom>
              <a:avLst/>
              <a:gdLst/>
              <a:ahLst/>
              <a:cxnLst/>
              <a:rect l="l" t="t" r="r" b="b"/>
              <a:pathLst>
                <a:path w="14039" h="10276" extrusionOk="0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9484;p16">
              <a:extLst>
                <a:ext uri="{FF2B5EF4-FFF2-40B4-BE49-F238E27FC236}">
                  <a16:creationId xmlns="" xmlns:a16="http://schemas.microsoft.com/office/drawing/2014/main" id="{8FCCF5E7-605D-4022-A741-D289FFBAF7A8}"/>
                </a:ext>
              </a:extLst>
            </p:cNvPr>
            <p:cNvSpPr/>
            <p:nvPr/>
          </p:nvSpPr>
          <p:spPr>
            <a:xfrm>
              <a:off x="6019323" y="2641653"/>
              <a:ext cx="13272" cy="1327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9364;p16">
            <a:extLst>
              <a:ext uri="{FF2B5EF4-FFF2-40B4-BE49-F238E27FC236}">
                <a16:creationId xmlns="" xmlns:a16="http://schemas.microsoft.com/office/drawing/2014/main" id="{BEA8FA11-8974-4A39-8468-C7F6E2D9B603}"/>
              </a:ext>
            </a:extLst>
          </p:cNvPr>
          <p:cNvGrpSpPr/>
          <p:nvPr/>
        </p:nvGrpSpPr>
        <p:grpSpPr>
          <a:xfrm>
            <a:off x="7254833" y="4741040"/>
            <a:ext cx="355099" cy="355481"/>
            <a:chOff x="3539102" y="2427549"/>
            <a:chExt cx="355099" cy="355481"/>
          </a:xfrm>
          <a:solidFill>
            <a:schemeClr val="tx2"/>
          </a:solidFill>
        </p:grpSpPr>
        <p:sp>
          <p:nvSpPr>
            <p:cNvPr id="186" name="Google Shape;9365;p16">
              <a:extLst>
                <a:ext uri="{FF2B5EF4-FFF2-40B4-BE49-F238E27FC236}">
                  <a16:creationId xmlns="" xmlns:a16="http://schemas.microsoft.com/office/drawing/2014/main" id="{56884B39-A290-47E7-B97E-715C36D39FAF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9366;p16">
              <a:extLst>
                <a:ext uri="{FF2B5EF4-FFF2-40B4-BE49-F238E27FC236}">
                  <a16:creationId xmlns="" xmlns:a16="http://schemas.microsoft.com/office/drawing/2014/main" id="{2429CA61-CA78-4A39-88F9-731442730B2A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90525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>
            <a:extLst>
              <a:ext uri="{FF2B5EF4-FFF2-40B4-BE49-F238E27FC236}">
                <a16:creationId xmlns="" xmlns:a16="http://schemas.microsoft.com/office/drawing/2014/main" id="{F252C727-74F9-4BB0-9C9C-133C3AA66E94}"/>
              </a:ext>
            </a:extLst>
          </p:cNvPr>
          <p:cNvSpPr/>
          <p:nvPr/>
        </p:nvSpPr>
        <p:spPr>
          <a:xfrm>
            <a:off x="5342709" y="1268017"/>
            <a:ext cx="3077391" cy="3039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35" name="Rectángulo 34">
            <a:extLst>
              <a:ext uri="{FF2B5EF4-FFF2-40B4-BE49-F238E27FC236}">
                <a16:creationId xmlns="" xmlns:a16="http://schemas.microsoft.com/office/drawing/2014/main" id="{41C8C2E4-E190-4AFB-8C55-09A6D90C757E}"/>
              </a:ext>
            </a:extLst>
          </p:cNvPr>
          <p:cNvSpPr/>
          <p:nvPr/>
        </p:nvSpPr>
        <p:spPr>
          <a:xfrm>
            <a:off x="1196386" y="1268017"/>
            <a:ext cx="3077391" cy="3039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44AD8DF-7D23-45C7-BCC3-90B63A7C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864" y="552450"/>
            <a:ext cx="6982236" cy="715566"/>
          </a:xfrm>
        </p:spPr>
        <p:txBody>
          <a:bodyPr/>
          <a:lstStyle/>
          <a:p>
            <a:r>
              <a:rPr lang="bg-BG" dirty="0" smtClean="0"/>
              <a:t>Съдържание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68DC3EEF-5017-41A6-A727-D5A4F5DABB3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55846" y="1823969"/>
            <a:ext cx="2459540" cy="392482"/>
          </a:xfrm>
        </p:spPr>
        <p:txBody>
          <a:bodyPr/>
          <a:lstStyle/>
          <a:p>
            <a:r>
              <a:rPr lang="bg-BG" dirty="0" smtClean="0"/>
              <a:t>Кои сме ние?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400B1C4A-E261-475B-89BC-615B6F75E15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23900" y="1696904"/>
            <a:ext cx="869950" cy="592890"/>
          </a:xfrm>
        </p:spPr>
        <p:txBody>
          <a:bodyPr/>
          <a:lstStyle/>
          <a:p>
            <a:r>
              <a:rPr lang="es-ES" dirty="0"/>
              <a:t>01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="" xmlns:a16="http://schemas.microsoft.com/office/drawing/2014/main" id="{70B8658B-FC1A-4DEB-B0F3-1CB0A218819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854618" y="1801109"/>
            <a:ext cx="2459538" cy="392482"/>
          </a:xfrm>
        </p:spPr>
        <p:txBody>
          <a:bodyPr/>
          <a:lstStyle/>
          <a:p>
            <a:r>
              <a:rPr lang="en-US" dirty="0" smtClean="0"/>
              <a:t>ER</a:t>
            </a:r>
            <a:r>
              <a:rPr lang="bg-BG" dirty="0" smtClean="0"/>
              <a:t> диаграма. </a:t>
            </a:r>
            <a:r>
              <a:rPr lang="bg-BG" dirty="0"/>
              <a:t>Класова </a:t>
            </a:r>
            <a:r>
              <a:rPr lang="bg-BG" dirty="0" smtClean="0"/>
              <a:t>структура. Екшън мап.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396EC908-83DE-49A7-8769-E1FE437053F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910419" y="1696904"/>
            <a:ext cx="881062" cy="592890"/>
          </a:xfrm>
        </p:spPr>
        <p:txBody>
          <a:bodyPr/>
          <a:lstStyle/>
          <a:p>
            <a:r>
              <a:rPr lang="es-ES"/>
              <a:t>03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="" xmlns:a16="http://schemas.microsoft.com/office/drawing/2014/main" id="{0A171DFE-86FE-453B-8CFB-147D3AD4C7EB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1676042" y="2960520"/>
            <a:ext cx="2459540" cy="392482"/>
          </a:xfrm>
        </p:spPr>
        <p:txBody>
          <a:bodyPr/>
          <a:lstStyle/>
          <a:p>
            <a:r>
              <a:rPr lang="bg-BG" dirty="0" smtClean="0"/>
              <a:t>Използвани технологии</a:t>
            </a: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="" xmlns:a16="http://schemas.microsoft.com/office/drawing/2014/main" id="{374CAC07-75F9-45F6-A6EB-4EC9A7473716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723900" y="3024114"/>
            <a:ext cx="869950" cy="592890"/>
          </a:xfrm>
        </p:spPr>
        <p:txBody>
          <a:bodyPr/>
          <a:lstStyle/>
          <a:p>
            <a:r>
              <a:rPr lang="es-ES" dirty="0"/>
              <a:t>02</a:t>
            </a:r>
            <a:endParaRPr lang="en-US" dirty="0"/>
          </a:p>
        </p:txBody>
      </p:sp>
      <p:grpSp>
        <p:nvGrpSpPr>
          <p:cNvPr id="77" name="Google Shape;4579;p14">
            <a:extLst>
              <a:ext uri="{FF2B5EF4-FFF2-40B4-BE49-F238E27FC236}">
                <a16:creationId xmlns="" xmlns:a16="http://schemas.microsoft.com/office/drawing/2014/main" id="{FC389210-0901-4542-93A8-C985165ADAFB}"/>
              </a:ext>
            </a:extLst>
          </p:cNvPr>
          <p:cNvGrpSpPr/>
          <p:nvPr/>
        </p:nvGrpSpPr>
        <p:grpSpPr>
          <a:xfrm>
            <a:off x="240947" y="552450"/>
            <a:ext cx="298169" cy="339253"/>
            <a:chOff x="1529350" y="258825"/>
            <a:chExt cx="423475" cy="481825"/>
          </a:xfrm>
          <a:noFill/>
        </p:grpSpPr>
        <p:sp>
          <p:nvSpPr>
            <p:cNvPr id="78" name="Google Shape;4580;p14">
              <a:extLst>
                <a:ext uri="{FF2B5EF4-FFF2-40B4-BE49-F238E27FC236}">
                  <a16:creationId xmlns="" xmlns:a16="http://schemas.microsoft.com/office/drawing/2014/main" id="{B6A0312E-7984-46F9-A2F9-50EA88247903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" name="Google Shape;4581;p14">
              <a:extLst>
                <a:ext uri="{FF2B5EF4-FFF2-40B4-BE49-F238E27FC236}">
                  <a16:creationId xmlns="" xmlns:a16="http://schemas.microsoft.com/office/drawing/2014/main" id="{057044D5-BB37-41B3-AB07-39ECDDF45B18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="" xmlns:a16="http://schemas.microsoft.com/office/drawing/2014/main" id="{5573E8E8-5D11-4592-B8C0-C0B48017E069}"/>
              </a:ext>
            </a:extLst>
          </p:cNvPr>
          <p:cNvGrpSpPr/>
          <p:nvPr/>
        </p:nvGrpSpPr>
        <p:grpSpPr>
          <a:xfrm>
            <a:off x="2872041" y="5239956"/>
            <a:ext cx="528674" cy="528674"/>
            <a:chOff x="2872041" y="5239956"/>
            <a:chExt cx="528674" cy="528674"/>
          </a:xfrm>
        </p:grpSpPr>
        <p:sp>
          <p:nvSpPr>
            <p:cNvPr id="131" name="Elipse 130">
              <a:extLst>
                <a:ext uri="{FF2B5EF4-FFF2-40B4-BE49-F238E27FC236}">
                  <a16:creationId xmlns="" xmlns:a16="http://schemas.microsoft.com/office/drawing/2014/main" id="{7B239CC3-B6E1-4E53-BDBC-523F41ECA37E}"/>
                </a:ext>
              </a:extLst>
            </p:cNvPr>
            <p:cNvSpPr/>
            <p:nvPr/>
          </p:nvSpPr>
          <p:spPr>
            <a:xfrm>
              <a:off x="287204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32" name="Google Shape;8552;p14">
              <a:extLst>
                <a:ext uri="{FF2B5EF4-FFF2-40B4-BE49-F238E27FC236}">
                  <a16:creationId xmlns="" xmlns:a16="http://schemas.microsoft.com/office/drawing/2014/main" id="{A1CD4A7E-0196-4A3D-8097-64D3195C64E1}"/>
                </a:ext>
              </a:extLst>
            </p:cNvPr>
            <p:cNvGrpSpPr/>
            <p:nvPr/>
          </p:nvGrpSpPr>
          <p:grpSpPr>
            <a:xfrm>
              <a:off x="2958661" y="5326386"/>
              <a:ext cx="355434" cy="355815"/>
              <a:chOff x="4673540" y="3680297"/>
              <a:chExt cx="355434" cy="355815"/>
            </a:xfrm>
            <a:solidFill>
              <a:schemeClr val="tx2"/>
            </a:solidFill>
          </p:grpSpPr>
          <p:sp>
            <p:nvSpPr>
              <p:cNvPr id="133" name="Google Shape;8553;p14">
                <a:extLst>
                  <a:ext uri="{FF2B5EF4-FFF2-40B4-BE49-F238E27FC236}">
                    <a16:creationId xmlns="" xmlns:a16="http://schemas.microsoft.com/office/drawing/2014/main" id="{5CFD5BAC-673D-49D8-BB77-CB6DB2D5B2D0}"/>
                  </a:ext>
                </a:extLst>
              </p:cNvPr>
              <p:cNvSpPr/>
              <p:nvPr/>
            </p:nvSpPr>
            <p:spPr>
              <a:xfrm>
                <a:off x="4673540" y="3680297"/>
                <a:ext cx="355434" cy="355815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11205" extrusionOk="0">
                    <a:moveTo>
                      <a:pt x="2012" y="0"/>
                    </a:moveTo>
                    <a:cubicBezTo>
                      <a:pt x="905" y="0"/>
                      <a:pt x="0" y="893"/>
                      <a:pt x="0" y="2013"/>
                    </a:cubicBezTo>
                    <a:lnTo>
                      <a:pt x="0" y="9192"/>
                    </a:lnTo>
                    <a:cubicBezTo>
                      <a:pt x="0" y="10287"/>
                      <a:pt x="893" y="11204"/>
                      <a:pt x="2012" y="11204"/>
                    </a:cubicBezTo>
                    <a:lnTo>
                      <a:pt x="9180" y="11204"/>
                    </a:lnTo>
                    <a:cubicBezTo>
                      <a:pt x="10287" y="11204"/>
                      <a:pt x="11192" y="10311"/>
                      <a:pt x="11192" y="9192"/>
                    </a:cubicBezTo>
                    <a:lnTo>
                      <a:pt x="11192" y="2013"/>
                    </a:lnTo>
                    <a:cubicBezTo>
                      <a:pt x="11180" y="917"/>
                      <a:pt x="10287" y="0"/>
                      <a:pt x="9180" y="0"/>
                    </a:cubicBezTo>
                    <a:lnTo>
                      <a:pt x="8085" y="0"/>
                    </a:lnTo>
                    <a:cubicBezTo>
                      <a:pt x="7989" y="0"/>
                      <a:pt x="7918" y="84"/>
                      <a:pt x="7918" y="167"/>
                    </a:cubicBezTo>
                    <a:cubicBezTo>
                      <a:pt x="7918" y="262"/>
                      <a:pt x="7989" y="334"/>
                      <a:pt x="8085" y="334"/>
                    </a:cubicBezTo>
                    <a:lnTo>
                      <a:pt x="9180" y="334"/>
                    </a:lnTo>
                    <a:cubicBezTo>
                      <a:pt x="10109" y="334"/>
                      <a:pt x="10847" y="1084"/>
                      <a:pt x="10847" y="2001"/>
                    </a:cubicBezTo>
                    <a:lnTo>
                      <a:pt x="10847" y="9180"/>
                    </a:lnTo>
                    <a:cubicBezTo>
                      <a:pt x="10847" y="10097"/>
                      <a:pt x="10109" y="10847"/>
                      <a:pt x="9180" y="10847"/>
                    </a:cubicBezTo>
                    <a:lnTo>
                      <a:pt x="2012" y="10847"/>
                    </a:lnTo>
                    <a:cubicBezTo>
                      <a:pt x="1084" y="10847"/>
                      <a:pt x="345" y="10097"/>
                      <a:pt x="345" y="9180"/>
                    </a:cubicBezTo>
                    <a:lnTo>
                      <a:pt x="345" y="2001"/>
                    </a:lnTo>
                    <a:cubicBezTo>
                      <a:pt x="345" y="1084"/>
                      <a:pt x="1084" y="334"/>
                      <a:pt x="2012" y="334"/>
                    </a:cubicBezTo>
                    <a:lnTo>
                      <a:pt x="7418" y="334"/>
                    </a:lnTo>
                    <a:cubicBezTo>
                      <a:pt x="7501" y="334"/>
                      <a:pt x="7573" y="262"/>
                      <a:pt x="7573" y="167"/>
                    </a:cubicBezTo>
                    <a:cubicBezTo>
                      <a:pt x="7573" y="84"/>
                      <a:pt x="7501" y="0"/>
                      <a:pt x="7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8554;p14">
                <a:extLst>
                  <a:ext uri="{FF2B5EF4-FFF2-40B4-BE49-F238E27FC236}">
                    <a16:creationId xmlns="" xmlns:a16="http://schemas.microsoft.com/office/drawing/2014/main" id="{EF24A5DB-76E2-42E7-A81C-FB522F2C31F1}"/>
                  </a:ext>
                </a:extLst>
              </p:cNvPr>
              <p:cNvSpPr/>
              <p:nvPr/>
            </p:nvSpPr>
            <p:spPr>
              <a:xfrm>
                <a:off x="4805864" y="3736630"/>
                <a:ext cx="93042" cy="92661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918" extrusionOk="0">
                    <a:moveTo>
                      <a:pt x="1477" y="334"/>
                    </a:moveTo>
                    <a:cubicBezTo>
                      <a:pt x="2096" y="334"/>
                      <a:pt x="2608" y="834"/>
                      <a:pt x="2608" y="1465"/>
                    </a:cubicBezTo>
                    <a:cubicBezTo>
                      <a:pt x="2608" y="2084"/>
                      <a:pt x="2096" y="2596"/>
                      <a:pt x="1477" y="2596"/>
                    </a:cubicBezTo>
                    <a:cubicBezTo>
                      <a:pt x="846" y="2596"/>
                      <a:pt x="346" y="2084"/>
                      <a:pt x="346" y="1465"/>
                    </a:cubicBezTo>
                    <a:cubicBezTo>
                      <a:pt x="346" y="834"/>
                      <a:pt x="846" y="334"/>
                      <a:pt x="1477" y="334"/>
                    </a:cubicBezTo>
                    <a:close/>
                    <a:moveTo>
                      <a:pt x="1477" y="0"/>
                    </a:moveTo>
                    <a:cubicBezTo>
                      <a:pt x="667" y="0"/>
                      <a:pt x="12" y="655"/>
                      <a:pt x="12" y="1465"/>
                    </a:cubicBezTo>
                    <a:cubicBezTo>
                      <a:pt x="0" y="2263"/>
                      <a:pt x="655" y="2918"/>
                      <a:pt x="1477" y="2918"/>
                    </a:cubicBezTo>
                    <a:cubicBezTo>
                      <a:pt x="2274" y="2918"/>
                      <a:pt x="2929" y="2263"/>
                      <a:pt x="2929" y="1465"/>
                    </a:cubicBezTo>
                    <a:cubicBezTo>
                      <a:pt x="2929" y="655"/>
                      <a:pt x="2274" y="0"/>
                      <a:pt x="1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8555;p14">
                <a:extLst>
                  <a:ext uri="{FF2B5EF4-FFF2-40B4-BE49-F238E27FC236}">
                    <a16:creationId xmlns="" xmlns:a16="http://schemas.microsoft.com/office/drawing/2014/main" id="{46777246-C595-4C9A-AFF5-F1653C9329CA}"/>
                  </a:ext>
                </a:extLst>
              </p:cNvPr>
              <p:cNvSpPr/>
              <p:nvPr/>
            </p:nvSpPr>
            <p:spPr>
              <a:xfrm>
                <a:off x="4779380" y="3841358"/>
                <a:ext cx="143723" cy="138801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371" extrusionOk="0">
                    <a:moveTo>
                      <a:pt x="477" y="1"/>
                    </a:moveTo>
                    <a:cubicBezTo>
                      <a:pt x="215" y="1"/>
                      <a:pt x="1" y="203"/>
                      <a:pt x="1" y="477"/>
                    </a:cubicBezTo>
                    <a:lnTo>
                      <a:pt x="1" y="893"/>
                    </a:lnTo>
                    <a:cubicBezTo>
                      <a:pt x="1" y="1155"/>
                      <a:pt x="203" y="1370"/>
                      <a:pt x="477" y="1370"/>
                    </a:cubicBezTo>
                    <a:lnTo>
                      <a:pt x="763" y="1370"/>
                    </a:lnTo>
                    <a:cubicBezTo>
                      <a:pt x="834" y="1370"/>
                      <a:pt x="906" y="1429"/>
                      <a:pt x="906" y="1513"/>
                    </a:cubicBezTo>
                    <a:lnTo>
                      <a:pt x="906" y="2858"/>
                    </a:lnTo>
                    <a:cubicBezTo>
                      <a:pt x="906" y="2929"/>
                      <a:pt x="846" y="3001"/>
                      <a:pt x="763" y="3001"/>
                    </a:cubicBezTo>
                    <a:lnTo>
                      <a:pt x="572" y="3001"/>
                    </a:lnTo>
                    <a:cubicBezTo>
                      <a:pt x="299" y="3001"/>
                      <a:pt x="96" y="3215"/>
                      <a:pt x="96" y="3477"/>
                    </a:cubicBezTo>
                    <a:lnTo>
                      <a:pt x="96" y="3894"/>
                    </a:lnTo>
                    <a:cubicBezTo>
                      <a:pt x="96" y="4168"/>
                      <a:pt x="299" y="4370"/>
                      <a:pt x="572" y="4370"/>
                    </a:cubicBezTo>
                    <a:lnTo>
                      <a:pt x="4049" y="4370"/>
                    </a:lnTo>
                    <a:cubicBezTo>
                      <a:pt x="4311" y="4370"/>
                      <a:pt x="4525" y="4168"/>
                      <a:pt x="4525" y="3894"/>
                    </a:cubicBezTo>
                    <a:lnTo>
                      <a:pt x="4525" y="3477"/>
                    </a:lnTo>
                    <a:cubicBezTo>
                      <a:pt x="4525" y="3215"/>
                      <a:pt x="4311" y="3001"/>
                      <a:pt x="4049" y="3001"/>
                    </a:cubicBezTo>
                    <a:lnTo>
                      <a:pt x="3859" y="3001"/>
                    </a:lnTo>
                    <a:cubicBezTo>
                      <a:pt x="3787" y="3001"/>
                      <a:pt x="3704" y="2941"/>
                      <a:pt x="3704" y="2858"/>
                    </a:cubicBezTo>
                    <a:lnTo>
                      <a:pt x="3704" y="477"/>
                    </a:lnTo>
                    <a:cubicBezTo>
                      <a:pt x="3704" y="203"/>
                      <a:pt x="3501" y="1"/>
                      <a:pt x="3228" y="1"/>
                    </a:cubicBezTo>
                    <a:lnTo>
                      <a:pt x="1442" y="1"/>
                    </a:lnTo>
                    <a:cubicBezTo>
                      <a:pt x="1358" y="1"/>
                      <a:pt x="1287" y="72"/>
                      <a:pt x="1287" y="155"/>
                    </a:cubicBezTo>
                    <a:cubicBezTo>
                      <a:pt x="1287" y="251"/>
                      <a:pt x="1358" y="322"/>
                      <a:pt x="1442" y="322"/>
                    </a:cubicBezTo>
                    <a:lnTo>
                      <a:pt x="3228" y="322"/>
                    </a:lnTo>
                    <a:cubicBezTo>
                      <a:pt x="3311" y="322"/>
                      <a:pt x="3382" y="382"/>
                      <a:pt x="3382" y="477"/>
                    </a:cubicBezTo>
                    <a:lnTo>
                      <a:pt x="3382" y="2858"/>
                    </a:lnTo>
                    <a:cubicBezTo>
                      <a:pt x="3382" y="3120"/>
                      <a:pt x="3585" y="3334"/>
                      <a:pt x="3859" y="3334"/>
                    </a:cubicBezTo>
                    <a:lnTo>
                      <a:pt x="4049" y="3334"/>
                    </a:lnTo>
                    <a:cubicBezTo>
                      <a:pt x="4121" y="3334"/>
                      <a:pt x="4204" y="3394"/>
                      <a:pt x="4204" y="3477"/>
                    </a:cubicBezTo>
                    <a:lnTo>
                      <a:pt x="4204" y="3894"/>
                    </a:lnTo>
                    <a:cubicBezTo>
                      <a:pt x="4204" y="3965"/>
                      <a:pt x="4132" y="4049"/>
                      <a:pt x="4049" y="4049"/>
                    </a:cubicBezTo>
                    <a:lnTo>
                      <a:pt x="572" y="4049"/>
                    </a:lnTo>
                    <a:cubicBezTo>
                      <a:pt x="489" y="4049"/>
                      <a:pt x="418" y="3989"/>
                      <a:pt x="418" y="3894"/>
                    </a:cubicBezTo>
                    <a:lnTo>
                      <a:pt x="418" y="3477"/>
                    </a:lnTo>
                    <a:cubicBezTo>
                      <a:pt x="418" y="3406"/>
                      <a:pt x="477" y="3334"/>
                      <a:pt x="572" y="3334"/>
                    </a:cubicBezTo>
                    <a:lnTo>
                      <a:pt x="763" y="3334"/>
                    </a:lnTo>
                    <a:cubicBezTo>
                      <a:pt x="1025" y="3334"/>
                      <a:pt x="1239" y="3120"/>
                      <a:pt x="1239" y="2858"/>
                    </a:cubicBezTo>
                    <a:lnTo>
                      <a:pt x="1239" y="1513"/>
                    </a:lnTo>
                    <a:cubicBezTo>
                      <a:pt x="1239" y="1251"/>
                      <a:pt x="1025" y="1036"/>
                      <a:pt x="763" y="1036"/>
                    </a:cubicBezTo>
                    <a:lnTo>
                      <a:pt x="477" y="1036"/>
                    </a:lnTo>
                    <a:cubicBezTo>
                      <a:pt x="406" y="1036"/>
                      <a:pt x="334" y="977"/>
                      <a:pt x="334" y="893"/>
                    </a:cubicBezTo>
                    <a:lnTo>
                      <a:pt x="334" y="477"/>
                    </a:lnTo>
                    <a:cubicBezTo>
                      <a:pt x="334" y="393"/>
                      <a:pt x="394" y="322"/>
                      <a:pt x="477" y="322"/>
                    </a:cubicBezTo>
                    <a:lnTo>
                      <a:pt x="787" y="322"/>
                    </a:lnTo>
                    <a:cubicBezTo>
                      <a:pt x="882" y="322"/>
                      <a:pt x="953" y="251"/>
                      <a:pt x="953" y="155"/>
                    </a:cubicBezTo>
                    <a:cubicBezTo>
                      <a:pt x="953" y="72"/>
                      <a:pt x="882" y="1"/>
                      <a:pt x="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" name="Grupo 135">
            <a:extLst>
              <a:ext uri="{FF2B5EF4-FFF2-40B4-BE49-F238E27FC236}">
                <a16:creationId xmlns="" xmlns:a16="http://schemas.microsoft.com/office/drawing/2014/main" id="{FD60EB2A-8410-4D34-A276-85EEAFC1C04E}"/>
              </a:ext>
            </a:extLst>
          </p:cNvPr>
          <p:cNvGrpSpPr/>
          <p:nvPr/>
        </p:nvGrpSpPr>
        <p:grpSpPr>
          <a:xfrm>
            <a:off x="4286781" y="5239956"/>
            <a:ext cx="528674" cy="528674"/>
            <a:chOff x="4286781" y="5239956"/>
            <a:chExt cx="528674" cy="528674"/>
          </a:xfrm>
        </p:grpSpPr>
        <p:sp>
          <p:nvSpPr>
            <p:cNvPr id="137" name="Elipse 136">
              <a:extLst>
                <a:ext uri="{FF2B5EF4-FFF2-40B4-BE49-F238E27FC236}">
                  <a16:creationId xmlns="" xmlns:a16="http://schemas.microsoft.com/office/drawing/2014/main" id="{BECC969B-66FA-48FE-863B-234838642994}"/>
                </a:ext>
              </a:extLst>
            </p:cNvPr>
            <p:cNvSpPr/>
            <p:nvPr/>
          </p:nvSpPr>
          <p:spPr>
            <a:xfrm>
              <a:off x="428678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38" name="Google Shape;9565;p16">
              <a:extLst>
                <a:ext uri="{FF2B5EF4-FFF2-40B4-BE49-F238E27FC236}">
                  <a16:creationId xmlns="" xmlns:a16="http://schemas.microsoft.com/office/drawing/2014/main" id="{65CCADEC-375C-435F-8C8A-6861B23335C4}"/>
                </a:ext>
              </a:extLst>
            </p:cNvPr>
            <p:cNvGrpSpPr/>
            <p:nvPr/>
          </p:nvGrpSpPr>
          <p:grpSpPr>
            <a:xfrm>
              <a:off x="4374141" y="5344853"/>
              <a:ext cx="353954" cy="318880"/>
              <a:chOff x="3988156" y="3380210"/>
              <a:chExt cx="353954" cy="318880"/>
            </a:xfrm>
            <a:solidFill>
              <a:schemeClr val="tx2"/>
            </a:solidFill>
          </p:grpSpPr>
          <p:sp>
            <p:nvSpPr>
              <p:cNvPr id="139" name="Google Shape;9566;p16">
                <a:extLst>
                  <a:ext uri="{FF2B5EF4-FFF2-40B4-BE49-F238E27FC236}">
                    <a16:creationId xmlns="" xmlns:a16="http://schemas.microsoft.com/office/drawing/2014/main" id="{87947F6F-D980-41BF-8110-FA1219020B9C}"/>
                  </a:ext>
                </a:extLst>
              </p:cNvPr>
              <p:cNvSpPr/>
              <p:nvPr/>
            </p:nvSpPr>
            <p:spPr>
              <a:xfrm>
                <a:off x="4134053" y="3446156"/>
                <a:ext cx="28454" cy="49269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548" extrusionOk="0">
                    <a:moveTo>
                      <a:pt x="417" y="286"/>
                    </a:moveTo>
                    <a:lnTo>
                      <a:pt x="417" y="572"/>
                    </a:lnTo>
                    <a:cubicBezTo>
                      <a:pt x="298" y="524"/>
                      <a:pt x="274" y="500"/>
                      <a:pt x="274" y="417"/>
                    </a:cubicBezTo>
                    <a:cubicBezTo>
                      <a:pt x="274" y="345"/>
                      <a:pt x="346" y="298"/>
                      <a:pt x="417" y="286"/>
                    </a:cubicBezTo>
                    <a:close/>
                    <a:moveTo>
                      <a:pt x="524" y="869"/>
                    </a:moveTo>
                    <a:cubicBezTo>
                      <a:pt x="643" y="917"/>
                      <a:pt x="655" y="976"/>
                      <a:pt x="655" y="1048"/>
                    </a:cubicBezTo>
                    <a:cubicBezTo>
                      <a:pt x="655" y="1119"/>
                      <a:pt x="596" y="1179"/>
                      <a:pt x="524" y="1191"/>
                    </a:cubicBezTo>
                    <a:lnTo>
                      <a:pt x="524" y="869"/>
                    </a:lnTo>
                    <a:close/>
                    <a:moveTo>
                      <a:pt x="477" y="0"/>
                    </a:moveTo>
                    <a:cubicBezTo>
                      <a:pt x="453" y="0"/>
                      <a:pt x="417" y="24"/>
                      <a:pt x="417" y="48"/>
                    </a:cubicBezTo>
                    <a:lnTo>
                      <a:pt x="417" y="107"/>
                    </a:lnTo>
                    <a:cubicBezTo>
                      <a:pt x="191" y="131"/>
                      <a:pt x="60" y="250"/>
                      <a:pt x="60" y="476"/>
                    </a:cubicBezTo>
                    <a:cubicBezTo>
                      <a:pt x="60" y="703"/>
                      <a:pt x="227" y="774"/>
                      <a:pt x="417" y="845"/>
                    </a:cubicBezTo>
                    <a:lnTo>
                      <a:pt x="417" y="1226"/>
                    </a:lnTo>
                    <a:cubicBezTo>
                      <a:pt x="310" y="1203"/>
                      <a:pt x="274" y="1179"/>
                      <a:pt x="179" y="1107"/>
                    </a:cubicBezTo>
                    <a:cubicBezTo>
                      <a:pt x="160" y="1093"/>
                      <a:pt x="143" y="1087"/>
                      <a:pt x="127" y="1087"/>
                    </a:cubicBezTo>
                    <a:cubicBezTo>
                      <a:pt x="101" y="1087"/>
                      <a:pt x="77" y="1102"/>
                      <a:pt x="48" y="1131"/>
                    </a:cubicBezTo>
                    <a:cubicBezTo>
                      <a:pt x="0" y="1191"/>
                      <a:pt x="0" y="1250"/>
                      <a:pt x="48" y="1298"/>
                    </a:cubicBezTo>
                    <a:cubicBezTo>
                      <a:pt x="120" y="1405"/>
                      <a:pt x="274" y="1453"/>
                      <a:pt x="417" y="1453"/>
                    </a:cubicBezTo>
                    <a:lnTo>
                      <a:pt x="417" y="1512"/>
                    </a:lnTo>
                    <a:cubicBezTo>
                      <a:pt x="417" y="1536"/>
                      <a:pt x="453" y="1548"/>
                      <a:pt x="477" y="1548"/>
                    </a:cubicBezTo>
                    <a:cubicBezTo>
                      <a:pt x="512" y="1548"/>
                      <a:pt x="536" y="1536"/>
                      <a:pt x="536" y="1512"/>
                    </a:cubicBezTo>
                    <a:lnTo>
                      <a:pt x="536" y="1453"/>
                    </a:lnTo>
                    <a:cubicBezTo>
                      <a:pt x="727" y="1417"/>
                      <a:pt x="893" y="1298"/>
                      <a:pt x="893" y="1048"/>
                    </a:cubicBezTo>
                    <a:cubicBezTo>
                      <a:pt x="893" y="798"/>
                      <a:pt x="751" y="691"/>
                      <a:pt x="536" y="619"/>
                    </a:cubicBezTo>
                    <a:lnTo>
                      <a:pt x="536" y="286"/>
                    </a:lnTo>
                    <a:cubicBezTo>
                      <a:pt x="584" y="286"/>
                      <a:pt x="631" y="298"/>
                      <a:pt x="667" y="333"/>
                    </a:cubicBezTo>
                    <a:cubicBezTo>
                      <a:pt x="694" y="340"/>
                      <a:pt x="726" y="363"/>
                      <a:pt x="759" y="363"/>
                    </a:cubicBezTo>
                    <a:cubicBezTo>
                      <a:pt x="783" y="363"/>
                      <a:pt x="808" y="350"/>
                      <a:pt x="834" y="310"/>
                    </a:cubicBezTo>
                    <a:cubicBezTo>
                      <a:pt x="870" y="274"/>
                      <a:pt x="882" y="214"/>
                      <a:pt x="822" y="167"/>
                    </a:cubicBezTo>
                    <a:cubicBezTo>
                      <a:pt x="751" y="107"/>
                      <a:pt x="631" y="95"/>
                      <a:pt x="536" y="95"/>
                    </a:cubicBezTo>
                    <a:lnTo>
                      <a:pt x="536" y="48"/>
                    </a:lnTo>
                    <a:cubicBezTo>
                      <a:pt x="536" y="12"/>
                      <a:pt x="501" y="0"/>
                      <a:pt x="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9567;p16">
                <a:extLst>
                  <a:ext uri="{FF2B5EF4-FFF2-40B4-BE49-F238E27FC236}">
                    <a16:creationId xmlns="" xmlns:a16="http://schemas.microsoft.com/office/drawing/2014/main" id="{2177AC22-4634-4DD4-838D-4A1BBD9AC954}"/>
                  </a:ext>
                </a:extLst>
              </p:cNvPr>
              <p:cNvSpPr/>
              <p:nvPr/>
            </p:nvSpPr>
            <p:spPr>
              <a:xfrm>
                <a:off x="4188988" y="3398001"/>
                <a:ext cx="81510" cy="8151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287" y="311"/>
                    </a:moveTo>
                    <a:cubicBezTo>
                      <a:pt x="1823" y="311"/>
                      <a:pt x="2251" y="739"/>
                      <a:pt x="2251" y="1275"/>
                    </a:cubicBezTo>
                    <a:cubicBezTo>
                      <a:pt x="2251" y="1811"/>
                      <a:pt x="1823" y="2251"/>
                      <a:pt x="1287" y="2251"/>
                    </a:cubicBezTo>
                    <a:cubicBezTo>
                      <a:pt x="751" y="2251"/>
                      <a:pt x="310" y="1811"/>
                      <a:pt x="310" y="1275"/>
                    </a:cubicBezTo>
                    <a:cubicBezTo>
                      <a:pt x="310" y="739"/>
                      <a:pt x="751" y="311"/>
                      <a:pt x="1287" y="311"/>
                    </a:cubicBezTo>
                    <a:close/>
                    <a:moveTo>
                      <a:pt x="1287" y="1"/>
                    </a:moveTo>
                    <a:cubicBezTo>
                      <a:pt x="572" y="1"/>
                      <a:pt x="1" y="584"/>
                      <a:pt x="1" y="1275"/>
                    </a:cubicBezTo>
                    <a:cubicBezTo>
                      <a:pt x="1" y="1989"/>
                      <a:pt x="584" y="2561"/>
                      <a:pt x="1287" y="2561"/>
                    </a:cubicBezTo>
                    <a:cubicBezTo>
                      <a:pt x="2001" y="2561"/>
                      <a:pt x="2561" y="1977"/>
                      <a:pt x="2561" y="1275"/>
                    </a:cubicBezTo>
                    <a:cubicBezTo>
                      <a:pt x="2561" y="584"/>
                      <a:pt x="2001" y="1"/>
                      <a:pt x="12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9568;p16">
                <a:extLst>
                  <a:ext uri="{FF2B5EF4-FFF2-40B4-BE49-F238E27FC236}">
                    <a16:creationId xmlns="" xmlns:a16="http://schemas.microsoft.com/office/drawing/2014/main" id="{EB1B5665-3FC1-4747-8E2F-7D718C63D1BD}"/>
                  </a:ext>
                </a:extLst>
              </p:cNvPr>
              <p:cNvSpPr/>
              <p:nvPr/>
            </p:nvSpPr>
            <p:spPr>
              <a:xfrm>
                <a:off x="4090863" y="3380210"/>
                <a:ext cx="195930" cy="146311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4597" extrusionOk="0">
                    <a:moveTo>
                      <a:pt x="1810" y="1834"/>
                    </a:moveTo>
                    <a:cubicBezTo>
                      <a:pt x="2131" y="1834"/>
                      <a:pt x="2429" y="2001"/>
                      <a:pt x="2608" y="2274"/>
                    </a:cubicBezTo>
                    <a:cubicBezTo>
                      <a:pt x="2643" y="2405"/>
                      <a:pt x="2703" y="2536"/>
                      <a:pt x="2762" y="2667"/>
                    </a:cubicBezTo>
                    <a:cubicBezTo>
                      <a:pt x="2762" y="2715"/>
                      <a:pt x="2774" y="2763"/>
                      <a:pt x="2774" y="2810"/>
                    </a:cubicBezTo>
                    <a:cubicBezTo>
                      <a:pt x="2774" y="3346"/>
                      <a:pt x="2346" y="3775"/>
                      <a:pt x="1810" y="3775"/>
                    </a:cubicBezTo>
                    <a:cubicBezTo>
                      <a:pt x="1274" y="3775"/>
                      <a:pt x="834" y="3346"/>
                      <a:pt x="834" y="2810"/>
                    </a:cubicBezTo>
                    <a:cubicBezTo>
                      <a:pt x="834" y="2274"/>
                      <a:pt x="1274" y="1834"/>
                      <a:pt x="1810" y="1834"/>
                    </a:cubicBezTo>
                    <a:close/>
                    <a:moveTo>
                      <a:pt x="1810" y="1322"/>
                    </a:moveTo>
                    <a:cubicBezTo>
                      <a:pt x="2084" y="1322"/>
                      <a:pt x="2346" y="1393"/>
                      <a:pt x="2584" y="1536"/>
                    </a:cubicBezTo>
                    <a:cubicBezTo>
                      <a:pt x="2560" y="1620"/>
                      <a:pt x="2560" y="1703"/>
                      <a:pt x="2548" y="1774"/>
                    </a:cubicBezTo>
                    <a:cubicBezTo>
                      <a:pt x="2346" y="1632"/>
                      <a:pt x="2072" y="1536"/>
                      <a:pt x="1810" y="1536"/>
                    </a:cubicBezTo>
                    <a:cubicBezTo>
                      <a:pt x="1096" y="1536"/>
                      <a:pt x="524" y="2120"/>
                      <a:pt x="524" y="2822"/>
                    </a:cubicBezTo>
                    <a:cubicBezTo>
                      <a:pt x="524" y="3537"/>
                      <a:pt x="1107" y="4096"/>
                      <a:pt x="1810" y="4096"/>
                    </a:cubicBezTo>
                    <a:cubicBezTo>
                      <a:pt x="2417" y="4096"/>
                      <a:pt x="2917" y="3668"/>
                      <a:pt x="3060" y="3108"/>
                    </a:cubicBezTo>
                    <a:cubicBezTo>
                      <a:pt x="3120" y="3167"/>
                      <a:pt x="3155" y="3203"/>
                      <a:pt x="3239" y="3263"/>
                    </a:cubicBezTo>
                    <a:cubicBezTo>
                      <a:pt x="3036" y="3882"/>
                      <a:pt x="2477" y="4299"/>
                      <a:pt x="1810" y="4299"/>
                    </a:cubicBezTo>
                    <a:cubicBezTo>
                      <a:pt x="988" y="4299"/>
                      <a:pt x="322" y="3620"/>
                      <a:pt x="322" y="2810"/>
                    </a:cubicBezTo>
                    <a:cubicBezTo>
                      <a:pt x="322" y="1989"/>
                      <a:pt x="988" y="1322"/>
                      <a:pt x="1810" y="1322"/>
                    </a:cubicBezTo>
                    <a:close/>
                    <a:moveTo>
                      <a:pt x="4382" y="0"/>
                    </a:moveTo>
                    <a:cubicBezTo>
                      <a:pt x="3608" y="0"/>
                      <a:pt x="2929" y="500"/>
                      <a:pt x="2679" y="1179"/>
                    </a:cubicBezTo>
                    <a:cubicBezTo>
                      <a:pt x="2417" y="1036"/>
                      <a:pt x="2131" y="953"/>
                      <a:pt x="1822" y="953"/>
                    </a:cubicBezTo>
                    <a:cubicBezTo>
                      <a:pt x="822" y="953"/>
                      <a:pt x="0" y="1774"/>
                      <a:pt x="0" y="2775"/>
                    </a:cubicBezTo>
                    <a:cubicBezTo>
                      <a:pt x="0" y="3775"/>
                      <a:pt x="822" y="4596"/>
                      <a:pt x="1822" y="4596"/>
                    </a:cubicBezTo>
                    <a:cubicBezTo>
                      <a:pt x="2596" y="4596"/>
                      <a:pt x="3262" y="4120"/>
                      <a:pt x="3512" y="3417"/>
                    </a:cubicBezTo>
                    <a:cubicBezTo>
                      <a:pt x="3763" y="3548"/>
                      <a:pt x="4060" y="3644"/>
                      <a:pt x="4382" y="3644"/>
                    </a:cubicBezTo>
                    <a:cubicBezTo>
                      <a:pt x="4798" y="3644"/>
                      <a:pt x="5191" y="3489"/>
                      <a:pt x="5513" y="3239"/>
                    </a:cubicBezTo>
                    <a:cubicBezTo>
                      <a:pt x="5822" y="2989"/>
                      <a:pt x="6049" y="2632"/>
                      <a:pt x="6132" y="2239"/>
                    </a:cubicBezTo>
                    <a:cubicBezTo>
                      <a:pt x="6156" y="2167"/>
                      <a:pt x="6096" y="2072"/>
                      <a:pt x="6013" y="2060"/>
                    </a:cubicBezTo>
                    <a:cubicBezTo>
                      <a:pt x="6004" y="2059"/>
                      <a:pt x="5996" y="2058"/>
                      <a:pt x="5987" y="2058"/>
                    </a:cubicBezTo>
                    <a:cubicBezTo>
                      <a:pt x="5911" y="2058"/>
                      <a:pt x="5833" y="2104"/>
                      <a:pt x="5822" y="2179"/>
                    </a:cubicBezTo>
                    <a:cubicBezTo>
                      <a:pt x="5656" y="2870"/>
                      <a:pt x="5060" y="3322"/>
                      <a:pt x="4370" y="3322"/>
                    </a:cubicBezTo>
                    <a:cubicBezTo>
                      <a:pt x="3834" y="3322"/>
                      <a:pt x="3334" y="3048"/>
                      <a:pt x="3072" y="2572"/>
                    </a:cubicBezTo>
                    <a:cubicBezTo>
                      <a:pt x="3036" y="2417"/>
                      <a:pt x="2977" y="2274"/>
                      <a:pt x="2905" y="2132"/>
                    </a:cubicBezTo>
                    <a:cubicBezTo>
                      <a:pt x="2715" y="1215"/>
                      <a:pt x="3429" y="334"/>
                      <a:pt x="4370" y="334"/>
                    </a:cubicBezTo>
                    <a:cubicBezTo>
                      <a:pt x="5060" y="334"/>
                      <a:pt x="5656" y="810"/>
                      <a:pt x="5822" y="1477"/>
                    </a:cubicBezTo>
                    <a:cubicBezTo>
                      <a:pt x="5832" y="1556"/>
                      <a:pt x="5899" y="1602"/>
                      <a:pt x="5969" y="1602"/>
                    </a:cubicBezTo>
                    <a:cubicBezTo>
                      <a:pt x="5984" y="1602"/>
                      <a:pt x="5998" y="1600"/>
                      <a:pt x="6013" y="1596"/>
                    </a:cubicBezTo>
                    <a:cubicBezTo>
                      <a:pt x="6108" y="1584"/>
                      <a:pt x="6144" y="1489"/>
                      <a:pt x="6132" y="1405"/>
                    </a:cubicBezTo>
                    <a:cubicBezTo>
                      <a:pt x="6049" y="1024"/>
                      <a:pt x="5822" y="667"/>
                      <a:pt x="5513" y="405"/>
                    </a:cubicBezTo>
                    <a:cubicBezTo>
                      <a:pt x="5191" y="155"/>
                      <a:pt x="4775" y="0"/>
                      <a:pt x="43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9569;p16">
                <a:extLst>
                  <a:ext uri="{FF2B5EF4-FFF2-40B4-BE49-F238E27FC236}">
                    <a16:creationId xmlns="" xmlns:a16="http://schemas.microsoft.com/office/drawing/2014/main" id="{8D6C4F45-B0AF-45F6-B64A-8CD4688226BF}"/>
                  </a:ext>
                </a:extLst>
              </p:cNvPr>
              <p:cNvSpPr/>
              <p:nvPr/>
            </p:nvSpPr>
            <p:spPr>
              <a:xfrm>
                <a:off x="4215914" y="3415061"/>
                <a:ext cx="28072" cy="49301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549" extrusionOk="0">
                    <a:moveTo>
                      <a:pt x="405" y="298"/>
                    </a:moveTo>
                    <a:lnTo>
                      <a:pt x="405" y="584"/>
                    </a:lnTo>
                    <a:cubicBezTo>
                      <a:pt x="286" y="537"/>
                      <a:pt x="262" y="501"/>
                      <a:pt x="262" y="429"/>
                    </a:cubicBezTo>
                    <a:cubicBezTo>
                      <a:pt x="262" y="358"/>
                      <a:pt x="334" y="310"/>
                      <a:pt x="405" y="298"/>
                    </a:cubicBezTo>
                    <a:close/>
                    <a:moveTo>
                      <a:pt x="512" y="882"/>
                    </a:moveTo>
                    <a:cubicBezTo>
                      <a:pt x="631" y="918"/>
                      <a:pt x="643" y="977"/>
                      <a:pt x="643" y="1060"/>
                    </a:cubicBezTo>
                    <a:cubicBezTo>
                      <a:pt x="643" y="1144"/>
                      <a:pt x="584" y="1191"/>
                      <a:pt x="512" y="1203"/>
                    </a:cubicBezTo>
                    <a:lnTo>
                      <a:pt x="512" y="882"/>
                    </a:lnTo>
                    <a:close/>
                    <a:moveTo>
                      <a:pt x="465" y="1"/>
                    </a:moveTo>
                    <a:cubicBezTo>
                      <a:pt x="441" y="1"/>
                      <a:pt x="405" y="13"/>
                      <a:pt x="405" y="48"/>
                    </a:cubicBezTo>
                    <a:lnTo>
                      <a:pt x="405" y="96"/>
                    </a:lnTo>
                    <a:cubicBezTo>
                      <a:pt x="179" y="132"/>
                      <a:pt x="48" y="251"/>
                      <a:pt x="48" y="477"/>
                    </a:cubicBezTo>
                    <a:cubicBezTo>
                      <a:pt x="48" y="715"/>
                      <a:pt x="226" y="787"/>
                      <a:pt x="405" y="846"/>
                    </a:cubicBezTo>
                    <a:lnTo>
                      <a:pt x="405" y="1215"/>
                    </a:lnTo>
                    <a:cubicBezTo>
                      <a:pt x="298" y="1203"/>
                      <a:pt x="262" y="1156"/>
                      <a:pt x="167" y="1096"/>
                    </a:cubicBezTo>
                    <a:cubicBezTo>
                      <a:pt x="150" y="1084"/>
                      <a:pt x="133" y="1079"/>
                      <a:pt x="117" y="1079"/>
                    </a:cubicBezTo>
                    <a:cubicBezTo>
                      <a:pt x="53" y="1079"/>
                      <a:pt x="0" y="1158"/>
                      <a:pt x="0" y="1215"/>
                    </a:cubicBezTo>
                    <a:cubicBezTo>
                      <a:pt x="0" y="1251"/>
                      <a:pt x="24" y="1275"/>
                      <a:pt x="36" y="1299"/>
                    </a:cubicBezTo>
                    <a:cubicBezTo>
                      <a:pt x="107" y="1394"/>
                      <a:pt x="274" y="1441"/>
                      <a:pt x="405" y="1441"/>
                    </a:cubicBezTo>
                    <a:lnTo>
                      <a:pt x="405" y="1501"/>
                    </a:lnTo>
                    <a:cubicBezTo>
                      <a:pt x="405" y="1537"/>
                      <a:pt x="441" y="1549"/>
                      <a:pt x="465" y="1549"/>
                    </a:cubicBezTo>
                    <a:cubicBezTo>
                      <a:pt x="500" y="1549"/>
                      <a:pt x="524" y="1525"/>
                      <a:pt x="524" y="1501"/>
                    </a:cubicBezTo>
                    <a:lnTo>
                      <a:pt x="524" y="1441"/>
                    </a:lnTo>
                    <a:cubicBezTo>
                      <a:pt x="715" y="1406"/>
                      <a:pt x="881" y="1299"/>
                      <a:pt x="881" y="1037"/>
                    </a:cubicBezTo>
                    <a:cubicBezTo>
                      <a:pt x="881" y="787"/>
                      <a:pt x="715" y="703"/>
                      <a:pt x="524" y="620"/>
                    </a:cubicBezTo>
                    <a:lnTo>
                      <a:pt x="524" y="298"/>
                    </a:lnTo>
                    <a:cubicBezTo>
                      <a:pt x="596" y="298"/>
                      <a:pt x="631" y="310"/>
                      <a:pt x="703" y="358"/>
                    </a:cubicBezTo>
                    <a:cubicBezTo>
                      <a:pt x="717" y="362"/>
                      <a:pt x="732" y="364"/>
                      <a:pt x="746" y="364"/>
                    </a:cubicBezTo>
                    <a:cubicBezTo>
                      <a:pt x="777" y="364"/>
                      <a:pt x="805" y="351"/>
                      <a:pt x="822" y="310"/>
                    </a:cubicBezTo>
                    <a:cubicBezTo>
                      <a:pt x="857" y="263"/>
                      <a:pt x="869" y="203"/>
                      <a:pt x="810" y="156"/>
                    </a:cubicBezTo>
                    <a:cubicBezTo>
                      <a:pt x="738" y="96"/>
                      <a:pt x="619" y="84"/>
                      <a:pt x="524" y="84"/>
                    </a:cubicBezTo>
                    <a:lnTo>
                      <a:pt x="524" y="48"/>
                    </a:lnTo>
                    <a:cubicBezTo>
                      <a:pt x="524" y="13"/>
                      <a:pt x="500" y="1"/>
                      <a:pt x="4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9570;p16">
                <a:extLst>
                  <a:ext uri="{FF2B5EF4-FFF2-40B4-BE49-F238E27FC236}">
                    <a16:creationId xmlns="" xmlns:a16="http://schemas.microsoft.com/office/drawing/2014/main" id="{64FDEA3D-652B-43C3-A2ED-FF98AF66DDE6}"/>
                  </a:ext>
                </a:extLst>
              </p:cNvPr>
              <p:cNvSpPr/>
              <p:nvPr/>
            </p:nvSpPr>
            <p:spPr>
              <a:xfrm>
                <a:off x="3988156" y="3495935"/>
                <a:ext cx="353954" cy="203155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6383" extrusionOk="0">
                    <a:moveTo>
                      <a:pt x="3525" y="1884"/>
                    </a:moveTo>
                    <a:cubicBezTo>
                      <a:pt x="3540" y="1884"/>
                      <a:pt x="3561" y="1898"/>
                      <a:pt x="3561" y="1925"/>
                    </a:cubicBezTo>
                    <a:cubicBezTo>
                      <a:pt x="3632" y="2103"/>
                      <a:pt x="4632" y="4770"/>
                      <a:pt x="4680" y="4854"/>
                    </a:cubicBezTo>
                    <a:cubicBezTo>
                      <a:pt x="4692" y="4865"/>
                      <a:pt x="4680" y="4901"/>
                      <a:pt x="4644" y="4901"/>
                    </a:cubicBezTo>
                    <a:lnTo>
                      <a:pt x="3930" y="5163"/>
                    </a:lnTo>
                    <a:cubicBezTo>
                      <a:pt x="3882" y="5032"/>
                      <a:pt x="2870" y="2341"/>
                      <a:pt x="2799" y="2163"/>
                    </a:cubicBezTo>
                    <a:lnTo>
                      <a:pt x="3513" y="1889"/>
                    </a:lnTo>
                    <a:cubicBezTo>
                      <a:pt x="3516" y="1886"/>
                      <a:pt x="3520" y="1884"/>
                      <a:pt x="3525" y="1884"/>
                    </a:cubicBezTo>
                    <a:close/>
                    <a:moveTo>
                      <a:pt x="2501" y="2294"/>
                    </a:moveTo>
                    <a:lnTo>
                      <a:pt x="3632" y="5306"/>
                    </a:lnTo>
                    <a:cubicBezTo>
                      <a:pt x="3096" y="5496"/>
                      <a:pt x="1763" y="5997"/>
                      <a:pt x="1536" y="6092"/>
                    </a:cubicBezTo>
                    <a:cubicBezTo>
                      <a:pt x="1528" y="6095"/>
                      <a:pt x="1520" y="6096"/>
                      <a:pt x="1511" y="6096"/>
                    </a:cubicBezTo>
                    <a:cubicBezTo>
                      <a:pt x="1485" y="6096"/>
                      <a:pt x="1459" y="6081"/>
                      <a:pt x="1441" y="6044"/>
                    </a:cubicBezTo>
                    <a:lnTo>
                      <a:pt x="358" y="3175"/>
                    </a:lnTo>
                    <a:cubicBezTo>
                      <a:pt x="346" y="3139"/>
                      <a:pt x="358" y="3103"/>
                      <a:pt x="405" y="3080"/>
                    </a:cubicBezTo>
                    <a:cubicBezTo>
                      <a:pt x="1084" y="2829"/>
                      <a:pt x="2025" y="2472"/>
                      <a:pt x="2501" y="2294"/>
                    </a:cubicBezTo>
                    <a:close/>
                    <a:moveTo>
                      <a:pt x="10195" y="0"/>
                    </a:moveTo>
                    <a:cubicBezTo>
                      <a:pt x="9949" y="0"/>
                      <a:pt x="9714" y="126"/>
                      <a:pt x="9537" y="282"/>
                    </a:cubicBezTo>
                    <a:lnTo>
                      <a:pt x="7835" y="1698"/>
                    </a:lnTo>
                    <a:cubicBezTo>
                      <a:pt x="7740" y="1496"/>
                      <a:pt x="7537" y="1282"/>
                      <a:pt x="7144" y="1282"/>
                    </a:cubicBezTo>
                    <a:cubicBezTo>
                      <a:pt x="6745" y="1282"/>
                      <a:pt x="6434" y="1280"/>
                      <a:pt x="6185" y="1280"/>
                    </a:cubicBezTo>
                    <a:cubicBezTo>
                      <a:pt x="5437" y="1280"/>
                      <a:pt x="5254" y="1294"/>
                      <a:pt x="4977" y="1401"/>
                    </a:cubicBezTo>
                    <a:lnTo>
                      <a:pt x="3882" y="1853"/>
                    </a:lnTo>
                    <a:lnTo>
                      <a:pt x="3870" y="1806"/>
                    </a:lnTo>
                    <a:cubicBezTo>
                      <a:pt x="3814" y="1665"/>
                      <a:pt x="3669" y="1569"/>
                      <a:pt x="3523" y="1569"/>
                    </a:cubicBezTo>
                    <a:cubicBezTo>
                      <a:pt x="3484" y="1569"/>
                      <a:pt x="3444" y="1576"/>
                      <a:pt x="3406" y="1591"/>
                    </a:cubicBezTo>
                    <a:lnTo>
                      <a:pt x="2596" y="1913"/>
                    </a:lnTo>
                    <a:cubicBezTo>
                      <a:pt x="2239" y="2044"/>
                      <a:pt x="1084" y="2472"/>
                      <a:pt x="298" y="2770"/>
                    </a:cubicBezTo>
                    <a:cubicBezTo>
                      <a:pt x="108" y="2841"/>
                      <a:pt x="1" y="3068"/>
                      <a:pt x="72" y="3258"/>
                    </a:cubicBezTo>
                    <a:lnTo>
                      <a:pt x="1167" y="6139"/>
                    </a:lnTo>
                    <a:cubicBezTo>
                      <a:pt x="1222" y="6285"/>
                      <a:pt x="1368" y="6382"/>
                      <a:pt x="1518" y="6382"/>
                    </a:cubicBezTo>
                    <a:cubicBezTo>
                      <a:pt x="1564" y="6382"/>
                      <a:pt x="1611" y="6373"/>
                      <a:pt x="1656" y="6354"/>
                    </a:cubicBezTo>
                    <a:cubicBezTo>
                      <a:pt x="1906" y="6270"/>
                      <a:pt x="3549" y="5639"/>
                      <a:pt x="3894" y="5508"/>
                    </a:cubicBezTo>
                    <a:lnTo>
                      <a:pt x="4763" y="5175"/>
                    </a:lnTo>
                    <a:cubicBezTo>
                      <a:pt x="4942" y="5104"/>
                      <a:pt x="5049" y="4901"/>
                      <a:pt x="4965" y="4723"/>
                    </a:cubicBezTo>
                    <a:lnTo>
                      <a:pt x="4954" y="4675"/>
                    </a:lnTo>
                    <a:cubicBezTo>
                      <a:pt x="5525" y="4437"/>
                      <a:pt x="5537" y="4413"/>
                      <a:pt x="6120" y="4413"/>
                    </a:cubicBezTo>
                    <a:cubicBezTo>
                      <a:pt x="6204" y="4413"/>
                      <a:pt x="6275" y="4330"/>
                      <a:pt x="6275" y="4246"/>
                    </a:cubicBezTo>
                    <a:cubicBezTo>
                      <a:pt x="6275" y="4151"/>
                      <a:pt x="6204" y="4080"/>
                      <a:pt x="6120" y="4080"/>
                    </a:cubicBezTo>
                    <a:cubicBezTo>
                      <a:pt x="5477" y="4080"/>
                      <a:pt x="5418" y="4127"/>
                      <a:pt x="4834" y="4377"/>
                    </a:cubicBezTo>
                    <a:lnTo>
                      <a:pt x="3989" y="2127"/>
                    </a:lnTo>
                    <a:lnTo>
                      <a:pt x="5073" y="1686"/>
                    </a:lnTo>
                    <a:cubicBezTo>
                      <a:pt x="5294" y="1601"/>
                      <a:pt x="5460" y="1589"/>
                      <a:pt x="6106" y="1589"/>
                    </a:cubicBezTo>
                    <a:cubicBezTo>
                      <a:pt x="6364" y="1589"/>
                      <a:pt x="6699" y="1591"/>
                      <a:pt x="7144" y="1591"/>
                    </a:cubicBezTo>
                    <a:cubicBezTo>
                      <a:pt x="7323" y="1591"/>
                      <a:pt x="7442" y="1651"/>
                      <a:pt x="7513" y="1770"/>
                    </a:cubicBezTo>
                    <a:cubicBezTo>
                      <a:pt x="7573" y="1865"/>
                      <a:pt x="7573" y="1948"/>
                      <a:pt x="7585" y="1984"/>
                    </a:cubicBezTo>
                    <a:cubicBezTo>
                      <a:pt x="7585" y="2044"/>
                      <a:pt x="7549" y="2341"/>
                      <a:pt x="7263" y="2389"/>
                    </a:cubicBezTo>
                    <a:cubicBezTo>
                      <a:pt x="6835" y="2460"/>
                      <a:pt x="5882" y="2591"/>
                      <a:pt x="5882" y="2591"/>
                    </a:cubicBezTo>
                    <a:cubicBezTo>
                      <a:pt x="5787" y="2603"/>
                      <a:pt x="5727" y="2687"/>
                      <a:pt x="5739" y="2770"/>
                    </a:cubicBezTo>
                    <a:cubicBezTo>
                      <a:pt x="5763" y="2841"/>
                      <a:pt x="5823" y="2901"/>
                      <a:pt x="5906" y="2901"/>
                    </a:cubicBezTo>
                    <a:lnTo>
                      <a:pt x="5942" y="2901"/>
                    </a:lnTo>
                    <a:cubicBezTo>
                      <a:pt x="5954" y="2901"/>
                      <a:pt x="6894" y="2770"/>
                      <a:pt x="7335" y="2699"/>
                    </a:cubicBezTo>
                    <a:cubicBezTo>
                      <a:pt x="7740" y="2627"/>
                      <a:pt x="7882" y="2282"/>
                      <a:pt x="7918" y="2056"/>
                    </a:cubicBezTo>
                    <a:lnTo>
                      <a:pt x="9764" y="520"/>
                    </a:lnTo>
                    <a:cubicBezTo>
                      <a:pt x="9875" y="408"/>
                      <a:pt x="10028" y="311"/>
                      <a:pt x="10188" y="311"/>
                    </a:cubicBezTo>
                    <a:cubicBezTo>
                      <a:pt x="10285" y="311"/>
                      <a:pt x="10384" y="347"/>
                      <a:pt x="10478" y="436"/>
                    </a:cubicBezTo>
                    <a:cubicBezTo>
                      <a:pt x="10776" y="734"/>
                      <a:pt x="10502" y="1091"/>
                      <a:pt x="10430" y="1151"/>
                    </a:cubicBezTo>
                    <a:cubicBezTo>
                      <a:pt x="10359" y="1222"/>
                      <a:pt x="8097" y="3651"/>
                      <a:pt x="8097" y="3651"/>
                    </a:cubicBezTo>
                    <a:cubicBezTo>
                      <a:pt x="7763" y="4020"/>
                      <a:pt x="7323" y="4080"/>
                      <a:pt x="7144" y="4092"/>
                    </a:cubicBezTo>
                    <a:lnTo>
                      <a:pt x="6847" y="4092"/>
                    </a:lnTo>
                    <a:cubicBezTo>
                      <a:pt x="6751" y="4092"/>
                      <a:pt x="6680" y="4175"/>
                      <a:pt x="6680" y="4258"/>
                    </a:cubicBezTo>
                    <a:cubicBezTo>
                      <a:pt x="6680" y="4353"/>
                      <a:pt x="6751" y="4425"/>
                      <a:pt x="6847" y="4425"/>
                    </a:cubicBezTo>
                    <a:lnTo>
                      <a:pt x="7156" y="4425"/>
                    </a:lnTo>
                    <a:cubicBezTo>
                      <a:pt x="7382" y="4413"/>
                      <a:pt x="7918" y="4330"/>
                      <a:pt x="8335" y="3877"/>
                    </a:cubicBezTo>
                    <a:cubicBezTo>
                      <a:pt x="10669" y="1377"/>
                      <a:pt x="10669" y="1377"/>
                      <a:pt x="10669" y="1353"/>
                    </a:cubicBezTo>
                    <a:cubicBezTo>
                      <a:pt x="10883" y="1151"/>
                      <a:pt x="11121" y="627"/>
                      <a:pt x="10704" y="210"/>
                    </a:cubicBezTo>
                    <a:cubicBezTo>
                      <a:pt x="10539" y="60"/>
                      <a:pt x="10365" y="0"/>
                      <a:pt x="101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4" name="Grupo 143">
            <a:extLst>
              <a:ext uri="{FF2B5EF4-FFF2-40B4-BE49-F238E27FC236}">
                <a16:creationId xmlns="" xmlns:a16="http://schemas.microsoft.com/office/drawing/2014/main" id="{1DC8DF19-AB50-48AF-9B1A-2574551F1E3C}"/>
              </a:ext>
            </a:extLst>
          </p:cNvPr>
          <p:cNvGrpSpPr/>
          <p:nvPr/>
        </p:nvGrpSpPr>
        <p:grpSpPr>
          <a:xfrm>
            <a:off x="5720764" y="5239955"/>
            <a:ext cx="528675" cy="528675"/>
            <a:chOff x="5720764" y="5239955"/>
            <a:chExt cx="528675" cy="528675"/>
          </a:xfrm>
        </p:grpSpPr>
        <p:sp>
          <p:nvSpPr>
            <p:cNvPr id="145" name="Elipse 144">
              <a:extLst>
                <a:ext uri="{FF2B5EF4-FFF2-40B4-BE49-F238E27FC236}">
                  <a16:creationId xmlns="" xmlns:a16="http://schemas.microsoft.com/office/drawing/2014/main" id="{086B264E-A037-410D-A24D-9EF0FAC981C1}"/>
                </a:ext>
              </a:extLst>
            </p:cNvPr>
            <p:cNvSpPr/>
            <p:nvPr/>
          </p:nvSpPr>
          <p:spPr>
            <a:xfrm>
              <a:off x="5720764" y="5239955"/>
              <a:ext cx="528675" cy="5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46" name="Google Shape;9481;p16">
              <a:extLst>
                <a:ext uri="{FF2B5EF4-FFF2-40B4-BE49-F238E27FC236}">
                  <a16:creationId xmlns="" xmlns:a16="http://schemas.microsoft.com/office/drawing/2014/main" id="{98FD8889-CB59-4D60-B997-EB01AF381106}"/>
                </a:ext>
              </a:extLst>
            </p:cNvPr>
            <p:cNvGrpSpPr/>
            <p:nvPr/>
          </p:nvGrpSpPr>
          <p:grpSpPr>
            <a:xfrm>
              <a:off x="5761688" y="5340763"/>
              <a:ext cx="446826" cy="327059"/>
              <a:chOff x="5733194" y="2431718"/>
              <a:chExt cx="446826" cy="327059"/>
            </a:xfrm>
            <a:solidFill>
              <a:schemeClr val="tx2"/>
            </a:solidFill>
          </p:grpSpPr>
          <p:sp>
            <p:nvSpPr>
              <p:cNvPr id="147" name="Google Shape;9482;p16">
                <a:extLst>
                  <a:ext uri="{FF2B5EF4-FFF2-40B4-BE49-F238E27FC236}">
                    <a16:creationId xmlns="" xmlns:a16="http://schemas.microsoft.com/office/drawing/2014/main" id="{35DB0828-9817-426A-8DD9-581AA51C2AC0}"/>
                  </a:ext>
                </a:extLst>
              </p:cNvPr>
              <p:cNvSpPr/>
              <p:nvPr/>
            </p:nvSpPr>
            <p:spPr>
              <a:xfrm>
                <a:off x="6032946" y="2474145"/>
                <a:ext cx="56112" cy="2011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32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17"/>
                      <a:pt x="215" y="417"/>
                    </a:cubicBezTo>
                    <a:cubicBezTo>
                      <a:pt x="441" y="417"/>
                      <a:pt x="1108" y="453"/>
                      <a:pt x="1429" y="620"/>
                    </a:cubicBezTo>
                    <a:cubicBezTo>
                      <a:pt x="1465" y="632"/>
                      <a:pt x="1489" y="632"/>
                      <a:pt x="1525" y="632"/>
                    </a:cubicBezTo>
                    <a:cubicBezTo>
                      <a:pt x="1596" y="632"/>
                      <a:pt x="1668" y="584"/>
                      <a:pt x="1703" y="513"/>
                    </a:cubicBezTo>
                    <a:cubicBezTo>
                      <a:pt x="1763" y="417"/>
                      <a:pt x="1727" y="298"/>
                      <a:pt x="1632" y="239"/>
                    </a:cubicBezTo>
                    <a:cubicBezTo>
                      <a:pt x="1156" y="1"/>
                      <a:pt x="263" y="1"/>
                      <a:pt x="2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9483;p16">
                <a:extLst>
                  <a:ext uri="{FF2B5EF4-FFF2-40B4-BE49-F238E27FC236}">
                    <a16:creationId xmlns="" xmlns:a16="http://schemas.microsoft.com/office/drawing/2014/main" id="{7DA02674-BF37-49F0-86C4-F6966F3EE665}"/>
                  </a:ext>
                </a:extLst>
              </p:cNvPr>
              <p:cNvSpPr/>
              <p:nvPr/>
            </p:nvSpPr>
            <p:spPr>
              <a:xfrm>
                <a:off x="5733194" y="2431718"/>
                <a:ext cx="446826" cy="327059"/>
              </a:xfrm>
              <a:custGeom>
                <a:avLst/>
                <a:gdLst/>
                <a:ahLst/>
                <a:cxnLst/>
                <a:rect l="l" t="t" r="r" b="b"/>
                <a:pathLst>
                  <a:path w="14039" h="10276" extrusionOk="0">
                    <a:moveTo>
                      <a:pt x="11621" y="655"/>
                    </a:moveTo>
                    <a:lnTo>
                      <a:pt x="11621" y="1500"/>
                    </a:lnTo>
                    <a:cubicBezTo>
                      <a:pt x="11621" y="1631"/>
                      <a:pt x="11598" y="1762"/>
                      <a:pt x="11538" y="1905"/>
                    </a:cubicBezTo>
                    <a:lnTo>
                      <a:pt x="11431" y="2108"/>
                    </a:lnTo>
                    <a:cubicBezTo>
                      <a:pt x="11419" y="2143"/>
                      <a:pt x="11419" y="2167"/>
                      <a:pt x="11419" y="2203"/>
                    </a:cubicBezTo>
                    <a:lnTo>
                      <a:pt x="11419" y="2631"/>
                    </a:lnTo>
                    <a:cubicBezTo>
                      <a:pt x="11419" y="2929"/>
                      <a:pt x="11300" y="3215"/>
                      <a:pt x="11074" y="3429"/>
                    </a:cubicBezTo>
                    <a:cubicBezTo>
                      <a:pt x="10858" y="3634"/>
                      <a:pt x="10599" y="3751"/>
                      <a:pt x="10317" y="3751"/>
                    </a:cubicBezTo>
                    <a:cubicBezTo>
                      <a:pt x="10303" y="3751"/>
                      <a:pt x="10290" y="3751"/>
                      <a:pt x="10276" y="3751"/>
                    </a:cubicBezTo>
                    <a:cubicBezTo>
                      <a:pt x="9657" y="3739"/>
                      <a:pt x="9181" y="3215"/>
                      <a:pt x="9181" y="2584"/>
                    </a:cubicBezTo>
                    <a:lnTo>
                      <a:pt x="9181" y="2203"/>
                    </a:lnTo>
                    <a:cubicBezTo>
                      <a:pt x="9181" y="2167"/>
                      <a:pt x="9181" y="2143"/>
                      <a:pt x="9169" y="2108"/>
                    </a:cubicBezTo>
                    <a:lnTo>
                      <a:pt x="9038" y="1857"/>
                    </a:lnTo>
                    <a:cubicBezTo>
                      <a:pt x="8990" y="1762"/>
                      <a:pt x="8966" y="1667"/>
                      <a:pt x="8966" y="1560"/>
                    </a:cubicBezTo>
                    <a:lnTo>
                      <a:pt x="8966" y="1548"/>
                    </a:lnTo>
                    <a:cubicBezTo>
                      <a:pt x="8966" y="1048"/>
                      <a:pt x="9359" y="655"/>
                      <a:pt x="9859" y="655"/>
                    </a:cubicBezTo>
                    <a:close/>
                    <a:moveTo>
                      <a:pt x="4156" y="429"/>
                    </a:moveTo>
                    <a:cubicBezTo>
                      <a:pt x="4513" y="429"/>
                      <a:pt x="4823" y="560"/>
                      <a:pt x="5061" y="822"/>
                    </a:cubicBezTo>
                    <a:cubicBezTo>
                      <a:pt x="5299" y="1072"/>
                      <a:pt x="5442" y="1417"/>
                      <a:pt x="5478" y="1786"/>
                    </a:cubicBezTo>
                    <a:cubicBezTo>
                      <a:pt x="5513" y="2215"/>
                      <a:pt x="5656" y="3108"/>
                      <a:pt x="5847" y="3643"/>
                    </a:cubicBezTo>
                    <a:lnTo>
                      <a:pt x="5835" y="3643"/>
                    </a:lnTo>
                    <a:cubicBezTo>
                      <a:pt x="5525" y="3762"/>
                      <a:pt x="4882" y="3941"/>
                      <a:pt x="4132" y="3941"/>
                    </a:cubicBezTo>
                    <a:cubicBezTo>
                      <a:pt x="4077" y="3944"/>
                      <a:pt x="4021" y="3945"/>
                      <a:pt x="3967" y="3945"/>
                    </a:cubicBezTo>
                    <a:cubicBezTo>
                      <a:pt x="3330" y="3945"/>
                      <a:pt x="2762" y="3765"/>
                      <a:pt x="2477" y="3655"/>
                    </a:cubicBezTo>
                    <a:cubicBezTo>
                      <a:pt x="2656" y="3108"/>
                      <a:pt x="2799" y="2215"/>
                      <a:pt x="2835" y="1786"/>
                    </a:cubicBezTo>
                    <a:cubicBezTo>
                      <a:pt x="2858" y="1417"/>
                      <a:pt x="3013" y="1072"/>
                      <a:pt x="3251" y="822"/>
                    </a:cubicBezTo>
                    <a:cubicBezTo>
                      <a:pt x="3501" y="560"/>
                      <a:pt x="3811" y="429"/>
                      <a:pt x="4156" y="429"/>
                    </a:cubicBezTo>
                    <a:close/>
                    <a:moveTo>
                      <a:pt x="10752" y="4096"/>
                    </a:moveTo>
                    <a:cubicBezTo>
                      <a:pt x="10752" y="4155"/>
                      <a:pt x="10764" y="4215"/>
                      <a:pt x="10776" y="4274"/>
                    </a:cubicBezTo>
                    <a:lnTo>
                      <a:pt x="10609" y="4429"/>
                    </a:lnTo>
                    <a:cubicBezTo>
                      <a:pt x="10526" y="4524"/>
                      <a:pt x="10419" y="4572"/>
                      <a:pt x="10300" y="4572"/>
                    </a:cubicBezTo>
                    <a:cubicBezTo>
                      <a:pt x="10181" y="4572"/>
                      <a:pt x="10062" y="4524"/>
                      <a:pt x="9990" y="4429"/>
                    </a:cubicBezTo>
                    <a:lnTo>
                      <a:pt x="9823" y="4274"/>
                    </a:lnTo>
                    <a:cubicBezTo>
                      <a:pt x="9835" y="4215"/>
                      <a:pt x="9859" y="4155"/>
                      <a:pt x="9859" y="4096"/>
                    </a:cubicBezTo>
                    <a:cubicBezTo>
                      <a:pt x="9990" y="4132"/>
                      <a:pt x="10121" y="4167"/>
                      <a:pt x="10252" y="4167"/>
                    </a:cubicBezTo>
                    <a:lnTo>
                      <a:pt x="10300" y="4167"/>
                    </a:lnTo>
                    <a:cubicBezTo>
                      <a:pt x="10455" y="4167"/>
                      <a:pt x="10609" y="4132"/>
                      <a:pt x="10752" y="4096"/>
                    </a:cubicBezTo>
                    <a:close/>
                    <a:moveTo>
                      <a:pt x="4692" y="4358"/>
                    </a:moveTo>
                    <a:cubicBezTo>
                      <a:pt x="4763" y="4524"/>
                      <a:pt x="4918" y="4644"/>
                      <a:pt x="5097" y="4691"/>
                    </a:cubicBezTo>
                    <a:lnTo>
                      <a:pt x="5835" y="4894"/>
                    </a:lnTo>
                    <a:cubicBezTo>
                      <a:pt x="6025" y="4953"/>
                      <a:pt x="6168" y="5132"/>
                      <a:pt x="6168" y="5322"/>
                    </a:cubicBezTo>
                    <a:lnTo>
                      <a:pt x="6168" y="7251"/>
                    </a:lnTo>
                    <a:cubicBezTo>
                      <a:pt x="6168" y="7501"/>
                      <a:pt x="5954" y="7692"/>
                      <a:pt x="5716" y="7692"/>
                    </a:cubicBezTo>
                    <a:lnTo>
                      <a:pt x="5704" y="7692"/>
                    </a:lnTo>
                    <a:lnTo>
                      <a:pt x="5704" y="6144"/>
                    </a:lnTo>
                    <a:cubicBezTo>
                      <a:pt x="5668" y="5787"/>
                      <a:pt x="5394" y="5501"/>
                      <a:pt x="5025" y="5501"/>
                    </a:cubicBezTo>
                    <a:lnTo>
                      <a:pt x="3275" y="5501"/>
                    </a:lnTo>
                    <a:cubicBezTo>
                      <a:pt x="2918" y="5501"/>
                      <a:pt x="2632" y="5787"/>
                      <a:pt x="2632" y="6144"/>
                    </a:cubicBezTo>
                    <a:lnTo>
                      <a:pt x="2632" y="7692"/>
                    </a:lnTo>
                    <a:lnTo>
                      <a:pt x="2620" y="7692"/>
                    </a:lnTo>
                    <a:cubicBezTo>
                      <a:pt x="2370" y="7692"/>
                      <a:pt x="2180" y="7489"/>
                      <a:pt x="2180" y="7251"/>
                    </a:cubicBezTo>
                    <a:lnTo>
                      <a:pt x="2180" y="5322"/>
                    </a:lnTo>
                    <a:cubicBezTo>
                      <a:pt x="2180" y="5132"/>
                      <a:pt x="2311" y="4941"/>
                      <a:pt x="2501" y="4894"/>
                    </a:cubicBezTo>
                    <a:lnTo>
                      <a:pt x="3251" y="4691"/>
                    </a:lnTo>
                    <a:cubicBezTo>
                      <a:pt x="3430" y="4644"/>
                      <a:pt x="3561" y="4524"/>
                      <a:pt x="3644" y="4358"/>
                    </a:cubicBezTo>
                    <a:cubicBezTo>
                      <a:pt x="3811" y="4370"/>
                      <a:pt x="3989" y="4394"/>
                      <a:pt x="4168" y="4394"/>
                    </a:cubicBezTo>
                    <a:cubicBezTo>
                      <a:pt x="4347" y="4394"/>
                      <a:pt x="4525" y="4370"/>
                      <a:pt x="4692" y="4358"/>
                    </a:cubicBezTo>
                    <a:close/>
                    <a:moveTo>
                      <a:pt x="10526" y="5906"/>
                    </a:moveTo>
                    <a:cubicBezTo>
                      <a:pt x="10538" y="5906"/>
                      <a:pt x="10538" y="5906"/>
                      <a:pt x="10538" y="5918"/>
                    </a:cubicBezTo>
                    <a:lnTo>
                      <a:pt x="10538" y="7680"/>
                    </a:lnTo>
                    <a:cubicBezTo>
                      <a:pt x="10538" y="7692"/>
                      <a:pt x="10538" y="7692"/>
                      <a:pt x="10526" y="7692"/>
                    </a:cubicBezTo>
                    <a:lnTo>
                      <a:pt x="7895" y="7692"/>
                    </a:lnTo>
                    <a:cubicBezTo>
                      <a:pt x="7871" y="7692"/>
                      <a:pt x="7871" y="7692"/>
                      <a:pt x="7871" y="7680"/>
                    </a:cubicBezTo>
                    <a:lnTo>
                      <a:pt x="7871" y="5918"/>
                    </a:lnTo>
                    <a:lnTo>
                      <a:pt x="10526" y="5906"/>
                    </a:lnTo>
                    <a:close/>
                    <a:moveTo>
                      <a:pt x="11050" y="4596"/>
                    </a:moveTo>
                    <a:lnTo>
                      <a:pt x="11228" y="4691"/>
                    </a:lnTo>
                    <a:lnTo>
                      <a:pt x="11967" y="4894"/>
                    </a:lnTo>
                    <a:cubicBezTo>
                      <a:pt x="12157" y="4953"/>
                      <a:pt x="12300" y="5132"/>
                      <a:pt x="12300" y="5322"/>
                    </a:cubicBezTo>
                    <a:lnTo>
                      <a:pt x="12300" y="7251"/>
                    </a:lnTo>
                    <a:cubicBezTo>
                      <a:pt x="12300" y="7501"/>
                      <a:pt x="12086" y="7692"/>
                      <a:pt x="11848" y="7692"/>
                    </a:cubicBezTo>
                    <a:lnTo>
                      <a:pt x="10955" y="7692"/>
                    </a:lnTo>
                    <a:lnTo>
                      <a:pt x="10955" y="7680"/>
                    </a:lnTo>
                    <a:lnTo>
                      <a:pt x="10955" y="7227"/>
                    </a:lnTo>
                    <a:lnTo>
                      <a:pt x="11621" y="7227"/>
                    </a:lnTo>
                    <a:cubicBezTo>
                      <a:pt x="11740" y="7227"/>
                      <a:pt x="11836" y="7144"/>
                      <a:pt x="11836" y="7025"/>
                    </a:cubicBezTo>
                    <a:lnTo>
                      <a:pt x="11836" y="5715"/>
                    </a:lnTo>
                    <a:cubicBezTo>
                      <a:pt x="11836" y="5596"/>
                      <a:pt x="11740" y="5501"/>
                      <a:pt x="11621" y="5501"/>
                    </a:cubicBezTo>
                    <a:cubicBezTo>
                      <a:pt x="11502" y="5501"/>
                      <a:pt x="11419" y="5596"/>
                      <a:pt x="11419" y="5715"/>
                    </a:cubicBezTo>
                    <a:lnTo>
                      <a:pt x="11419" y="6834"/>
                    </a:lnTo>
                    <a:lnTo>
                      <a:pt x="10955" y="6834"/>
                    </a:lnTo>
                    <a:lnTo>
                      <a:pt x="10955" y="5941"/>
                    </a:lnTo>
                    <a:cubicBezTo>
                      <a:pt x="10955" y="5691"/>
                      <a:pt x="10764" y="5525"/>
                      <a:pt x="10538" y="5525"/>
                    </a:cubicBezTo>
                    <a:lnTo>
                      <a:pt x="8335" y="5525"/>
                    </a:lnTo>
                    <a:lnTo>
                      <a:pt x="8335" y="5322"/>
                    </a:lnTo>
                    <a:lnTo>
                      <a:pt x="8299" y="5322"/>
                    </a:lnTo>
                    <a:cubicBezTo>
                      <a:pt x="8299" y="5132"/>
                      <a:pt x="8442" y="4941"/>
                      <a:pt x="8633" y="4894"/>
                    </a:cubicBezTo>
                    <a:lnTo>
                      <a:pt x="9383" y="4691"/>
                    </a:lnTo>
                    <a:cubicBezTo>
                      <a:pt x="9442" y="4667"/>
                      <a:pt x="9490" y="4644"/>
                      <a:pt x="9562" y="4596"/>
                    </a:cubicBezTo>
                    <a:lnTo>
                      <a:pt x="9693" y="4727"/>
                    </a:lnTo>
                    <a:cubicBezTo>
                      <a:pt x="9859" y="4894"/>
                      <a:pt x="10062" y="4989"/>
                      <a:pt x="10300" y="4989"/>
                    </a:cubicBezTo>
                    <a:cubicBezTo>
                      <a:pt x="10526" y="4989"/>
                      <a:pt x="10752" y="4894"/>
                      <a:pt x="10907" y="4727"/>
                    </a:cubicBezTo>
                    <a:lnTo>
                      <a:pt x="11050" y="4596"/>
                    </a:lnTo>
                    <a:close/>
                    <a:moveTo>
                      <a:pt x="2632" y="8108"/>
                    </a:moveTo>
                    <a:lnTo>
                      <a:pt x="2632" y="8573"/>
                    </a:lnTo>
                    <a:lnTo>
                      <a:pt x="846" y="8573"/>
                    </a:lnTo>
                    <a:lnTo>
                      <a:pt x="846" y="8108"/>
                    </a:lnTo>
                    <a:close/>
                    <a:moveTo>
                      <a:pt x="13157" y="8108"/>
                    </a:moveTo>
                    <a:lnTo>
                      <a:pt x="13157" y="8573"/>
                    </a:lnTo>
                    <a:lnTo>
                      <a:pt x="5668" y="8573"/>
                    </a:lnTo>
                    <a:lnTo>
                      <a:pt x="5668" y="8108"/>
                    </a:lnTo>
                    <a:close/>
                    <a:moveTo>
                      <a:pt x="5049" y="5906"/>
                    </a:moveTo>
                    <a:cubicBezTo>
                      <a:pt x="5180" y="5906"/>
                      <a:pt x="5287" y="6013"/>
                      <a:pt x="5287" y="6144"/>
                    </a:cubicBezTo>
                    <a:lnTo>
                      <a:pt x="5287" y="9001"/>
                    </a:lnTo>
                    <a:lnTo>
                      <a:pt x="3049" y="9001"/>
                    </a:lnTo>
                    <a:lnTo>
                      <a:pt x="3049" y="6144"/>
                    </a:lnTo>
                    <a:cubicBezTo>
                      <a:pt x="3049" y="6013"/>
                      <a:pt x="3156" y="5906"/>
                      <a:pt x="3287" y="5906"/>
                    </a:cubicBezTo>
                    <a:close/>
                    <a:moveTo>
                      <a:pt x="4168" y="0"/>
                    </a:moveTo>
                    <a:cubicBezTo>
                      <a:pt x="3239" y="0"/>
                      <a:pt x="2501" y="738"/>
                      <a:pt x="2430" y="1738"/>
                    </a:cubicBezTo>
                    <a:cubicBezTo>
                      <a:pt x="2394" y="2155"/>
                      <a:pt x="2263" y="2989"/>
                      <a:pt x="2084" y="3477"/>
                    </a:cubicBezTo>
                    <a:cubicBezTo>
                      <a:pt x="2037" y="3584"/>
                      <a:pt x="2049" y="3703"/>
                      <a:pt x="2096" y="3810"/>
                    </a:cubicBezTo>
                    <a:cubicBezTo>
                      <a:pt x="2144" y="3905"/>
                      <a:pt x="2239" y="3989"/>
                      <a:pt x="2334" y="4024"/>
                    </a:cubicBezTo>
                    <a:cubicBezTo>
                      <a:pt x="2513" y="4084"/>
                      <a:pt x="2811" y="4179"/>
                      <a:pt x="3156" y="4251"/>
                    </a:cubicBezTo>
                    <a:cubicBezTo>
                      <a:pt x="3144" y="4251"/>
                      <a:pt x="3144" y="4251"/>
                      <a:pt x="3120" y="4263"/>
                    </a:cubicBezTo>
                    <a:lnTo>
                      <a:pt x="2382" y="4477"/>
                    </a:lnTo>
                    <a:cubicBezTo>
                      <a:pt x="2013" y="4584"/>
                      <a:pt x="1751" y="4917"/>
                      <a:pt x="1751" y="5310"/>
                    </a:cubicBezTo>
                    <a:lnTo>
                      <a:pt x="1751" y="7227"/>
                    </a:lnTo>
                    <a:cubicBezTo>
                      <a:pt x="1751" y="7394"/>
                      <a:pt x="1799" y="7561"/>
                      <a:pt x="1894" y="7680"/>
                    </a:cubicBezTo>
                    <a:lnTo>
                      <a:pt x="203" y="7680"/>
                    </a:lnTo>
                    <a:cubicBezTo>
                      <a:pt x="84" y="7680"/>
                      <a:pt x="1" y="7763"/>
                      <a:pt x="1" y="7882"/>
                    </a:cubicBezTo>
                    <a:cubicBezTo>
                      <a:pt x="1" y="8001"/>
                      <a:pt x="84" y="8096"/>
                      <a:pt x="203" y="8096"/>
                    </a:cubicBezTo>
                    <a:lnTo>
                      <a:pt x="441" y="8096"/>
                    </a:lnTo>
                    <a:lnTo>
                      <a:pt x="441" y="10073"/>
                    </a:lnTo>
                    <a:cubicBezTo>
                      <a:pt x="441" y="10192"/>
                      <a:pt x="537" y="10275"/>
                      <a:pt x="656" y="10275"/>
                    </a:cubicBezTo>
                    <a:cubicBezTo>
                      <a:pt x="775" y="10275"/>
                      <a:pt x="858" y="10192"/>
                      <a:pt x="858" y="10073"/>
                    </a:cubicBezTo>
                    <a:lnTo>
                      <a:pt x="858" y="8954"/>
                    </a:lnTo>
                    <a:lnTo>
                      <a:pt x="2644" y="8954"/>
                    </a:lnTo>
                    <a:lnTo>
                      <a:pt x="2644" y="10073"/>
                    </a:lnTo>
                    <a:cubicBezTo>
                      <a:pt x="2644" y="10192"/>
                      <a:pt x="2739" y="10275"/>
                      <a:pt x="2858" y="10275"/>
                    </a:cubicBezTo>
                    <a:cubicBezTo>
                      <a:pt x="2977" y="10275"/>
                      <a:pt x="3073" y="10192"/>
                      <a:pt x="3073" y="10073"/>
                    </a:cubicBezTo>
                    <a:lnTo>
                      <a:pt x="3073" y="9406"/>
                    </a:lnTo>
                    <a:lnTo>
                      <a:pt x="5287" y="9406"/>
                    </a:lnTo>
                    <a:lnTo>
                      <a:pt x="5287" y="10073"/>
                    </a:lnTo>
                    <a:cubicBezTo>
                      <a:pt x="5287" y="10192"/>
                      <a:pt x="5371" y="10275"/>
                      <a:pt x="5490" y="10275"/>
                    </a:cubicBezTo>
                    <a:cubicBezTo>
                      <a:pt x="5609" y="10275"/>
                      <a:pt x="5704" y="10192"/>
                      <a:pt x="5704" y="10073"/>
                    </a:cubicBezTo>
                    <a:lnTo>
                      <a:pt x="5704" y="8954"/>
                    </a:lnTo>
                    <a:lnTo>
                      <a:pt x="13169" y="8954"/>
                    </a:lnTo>
                    <a:lnTo>
                      <a:pt x="13169" y="10073"/>
                    </a:lnTo>
                    <a:cubicBezTo>
                      <a:pt x="13169" y="10192"/>
                      <a:pt x="13264" y="10275"/>
                      <a:pt x="13383" y="10275"/>
                    </a:cubicBezTo>
                    <a:cubicBezTo>
                      <a:pt x="13503" y="10275"/>
                      <a:pt x="13586" y="10192"/>
                      <a:pt x="13586" y="10073"/>
                    </a:cubicBezTo>
                    <a:lnTo>
                      <a:pt x="13586" y="8096"/>
                    </a:lnTo>
                    <a:lnTo>
                      <a:pt x="13824" y="8096"/>
                    </a:lnTo>
                    <a:cubicBezTo>
                      <a:pt x="13943" y="8096"/>
                      <a:pt x="14038" y="8001"/>
                      <a:pt x="14038" y="7882"/>
                    </a:cubicBezTo>
                    <a:cubicBezTo>
                      <a:pt x="14003" y="7787"/>
                      <a:pt x="13919" y="7692"/>
                      <a:pt x="13800" y="7692"/>
                    </a:cubicBezTo>
                    <a:lnTo>
                      <a:pt x="12562" y="7692"/>
                    </a:lnTo>
                    <a:cubicBezTo>
                      <a:pt x="12633" y="7561"/>
                      <a:pt x="12693" y="7406"/>
                      <a:pt x="12693" y="7251"/>
                    </a:cubicBezTo>
                    <a:lnTo>
                      <a:pt x="12693" y="5322"/>
                    </a:lnTo>
                    <a:cubicBezTo>
                      <a:pt x="12693" y="4941"/>
                      <a:pt x="12443" y="4596"/>
                      <a:pt x="12074" y="4489"/>
                    </a:cubicBezTo>
                    <a:lnTo>
                      <a:pt x="11324" y="4286"/>
                    </a:lnTo>
                    <a:cubicBezTo>
                      <a:pt x="11228" y="4251"/>
                      <a:pt x="11169" y="4167"/>
                      <a:pt x="11169" y="4060"/>
                    </a:cubicBezTo>
                    <a:lnTo>
                      <a:pt x="11169" y="3893"/>
                    </a:lnTo>
                    <a:cubicBezTo>
                      <a:pt x="11240" y="3858"/>
                      <a:pt x="11300" y="3798"/>
                      <a:pt x="11359" y="3739"/>
                    </a:cubicBezTo>
                    <a:cubicBezTo>
                      <a:pt x="11657" y="3453"/>
                      <a:pt x="11824" y="3060"/>
                      <a:pt x="11824" y="2643"/>
                    </a:cubicBezTo>
                    <a:lnTo>
                      <a:pt x="11824" y="2262"/>
                    </a:lnTo>
                    <a:lnTo>
                      <a:pt x="11895" y="2096"/>
                    </a:lnTo>
                    <a:cubicBezTo>
                      <a:pt x="11979" y="1917"/>
                      <a:pt x="12026" y="1703"/>
                      <a:pt x="12026" y="1512"/>
                    </a:cubicBezTo>
                    <a:lnTo>
                      <a:pt x="12026" y="453"/>
                    </a:lnTo>
                    <a:cubicBezTo>
                      <a:pt x="12026" y="333"/>
                      <a:pt x="11943" y="250"/>
                      <a:pt x="11824" y="250"/>
                    </a:cubicBezTo>
                    <a:lnTo>
                      <a:pt x="9859" y="250"/>
                    </a:lnTo>
                    <a:cubicBezTo>
                      <a:pt x="9145" y="250"/>
                      <a:pt x="8561" y="834"/>
                      <a:pt x="8561" y="1548"/>
                    </a:cubicBezTo>
                    <a:lnTo>
                      <a:pt x="8561" y="1560"/>
                    </a:lnTo>
                    <a:cubicBezTo>
                      <a:pt x="8561" y="1727"/>
                      <a:pt x="8597" y="1881"/>
                      <a:pt x="8680" y="2036"/>
                    </a:cubicBezTo>
                    <a:lnTo>
                      <a:pt x="8788" y="2238"/>
                    </a:lnTo>
                    <a:lnTo>
                      <a:pt x="8788" y="2572"/>
                    </a:lnTo>
                    <a:cubicBezTo>
                      <a:pt x="8788" y="3108"/>
                      <a:pt x="9050" y="3584"/>
                      <a:pt x="9442" y="3870"/>
                    </a:cubicBezTo>
                    <a:lnTo>
                      <a:pt x="9442" y="4048"/>
                    </a:lnTo>
                    <a:cubicBezTo>
                      <a:pt x="9442" y="4143"/>
                      <a:pt x="9359" y="4239"/>
                      <a:pt x="9276" y="4263"/>
                    </a:cubicBezTo>
                    <a:lnTo>
                      <a:pt x="8526" y="4477"/>
                    </a:lnTo>
                    <a:cubicBezTo>
                      <a:pt x="8157" y="4584"/>
                      <a:pt x="7907" y="4917"/>
                      <a:pt x="7907" y="5310"/>
                    </a:cubicBezTo>
                    <a:lnTo>
                      <a:pt x="7907" y="5489"/>
                    </a:lnTo>
                    <a:lnTo>
                      <a:pt x="7895" y="5489"/>
                    </a:lnTo>
                    <a:cubicBezTo>
                      <a:pt x="7657" y="5489"/>
                      <a:pt x="7478" y="5679"/>
                      <a:pt x="7478" y="5906"/>
                    </a:cubicBezTo>
                    <a:lnTo>
                      <a:pt x="7478" y="7656"/>
                    </a:lnTo>
                    <a:lnTo>
                      <a:pt x="7478" y="7680"/>
                    </a:lnTo>
                    <a:lnTo>
                      <a:pt x="6442" y="7680"/>
                    </a:lnTo>
                    <a:cubicBezTo>
                      <a:pt x="6525" y="7537"/>
                      <a:pt x="6585" y="7394"/>
                      <a:pt x="6585" y="7227"/>
                    </a:cubicBezTo>
                    <a:lnTo>
                      <a:pt x="6585" y="5310"/>
                    </a:lnTo>
                    <a:cubicBezTo>
                      <a:pt x="6585" y="4917"/>
                      <a:pt x="6323" y="4584"/>
                      <a:pt x="5954" y="4477"/>
                    </a:cubicBezTo>
                    <a:lnTo>
                      <a:pt x="5216" y="4263"/>
                    </a:lnTo>
                    <a:cubicBezTo>
                      <a:pt x="5192" y="4263"/>
                      <a:pt x="5192" y="4263"/>
                      <a:pt x="5180" y="4251"/>
                    </a:cubicBezTo>
                    <a:cubicBezTo>
                      <a:pt x="5537" y="4179"/>
                      <a:pt x="5823" y="4084"/>
                      <a:pt x="6002" y="4024"/>
                    </a:cubicBezTo>
                    <a:cubicBezTo>
                      <a:pt x="6109" y="3989"/>
                      <a:pt x="6192" y="3905"/>
                      <a:pt x="6240" y="3810"/>
                    </a:cubicBezTo>
                    <a:cubicBezTo>
                      <a:pt x="6287" y="3703"/>
                      <a:pt x="6299" y="3596"/>
                      <a:pt x="6252" y="3477"/>
                    </a:cubicBezTo>
                    <a:cubicBezTo>
                      <a:pt x="6073" y="2977"/>
                      <a:pt x="5942" y="2143"/>
                      <a:pt x="5906" y="1738"/>
                    </a:cubicBezTo>
                    <a:cubicBezTo>
                      <a:pt x="5835" y="738"/>
                      <a:pt x="5097" y="0"/>
                      <a:pt x="41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9484;p16">
                <a:extLst>
                  <a:ext uri="{FF2B5EF4-FFF2-40B4-BE49-F238E27FC236}">
                    <a16:creationId xmlns="" xmlns:a16="http://schemas.microsoft.com/office/drawing/2014/main" id="{FA085C61-4072-4CC5-8DDE-0AA356D21222}"/>
                  </a:ext>
                </a:extLst>
              </p:cNvPr>
              <p:cNvSpPr/>
              <p:nvPr/>
            </p:nvSpPr>
            <p:spPr>
              <a:xfrm>
                <a:off x="6019323" y="2641653"/>
                <a:ext cx="13272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202" y="0"/>
                    </a:moveTo>
                    <a:cubicBezTo>
                      <a:pt x="95" y="0"/>
                      <a:pt x="0" y="84"/>
                      <a:pt x="0" y="203"/>
                    </a:cubicBezTo>
                    <a:cubicBezTo>
                      <a:pt x="0" y="322"/>
                      <a:pt x="95" y="417"/>
                      <a:pt x="202" y="417"/>
                    </a:cubicBezTo>
                    <a:cubicBezTo>
                      <a:pt x="322" y="417"/>
                      <a:pt x="417" y="322"/>
                      <a:pt x="417" y="203"/>
                    </a:cubicBezTo>
                    <a:cubicBezTo>
                      <a:pt x="417" y="84"/>
                      <a:pt x="322" y="0"/>
                      <a:pt x="2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" name="Grupo 149">
            <a:extLst>
              <a:ext uri="{FF2B5EF4-FFF2-40B4-BE49-F238E27FC236}">
                <a16:creationId xmlns="" xmlns:a16="http://schemas.microsoft.com/office/drawing/2014/main" id="{5FB7DB9E-D386-49CE-9CFB-74991F5D25AF}"/>
              </a:ext>
            </a:extLst>
          </p:cNvPr>
          <p:cNvGrpSpPr/>
          <p:nvPr/>
        </p:nvGrpSpPr>
        <p:grpSpPr>
          <a:xfrm>
            <a:off x="7159237" y="5228879"/>
            <a:ext cx="546290" cy="546290"/>
            <a:chOff x="7159237" y="5228879"/>
            <a:chExt cx="546290" cy="546290"/>
          </a:xfrm>
        </p:grpSpPr>
        <p:sp>
          <p:nvSpPr>
            <p:cNvPr id="151" name="Elipse 150">
              <a:extLst>
                <a:ext uri="{FF2B5EF4-FFF2-40B4-BE49-F238E27FC236}">
                  <a16:creationId xmlns="" xmlns:a16="http://schemas.microsoft.com/office/drawing/2014/main" id="{AE54D24B-7A88-48CC-A535-D29EEB3007A5}"/>
                </a:ext>
              </a:extLst>
            </p:cNvPr>
            <p:cNvSpPr/>
            <p:nvPr/>
          </p:nvSpPr>
          <p:spPr>
            <a:xfrm>
              <a:off x="7159237" y="5228879"/>
              <a:ext cx="546290" cy="5462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2" name="Google Shape;9364;p16">
              <a:extLst>
                <a:ext uri="{FF2B5EF4-FFF2-40B4-BE49-F238E27FC236}">
                  <a16:creationId xmlns="" xmlns:a16="http://schemas.microsoft.com/office/drawing/2014/main" id="{7153FFA1-BF03-4F2F-8097-30F7CB3E724E}"/>
                </a:ext>
              </a:extLst>
            </p:cNvPr>
            <p:cNvGrpSpPr/>
            <p:nvPr/>
          </p:nvGrpSpPr>
          <p:grpSpPr>
            <a:xfrm>
              <a:off x="7254833" y="5324284"/>
              <a:ext cx="355099" cy="355481"/>
              <a:chOff x="3539102" y="2427549"/>
              <a:chExt cx="355099" cy="355481"/>
            </a:xfrm>
            <a:solidFill>
              <a:schemeClr val="tx2"/>
            </a:solidFill>
          </p:grpSpPr>
          <p:sp>
            <p:nvSpPr>
              <p:cNvPr id="153" name="Google Shape;9365;p16">
                <a:extLst>
                  <a:ext uri="{FF2B5EF4-FFF2-40B4-BE49-F238E27FC236}">
                    <a16:creationId xmlns="" xmlns:a16="http://schemas.microsoft.com/office/drawing/2014/main" id="{6C0A3674-C736-49CC-BDF3-3B635ACF8159}"/>
                  </a:ext>
                </a:extLst>
              </p:cNvPr>
              <p:cNvSpPr/>
              <p:nvPr/>
            </p:nvSpPr>
            <p:spPr>
              <a:xfrm>
                <a:off x="3539102" y="2561320"/>
                <a:ext cx="355099" cy="221710"/>
              </a:xfrm>
              <a:custGeom>
                <a:avLst/>
                <a:gdLst/>
                <a:ahLst/>
                <a:cxnLst/>
                <a:rect l="l" t="t" r="r" b="b"/>
                <a:pathLst>
                  <a:path w="11157" h="6966" extrusionOk="0">
                    <a:moveTo>
                      <a:pt x="2953" y="3131"/>
                    </a:moveTo>
                    <a:lnTo>
                      <a:pt x="2953" y="6644"/>
                    </a:lnTo>
                    <a:lnTo>
                      <a:pt x="1537" y="6644"/>
                    </a:lnTo>
                    <a:lnTo>
                      <a:pt x="1537" y="3131"/>
                    </a:lnTo>
                    <a:close/>
                    <a:moveTo>
                      <a:pt x="6263" y="2250"/>
                    </a:moveTo>
                    <a:lnTo>
                      <a:pt x="6263" y="6644"/>
                    </a:lnTo>
                    <a:lnTo>
                      <a:pt x="4858" y="6644"/>
                    </a:lnTo>
                    <a:lnTo>
                      <a:pt x="4858" y="2250"/>
                    </a:lnTo>
                    <a:close/>
                    <a:moveTo>
                      <a:pt x="9585" y="333"/>
                    </a:moveTo>
                    <a:lnTo>
                      <a:pt x="9585" y="6644"/>
                    </a:lnTo>
                    <a:lnTo>
                      <a:pt x="8168" y="6644"/>
                    </a:lnTo>
                    <a:lnTo>
                      <a:pt x="8168" y="333"/>
                    </a:lnTo>
                    <a:close/>
                    <a:moveTo>
                      <a:pt x="8025" y="0"/>
                    </a:moveTo>
                    <a:cubicBezTo>
                      <a:pt x="7930" y="0"/>
                      <a:pt x="7859" y="83"/>
                      <a:pt x="7859" y="167"/>
                    </a:cubicBezTo>
                    <a:lnTo>
                      <a:pt x="7859" y="6644"/>
                    </a:lnTo>
                    <a:lnTo>
                      <a:pt x="6609" y="6644"/>
                    </a:lnTo>
                    <a:lnTo>
                      <a:pt x="6609" y="2084"/>
                    </a:lnTo>
                    <a:cubicBezTo>
                      <a:pt x="6609" y="2000"/>
                      <a:pt x="6537" y="1917"/>
                      <a:pt x="6442" y="1917"/>
                    </a:cubicBezTo>
                    <a:lnTo>
                      <a:pt x="4704" y="1917"/>
                    </a:lnTo>
                    <a:cubicBezTo>
                      <a:pt x="4608" y="1917"/>
                      <a:pt x="4537" y="2000"/>
                      <a:pt x="4537" y="2084"/>
                    </a:cubicBezTo>
                    <a:lnTo>
                      <a:pt x="4537" y="6644"/>
                    </a:lnTo>
                    <a:lnTo>
                      <a:pt x="3287" y="6644"/>
                    </a:lnTo>
                    <a:lnTo>
                      <a:pt x="3287" y="2965"/>
                    </a:lnTo>
                    <a:cubicBezTo>
                      <a:pt x="3287" y="2881"/>
                      <a:pt x="3215" y="2798"/>
                      <a:pt x="3120" y="2798"/>
                    </a:cubicBezTo>
                    <a:lnTo>
                      <a:pt x="1382" y="2798"/>
                    </a:lnTo>
                    <a:cubicBezTo>
                      <a:pt x="1298" y="2798"/>
                      <a:pt x="1215" y="2881"/>
                      <a:pt x="1215" y="2965"/>
                    </a:cubicBezTo>
                    <a:lnTo>
                      <a:pt x="1215" y="6644"/>
                    </a:lnTo>
                    <a:lnTo>
                      <a:pt x="167" y="6644"/>
                    </a:lnTo>
                    <a:cubicBezTo>
                      <a:pt x="72" y="6644"/>
                      <a:pt x="1" y="6715"/>
                      <a:pt x="1" y="6810"/>
                    </a:cubicBezTo>
                    <a:cubicBezTo>
                      <a:pt x="1" y="6894"/>
                      <a:pt x="72" y="6965"/>
                      <a:pt x="167" y="6965"/>
                    </a:cubicBezTo>
                    <a:lnTo>
                      <a:pt x="11002" y="6965"/>
                    </a:lnTo>
                    <a:cubicBezTo>
                      <a:pt x="11085" y="6965"/>
                      <a:pt x="11157" y="6894"/>
                      <a:pt x="11157" y="6810"/>
                    </a:cubicBezTo>
                    <a:cubicBezTo>
                      <a:pt x="11145" y="6715"/>
                      <a:pt x="11073" y="6644"/>
                      <a:pt x="10990" y="6644"/>
                    </a:cubicBezTo>
                    <a:lnTo>
                      <a:pt x="9930" y="6644"/>
                    </a:lnTo>
                    <a:lnTo>
                      <a:pt x="9930" y="167"/>
                    </a:lnTo>
                    <a:cubicBezTo>
                      <a:pt x="9930" y="83"/>
                      <a:pt x="9859" y="0"/>
                      <a:pt x="9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9366;p16">
                <a:extLst>
                  <a:ext uri="{FF2B5EF4-FFF2-40B4-BE49-F238E27FC236}">
                    <a16:creationId xmlns="" xmlns:a16="http://schemas.microsoft.com/office/drawing/2014/main" id="{79C24BB3-B839-4226-AD87-F0E4F01619B0}"/>
                  </a:ext>
                </a:extLst>
              </p:cNvPr>
              <p:cNvSpPr/>
              <p:nvPr/>
            </p:nvSpPr>
            <p:spPr>
              <a:xfrm>
                <a:off x="3544417" y="2427549"/>
                <a:ext cx="339568" cy="20541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6454" extrusionOk="0">
                    <a:moveTo>
                      <a:pt x="10157" y="0"/>
                    </a:moveTo>
                    <a:cubicBezTo>
                      <a:pt x="10125" y="0"/>
                      <a:pt x="10093" y="4"/>
                      <a:pt x="10061" y="12"/>
                    </a:cubicBezTo>
                    <a:lnTo>
                      <a:pt x="8656" y="191"/>
                    </a:lnTo>
                    <a:cubicBezTo>
                      <a:pt x="8382" y="214"/>
                      <a:pt x="8180" y="488"/>
                      <a:pt x="8216" y="762"/>
                    </a:cubicBezTo>
                    <a:cubicBezTo>
                      <a:pt x="8238" y="1032"/>
                      <a:pt x="8483" y="1217"/>
                      <a:pt x="8751" y="1217"/>
                    </a:cubicBezTo>
                    <a:cubicBezTo>
                      <a:pt x="8767" y="1217"/>
                      <a:pt x="8783" y="1216"/>
                      <a:pt x="8799" y="1215"/>
                    </a:cubicBezTo>
                    <a:lnTo>
                      <a:pt x="8906" y="1203"/>
                    </a:lnTo>
                    <a:lnTo>
                      <a:pt x="8906" y="1203"/>
                    </a:lnTo>
                    <a:cubicBezTo>
                      <a:pt x="7204" y="3191"/>
                      <a:pt x="5156" y="4215"/>
                      <a:pt x="3715" y="4727"/>
                    </a:cubicBezTo>
                    <a:cubicBezTo>
                      <a:pt x="1917" y="5370"/>
                      <a:pt x="524" y="5429"/>
                      <a:pt x="500" y="5429"/>
                    </a:cubicBezTo>
                    <a:cubicBezTo>
                      <a:pt x="227" y="5441"/>
                      <a:pt x="0" y="5679"/>
                      <a:pt x="12" y="5965"/>
                    </a:cubicBezTo>
                    <a:cubicBezTo>
                      <a:pt x="24" y="6239"/>
                      <a:pt x="250" y="6453"/>
                      <a:pt x="524" y="6453"/>
                    </a:cubicBezTo>
                    <a:lnTo>
                      <a:pt x="536" y="6453"/>
                    </a:lnTo>
                    <a:cubicBezTo>
                      <a:pt x="596" y="6453"/>
                      <a:pt x="2084" y="6394"/>
                      <a:pt x="4037" y="5703"/>
                    </a:cubicBezTo>
                    <a:cubicBezTo>
                      <a:pt x="5132" y="5322"/>
                      <a:pt x="6156" y="4798"/>
                      <a:pt x="7096" y="4167"/>
                    </a:cubicBezTo>
                    <a:cubicBezTo>
                      <a:pt x="7168" y="4120"/>
                      <a:pt x="7192" y="4013"/>
                      <a:pt x="7144" y="3941"/>
                    </a:cubicBezTo>
                    <a:cubicBezTo>
                      <a:pt x="7113" y="3895"/>
                      <a:pt x="7058" y="3869"/>
                      <a:pt x="7003" y="3869"/>
                    </a:cubicBezTo>
                    <a:cubicBezTo>
                      <a:pt x="6973" y="3869"/>
                      <a:pt x="6943" y="3877"/>
                      <a:pt x="6918" y="3893"/>
                    </a:cubicBezTo>
                    <a:cubicBezTo>
                      <a:pt x="5989" y="4513"/>
                      <a:pt x="5001" y="5025"/>
                      <a:pt x="3929" y="5394"/>
                    </a:cubicBezTo>
                    <a:cubicBezTo>
                      <a:pt x="2024" y="6084"/>
                      <a:pt x="596" y="6120"/>
                      <a:pt x="536" y="6120"/>
                    </a:cubicBezTo>
                    <a:cubicBezTo>
                      <a:pt x="429" y="6120"/>
                      <a:pt x="358" y="6049"/>
                      <a:pt x="358" y="5953"/>
                    </a:cubicBezTo>
                    <a:cubicBezTo>
                      <a:pt x="358" y="5846"/>
                      <a:pt x="429" y="5751"/>
                      <a:pt x="536" y="5751"/>
                    </a:cubicBezTo>
                    <a:cubicBezTo>
                      <a:pt x="548" y="5751"/>
                      <a:pt x="1989" y="5691"/>
                      <a:pt x="3834" y="5036"/>
                    </a:cubicBezTo>
                    <a:cubicBezTo>
                      <a:pt x="5406" y="4489"/>
                      <a:pt x="7632" y="3346"/>
                      <a:pt x="9454" y="1084"/>
                    </a:cubicBezTo>
                    <a:cubicBezTo>
                      <a:pt x="9534" y="969"/>
                      <a:pt x="9459" y="809"/>
                      <a:pt x="9315" y="809"/>
                    </a:cubicBezTo>
                    <a:cubicBezTo>
                      <a:pt x="9310" y="809"/>
                      <a:pt x="9304" y="809"/>
                      <a:pt x="9299" y="810"/>
                    </a:cubicBezTo>
                    <a:lnTo>
                      <a:pt x="8775" y="869"/>
                    </a:lnTo>
                    <a:cubicBezTo>
                      <a:pt x="8768" y="870"/>
                      <a:pt x="8761" y="871"/>
                      <a:pt x="8754" y="871"/>
                    </a:cubicBezTo>
                    <a:cubicBezTo>
                      <a:pt x="8676" y="871"/>
                      <a:pt x="8595" y="815"/>
                      <a:pt x="8573" y="738"/>
                    </a:cubicBezTo>
                    <a:cubicBezTo>
                      <a:pt x="8537" y="631"/>
                      <a:pt x="8620" y="512"/>
                      <a:pt x="8740" y="500"/>
                    </a:cubicBezTo>
                    <a:lnTo>
                      <a:pt x="10133" y="322"/>
                    </a:lnTo>
                    <a:cubicBezTo>
                      <a:pt x="10139" y="321"/>
                      <a:pt x="10146" y="320"/>
                      <a:pt x="10153" y="320"/>
                    </a:cubicBezTo>
                    <a:cubicBezTo>
                      <a:pt x="10253" y="320"/>
                      <a:pt x="10347" y="400"/>
                      <a:pt x="10347" y="500"/>
                    </a:cubicBezTo>
                    <a:lnTo>
                      <a:pt x="10347" y="1893"/>
                    </a:lnTo>
                    <a:cubicBezTo>
                      <a:pt x="10347" y="2000"/>
                      <a:pt x="10252" y="2072"/>
                      <a:pt x="10168" y="2072"/>
                    </a:cubicBezTo>
                    <a:cubicBezTo>
                      <a:pt x="10073" y="2072"/>
                      <a:pt x="9990" y="1988"/>
                      <a:pt x="9990" y="1893"/>
                    </a:cubicBezTo>
                    <a:lnTo>
                      <a:pt x="9990" y="1477"/>
                    </a:lnTo>
                    <a:cubicBezTo>
                      <a:pt x="9990" y="1417"/>
                      <a:pt x="9942" y="1346"/>
                      <a:pt x="9883" y="1334"/>
                    </a:cubicBezTo>
                    <a:cubicBezTo>
                      <a:pt x="9866" y="1324"/>
                      <a:pt x="9848" y="1319"/>
                      <a:pt x="9830" y="1319"/>
                    </a:cubicBezTo>
                    <a:cubicBezTo>
                      <a:pt x="9784" y="1319"/>
                      <a:pt x="9738" y="1347"/>
                      <a:pt x="9704" y="1381"/>
                    </a:cubicBezTo>
                    <a:cubicBezTo>
                      <a:pt x="9085" y="2119"/>
                      <a:pt x="8394" y="2810"/>
                      <a:pt x="7632" y="3382"/>
                    </a:cubicBezTo>
                    <a:cubicBezTo>
                      <a:pt x="7561" y="3441"/>
                      <a:pt x="7537" y="3548"/>
                      <a:pt x="7597" y="3608"/>
                    </a:cubicBezTo>
                    <a:cubicBezTo>
                      <a:pt x="7635" y="3646"/>
                      <a:pt x="7692" y="3674"/>
                      <a:pt x="7744" y="3674"/>
                    </a:cubicBezTo>
                    <a:cubicBezTo>
                      <a:pt x="7773" y="3674"/>
                      <a:pt x="7801" y="3665"/>
                      <a:pt x="7823" y="3643"/>
                    </a:cubicBezTo>
                    <a:cubicBezTo>
                      <a:pt x="8489" y="3131"/>
                      <a:pt x="9109" y="2548"/>
                      <a:pt x="9656" y="1917"/>
                    </a:cubicBezTo>
                    <a:cubicBezTo>
                      <a:pt x="9668" y="2179"/>
                      <a:pt x="9894" y="2405"/>
                      <a:pt x="10156" y="2405"/>
                    </a:cubicBezTo>
                    <a:cubicBezTo>
                      <a:pt x="10442" y="2405"/>
                      <a:pt x="10668" y="2179"/>
                      <a:pt x="10668" y="1893"/>
                    </a:cubicBezTo>
                    <a:lnTo>
                      <a:pt x="10668" y="500"/>
                    </a:lnTo>
                    <a:cubicBezTo>
                      <a:pt x="10621" y="369"/>
                      <a:pt x="10561" y="238"/>
                      <a:pt x="10466" y="131"/>
                    </a:cubicBezTo>
                    <a:cubicBezTo>
                      <a:pt x="10382" y="48"/>
                      <a:pt x="10270" y="0"/>
                      <a:pt x="101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5" name="Grupo 154">
            <a:extLst>
              <a:ext uri="{FF2B5EF4-FFF2-40B4-BE49-F238E27FC236}">
                <a16:creationId xmlns="" xmlns:a16="http://schemas.microsoft.com/office/drawing/2014/main" id="{04D435F3-FBEB-49A7-BED3-94C5F73D55AC}"/>
              </a:ext>
            </a:extLst>
          </p:cNvPr>
          <p:cNvGrpSpPr/>
          <p:nvPr/>
        </p:nvGrpSpPr>
        <p:grpSpPr>
          <a:xfrm>
            <a:off x="1452060" y="5280286"/>
            <a:ext cx="534946" cy="534946"/>
            <a:chOff x="1452060" y="4405696"/>
            <a:chExt cx="534946" cy="534946"/>
          </a:xfrm>
        </p:grpSpPr>
        <p:sp>
          <p:nvSpPr>
            <p:cNvPr id="156" name="Elipse 155">
              <a:extLst>
                <a:ext uri="{FF2B5EF4-FFF2-40B4-BE49-F238E27FC236}">
                  <a16:creationId xmlns="" xmlns:a16="http://schemas.microsoft.com/office/drawing/2014/main" id="{B264585D-425F-4142-8B04-1E4D063D7BC4}"/>
                </a:ext>
              </a:extLst>
            </p:cNvPr>
            <p:cNvSpPr/>
            <p:nvPr/>
          </p:nvSpPr>
          <p:spPr>
            <a:xfrm>
              <a:off x="1452060" y="4405696"/>
              <a:ext cx="534946" cy="5349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7" name="Google Shape;9763;p16">
              <a:extLst>
                <a:ext uri="{FF2B5EF4-FFF2-40B4-BE49-F238E27FC236}">
                  <a16:creationId xmlns="" xmlns:a16="http://schemas.microsoft.com/office/drawing/2014/main" id="{37A78132-3E76-432E-9C92-0877DDFBBDFC}"/>
                </a:ext>
              </a:extLst>
            </p:cNvPr>
            <p:cNvGrpSpPr/>
            <p:nvPr/>
          </p:nvGrpSpPr>
          <p:grpSpPr>
            <a:xfrm>
              <a:off x="1587258" y="4496558"/>
              <a:ext cx="264550" cy="353222"/>
              <a:chOff x="903530" y="3806125"/>
              <a:chExt cx="264550" cy="353222"/>
            </a:xfrm>
            <a:solidFill>
              <a:schemeClr val="tx2"/>
            </a:solidFill>
          </p:grpSpPr>
          <p:sp>
            <p:nvSpPr>
              <p:cNvPr id="158" name="Google Shape;9764;p16">
                <a:extLst>
                  <a:ext uri="{FF2B5EF4-FFF2-40B4-BE49-F238E27FC236}">
                    <a16:creationId xmlns="" xmlns:a16="http://schemas.microsoft.com/office/drawing/2014/main" id="{C10C3F89-AC71-4057-AC05-95A68C6357B0}"/>
                  </a:ext>
                </a:extLst>
              </p:cNvPr>
              <p:cNvSpPr/>
              <p:nvPr/>
            </p:nvSpPr>
            <p:spPr>
              <a:xfrm>
                <a:off x="926637" y="3839321"/>
                <a:ext cx="173237" cy="162002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5090" extrusionOk="0">
                    <a:moveTo>
                      <a:pt x="3418" y="1"/>
                    </a:moveTo>
                    <a:cubicBezTo>
                      <a:pt x="2623" y="1"/>
                      <a:pt x="1831" y="307"/>
                      <a:pt x="1227" y="911"/>
                    </a:cubicBezTo>
                    <a:cubicBezTo>
                      <a:pt x="108" y="2030"/>
                      <a:pt x="1" y="3804"/>
                      <a:pt x="989" y="5030"/>
                    </a:cubicBezTo>
                    <a:cubicBezTo>
                      <a:pt x="1013" y="5078"/>
                      <a:pt x="1061" y="5090"/>
                      <a:pt x="1120" y="5090"/>
                    </a:cubicBezTo>
                    <a:cubicBezTo>
                      <a:pt x="1156" y="5090"/>
                      <a:pt x="1192" y="5078"/>
                      <a:pt x="1227" y="5066"/>
                    </a:cubicBezTo>
                    <a:cubicBezTo>
                      <a:pt x="1299" y="5006"/>
                      <a:pt x="1311" y="4899"/>
                      <a:pt x="1251" y="4840"/>
                    </a:cubicBezTo>
                    <a:cubicBezTo>
                      <a:pt x="382" y="3744"/>
                      <a:pt x="477" y="2149"/>
                      <a:pt x="1477" y="1149"/>
                    </a:cubicBezTo>
                    <a:cubicBezTo>
                      <a:pt x="2019" y="607"/>
                      <a:pt x="2735" y="334"/>
                      <a:pt x="3452" y="334"/>
                    </a:cubicBezTo>
                    <a:cubicBezTo>
                      <a:pt x="4059" y="334"/>
                      <a:pt x="4666" y="530"/>
                      <a:pt x="5168" y="923"/>
                    </a:cubicBezTo>
                    <a:cubicBezTo>
                      <a:pt x="5199" y="948"/>
                      <a:pt x="5237" y="961"/>
                      <a:pt x="5273" y="961"/>
                    </a:cubicBezTo>
                    <a:cubicBezTo>
                      <a:pt x="5321" y="961"/>
                      <a:pt x="5367" y="939"/>
                      <a:pt x="5394" y="899"/>
                    </a:cubicBezTo>
                    <a:cubicBezTo>
                      <a:pt x="5442" y="827"/>
                      <a:pt x="5418" y="720"/>
                      <a:pt x="5347" y="672"/>
                    </a:cubicBezTo>
                    <a:cubicBezTo>
                      <a:pt x="4777" y="223"/>
                      <a:pt x="4096" y="1"/>
                      <a:pt x="3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9765;p16">
                <a:extLst>
                  <a:ext uri="{FF2B5EF4-FFF2-40B4-BE49-F238E27FC236}">
                    <a16:creationId xmlns="" xmlns:a16="http://schemas.microsoft.com/office/drawing/2014/main" id="{6AF493EC-24EA-4C99-8813-D43D3D6777E5}"/>
                  </a:ext>
                </a:extLst>
              </p:cNvPr>
              <p:cNvSpPr/>
              <p:nvPr/>
            </p:nvSpPr>
            <p:spPr>
              <a:xfrm>
                <a:off x="903530" y="3806125"/>
                <a:ext cx="264550" cy="353222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1098" extrusionOk="0">
                    <a:moveTo>
                      <a:pt x="4144" y="322"/>
                    </a:moveTo>
                    <a:cubicBezTo>
                      <a:pt x="6251" y="322"/>
                      <a:pt x="7966" y="2025"/>
                      <a:pt x="7966" y="4144"/>
                    </a:cubicBezTo>
                    <a:cubicBezTo>
                      <a:pt x="7978" y="5085"/>
                      <a:pt x="7775" y="6002"/>
                      <a:pt x="7371" y="6895"/>
                    </a:cubicBezTo>
                    <a:cubicBezTo>
                      <a:pt x="7037" y="7609"/>
                      <a:pt x="6597" y="8323"/>
                      <a:pt x="6025" y="8978"/>
                    </a:cubicBezTo>
                    <a:cubicBezTo>
                      <a:pt x="5228" y="9919"/>
                      <a:pt x="4418" y="10526"/>
                      <a:pt x="4156" y="10717"/>
                    </a:cubicBezTo>
                    <a:cubicBezTo>
                      <a:pt x="3882" y="10538"/>
                      <a:pt x="3084" y="9931"/>
                      <a:pt x="2275" y="8990"/>
                    </a:cubicBezTo>
                    <a:cubicBezTo>
                      <a:pt x="1715" y="8323"/>
                      <a:pt x="1251" y="7621"/>
                      <a:pt x="929" y="6895"/>
                    </a:cubicBezTo>
                    <a:cubicBezTo>
                      <a:pt x="525" y="6002"/>
                      <a:pt x="310" y="5085"/>
                      <a:pt x="310" y="4144"/>
                    </a:cubicBezTo>
                    <a:cubicBezTo>
                      <a:pt x="310" y="2025"/>
                      <a:pt x="2025" y="322"/>
                      <a:pt x="4144" y="322"/>
                    </a:cubicBezTo>
                    <a:close/>
                    <a:moveTo>
                      <a:pt x="4156" y="1"/>
                    </a:moveTo>
                    <a:cubicBezTo>
                      <a:pt x="1858" y="1"/>
                      <a:pt x="1" y="1870"/>
                      <a:pt x="1" y="4156"/>
                    </a:cubicBezTo>
                    <a:cubicBezTo>
                      <a:pt x="1" y="5121"/>
                      <a:pt x="215" y="6097"/>
                      <a:pt x="644" y="7049"/>
                    </a:cubicBezTo>
                    <a:cubicBezTo>
                      <a:pt x="989" y="7788"/>
                      <a:pt x="1441" y="8514"/>
                      <a:pt x="2037" y="9216"/>
                    </a:cubicBezTo>
                    <a:cubicBezTo>
                      <a:pt x="3037" y="10395"/>
                      <a:pt x="4037" y="11050"/>
                      <a:pt x="4061" y="11062"/>
                    </a:cubicBezTo>
                    <a:cubicBezTo>
                      <a:pt x="4096" y="11074"/>
                      <a:pt x="4120" y="11098"/>
                      <a:pt x="4156" y="11098"/>
                    </a:cubicBezTo>
                    <a:cubicBezTo>
                      <a:pt x="4180" y="11098"/>
                      <a:pt x="4215" y="11074"/>
                      <a:pt x="4239" y="11062"/>
                    </a:cubicBezTo>
                    <a:cubicBezTo>
                      <a:pt x="4287" y="11038"/>
                      <a:pt x="5275" y="10395"/>
                      <a:pt x="6263" y="9216"/>
                    </a:cubicBezTo>
                    <a:cubicBezTo>
                      <a:pt x="6859" y="8538"/>
                      <a:pt x="7323" y="7800"/>
                      <a:pt x="7668" y="7049"/>
                    </a:cubicBezTo>
                    <a:cubicBezTo>
                      <a:pt x="8085" y="6109"/>
                      <a:pt x="8311" y="5144"/>
                      <a:pt x="8311" y="4156"/>
                    </a:cubicBezTo>
                    <a:cubicBezTo>
                      <a:pt x="8311" y="1870"/>
                      <a:pt x="6442" y="1"/>
                      <a:pt x="41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9766;p16">
                <a:extLst>
                  <a:ext uri="{FF2B5EF4-FFF2-40B4-BE49-F238E27FC236}">
                    <a16:creationId xmlns="" xmlns:a16="http://schemas.microsoft.com/office/drawing/2014/main" id="{8AF5A6D9-1036-4D00-B5E3-4630807A1B4E}"/>
                  </a:ext>
                </a:extLst>
              </p:cNvPr>
              <p:cNvSpPr/>
              <p:nvPr/>
            </p:nvSpPr>
            <p:spPr>
              <a:xfrm>
                <a:off x="1008879" y="3904059"/>
                <a:ext cx="54966" cy="1846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80" extrusionOk="0">
                    <a:moveTo>
                      <a:pt x="648" y="1"/>
                    </a:moveTo>
                    <a:cubicBezTo>
                      <a:pt x="492" y="1"/>
                      <a:pt x="319" y="16"/>
                      <a:pt x="132" y="55"/>
                    </a:cubicBezTo>
                    <a:cubicBezTo>
                      <a:pt x="60" y="67"/>
                      <a:pt x="1" y="127"/>
                      <a:pt x="1" y="222"/>
                    </a:cubicBezTo>
                    <a:lnTo>
                      <a:pt x="1" y="401"/>
                    </a:lnTo>
                    <a:cubicBezTo>
                      <a:pt x="1" y="484"/>
                      <a:pt x="72" y="555"/>
                      <a:pt x="155" y="555"/>
                    </a:cubicBezTo>
                    <a:cubicBezTo>
                      <a:pt x="251" y="555"/>
                      <a:pt x="322" y="484"/>
                      <a:pt x="322" y="401"/>
                    </a:cubicBezTo>
                    <a:lnTo>
                      <a:pt x="322" y="365"/>
                    </a:lnTo>
                    <a:cubicBezTo>
                      <a:pt x="434" y="350"/>
                      <a:pt x="539" y="343"/>
                      <a:pt x="636" y="343"/>
                    </a:cubicBezTo>
                    <a:cubicBezTo>
                      <a:pt x="841" y="343"/>
                      <a:pt x="1011" y="372"/>
                      <a:pt x="1132" y="413"/>
                    </a:cubicBezTo>
                    <a:cubicBezTo>
                      <a:pt x="1334" y="472"/>
                      <a:pt x="1453" y="543"/>
                      <a:pt x="1465" y="543"/>
                    </a:cubicBezTo>
                    <a:cubicBezTo>
                      <a:pt x="1501" y="555"/>
                      <a:pt x="1525" y="579"/>
                      <a:pt x="1560" y="579"/>
                    </a:cubicBezTo>
                    <a:cubicBezTo>
                      <a:pt x="1620" y="579"/>
                      <a:pt x="1667" y="543"/>
                      <a:pt x="1691" y="496"/>
                    </a:cubicBezTo>
                    <a:cubicBezTo>
                      <a:pt x="1727" y="401"/>
                      <a:pt x="1703" y="305"/>
                      <a:pt x="1632" y="246"/>
                    </a:cubicBezTo>
                    <a:cubicBezTo>
                      <a:pt x="1613" y="236"/>
                      <a:pt x="1255" y="1"/>
                      <a:pt x="6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9767;p16">
                <a:extLst>
                  <a:ext uri="{FF2B5EF4-FFF2-40B4-BE49-F238E27FC236}">
                    <a16:creationId xmlns="" xmlns:a16="http://schemas.microsoft.com/office/drawing/2014/main" id="{C248FF89-A465-466C-BF96-129A061FB713}"/>
                  </a:ext>
                </a:extLst>
              </p:cNvPr>
              <p:cNvSpPr/>
              <p:nvPr/>
            </p:nvSpPr>
            <p:spPr>
              <a:xfrm>
                <a:off x="972118" y="3872072"/>
                <a:ext cx="172473" cy="164866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5180" extrusionOk="0">
                    <a:moveTo>
                      <a:pt x="3239" y="346"/>
                    </a:moveTo>
                    <a:lnTo>
                      <a:pt x="3239" y="1144"/>
                    </a:lnTo>
                    <a:cubicBezTo>
                      <a:pt x="3239" y="1287"/>
                      <a:pt x="3203" y="1418"/>
                      <a:pt x="3144" y="1537"/>
                    </a:cubicBezTo>
                    <a:lnTo>
                      <a:pt x="3084" y="1668"/>
                    </a:lnTo>
                    <a:cubicBezTo>
                      <a:pt x="3073" y="1703"/>
                      <a:pt x="3073" y="1715"/>
                      <a:pt x="3073" y="1739"/>
                    </a:cubicBezTo>
                    <a:lnTo>
                      <a:pt x="3073" y="2084"/>
                    </a:lnTo>
                    <a:cubicBezTo>
                      <a:pt x="3073" y="2370"/>
                      <a:pt x="2953" y="2632"/>
                      <a:pt x="2763" y="2846"/>
                    </a:cubicBezTo>
                    <a:cubicBezTo>
                      <a:pt x="2558" y="3028"/>
                      <a:pt x="2311" y="3145"/>
                      <a:pt x="2040" y="3145"/>
                    </a:cubicBezTo>
                    <a:cubicBezTo>
                      <a:pt x="2027" y="3145"/>
                      <a:pt x="2014" y="3144"/>
                      <a:pt x="2001" y="3144"/>
                    </a:cubicBezTo>
                    <a:cubicBezTo>
                      <a:pt x="1406" y="3108"/>
                      <a:pt x="941" y="2620"/>
                      <a:pt x="941" y="2037"/>
                    </a:cubicBezTo>
                    <a:lnTo>
                      <a:pt x="941" y="1739"/>
                    </a:lnTo>
                    <a:cubicBezTo>
                      <a:pt x="941" y="1715"/>
                      <a:pt x="941" y="1703"/>
                      <a:pt x="929" y="1668"/>
                    </a:cubicBezTo>
                    <a:lnTo>
                      <a:pt x="870" y="1537"/>
                    </a:lnTo>
                    <a:cubicBezTo>
                      <a:pt x="810" y="1418"/>
                      <a:pt x="775" y="1287"/>
                      <a:pt x="775" y="1144"/>
                    </a:cubicBezTo>
                    <a:cubicBezTo>
                      <a:pt x="775" y="703"/>
                      <a:pt x="1132" y="346"/>
                      <a:pt x="1584" y="346"/>
                    </a:cubicBezTo>
                    <a:close/>
                    <a:moveTo>
                      <a:pt x="1465" y="3346"/>
                    </a:moveTo>
                    <a:cubicBezTo>
                      <a:pt x="1608" y="3406"/>
                      <a:pt x="1775" y="3453"/>
                      <a:pt x="1953" y="3465"/>
                    </a:cubicBezTo>
                    <a:lnTo>
                      <a:pt x="2001" y="3465"/>
                    </a:lnTo>
                    <a:cubicBezTo>
                      <a:pt x="2180" y="3465"/>
                      <a:pt x="2370" y="3442"/>
                      <a:pt x="2537" y="3370"/>
                    </a:cubicBezTo>
                    <a:lnTo>
                      <a:pt x="2537" y="3584"/>
                    </a:lnTo>
                    <a:cubicBezTo>
                      <a:pt x="2537" y="3632"/>
                      <a:pt x="2549" y="3692"/>
                      <a:pt x="2549" y="3739"/>
                    </a:cubicBezTo>
                    <a:lnTo>
                      <a:pt x="2001" y="4156"/>
                    </a:lnTo>
                    <a:lnTo>
                      <a:pt x="1453" y="3727"/>
                    </a:lnTo>
                    <a:cubicBezTo>
                      <a:pt x="1465" y="3680"/>
                      <a:pt x="1465" y="3632"/>
                      <a:pt x="1465" y="3573"/>
                    </a:cubicBezTo>
                    <a:lnTo>
                      <a:pt x="1465" y="3346"/>
                    </a:lnTo>
                    <a:close/>
                    <a:moveTo>
                      <a:pt x="1251" y="3977"/>
                    </a:moveTo>
                    <a:lnTo>
                      <a:pt x="1834" y="4406"/>
                    </a:lnTo>
                    <a:lnTo>
                      <a:pt x="1834" y="4870"/>
                    </a:lnTo>
                    <a:cubicBezTo>
                      <a:pt x="1334" y="4835"/>
                      <a:pt x="822" y="4680"/>
                      <a:pt x="394" y="4358"/>
                    </a:cubicBezTo>
                    <a:cubicBezTo>
                      <a:pt x="417" y="4335"/>
                      <a:pt x="465" y="4299"/>
                      <a:pt x="501" y="4287"/>
                    </a:cubicBezTo>
                    <a:lnTo>
                      <a:pt x="1132" y="4049"/>
                    </a:lnTo>
                    <a:cubicBezTo>
                      <a:pt x="1179" y="4037"/>
                      <a:pt x="1227" y="4001"/>
                      <a:pt x="1251" y="3977"/>
                    </a:cubicBezTo>
                    <a:close/>
                    <a:moveTo>
                      <a:pt x="2739" y="3989"/>
                    </a:moveTo>
                    <a:cubicBezTo>
                      <a:pt x="2787" y="4025"/>
                      <a:pt x="2822" y="4037"/>
                      <a:pt x="2858" y="4061"/>
                    </a:cubicBezTo>
                    <a:lnTo>
                      <a:pt x="3632" y="4346"/>
                    </a:lnTo>
                    <a:cubicBezTo>
                      <a:pt x="3192" y="4656"/>
                      <a:pt x="2680" y="4835"/>
                      <a:pt x="2168" y="4870"/>
                    </a:cubicBezTo>
                    <a:lnTo>
                      <a:pt x="2168" y="4418"/>
                    </a:lnTo>
                    <a:lnTo>
                      <a:pt x="2739" y="3989"/>
                    </a:lnTo>
                    <a:close/>
                    <a:moveTo>
                      <a:pt x="1596" y="1"/>
                    </a:moveTo>
                    <a:cubicBezTo>
                      <a:pt x="977" y="1"/>
                      <a:pt x="465" y="501"/>
                      <a:pt x="465" y="1132"/>
                    </a:cubicBezTo>
                    <a:cubicBezTo>
                      <a:pt x="465" y="1310"/>
                      <a:pt x="513" y="1501"/>
                      <a:pt x="596" y="1668"/>
                    </a:cubicBezTo>
                    <a:lnTo>
                      <a:pt x="644" y="1751"/>
                    </a:lnTo>
                    <a:lnTo>
                      <a:pt x="644" y="2013"/>
                    </a:lnTo>
                    <a:cubicBezTo>
                      <a:pt x="644" y="2453"/>
                      <a:pt x="858" y="2858"/>
                      <a:pt x="1168" y="3120"/>
                    </a:cubicBezTo>
                    <a:lnTo>
                      <a:pt x="1168" y="3561"/>
                    </a:lnTo>
                    <a:cubicBezTo>
                      <a:pt x="1168" y="3632"/>
                      <a:pt x="1120" y="3704"/>
                      <a:pt x="1048" y="3739"/>
                    </a:cubicBezTo>
                    <a:lnTo>
                      <a:pt x="406" y="3977"/>
                    </a:lnTo>
                    <a:cubicBezTo>
                      <a:pt x="239" y="4037"/>
                      <a:pt x="108" y="4168"/>
                      <a:pt x="36" y="4311"/>
                    </a:cubicBezTo>
                    <a:cubicBezTo>
                      <a:pt x="1" y="4394"/>
                      <a:pt x="25" y="4466"/>
                      <a:pt x="84" y="4513"/>
                    </a:cubicBezTo>
                    <a:cubicBezTo>
                      <a:pt x="644" y="4954"/>
                      <a:pt x="1334" y="5180"/>
                      <a:pt x="2001" y="5180"/>
                    </a:cubicBezTo>
                    <a:cubicBezTo>
                      <a:pt x="2799" y="5180"/>
                      <a:pt x="3596" y="4870"/>
                      <a:pt x="4204" y="4275"/>
                    </a:cubicBezTo>
                    <a:cubicBezTo>
                      <a:pt x="5323" y="3168"/>
                      <a:pt x="5418" y="1406"/>
                      <a:pt x="4442" y="167"/>
                    </a:cubicBezTo>
                    <a:cubicBezTo>
                      <a:pt x="4405" y="124"/>
                      <a:pt x="4351" y="98"/>
                      <a:pt x="4301" y="98"/>
                    </a:cubicBezTo>
                    <a:cubicBezTo>
                      <a:pt x="4269" y="98"/>
                      <a:pt x="4239" y="108"/>
                      <a:pt x="4216" y="132"/>
                    </a:cubicBezTo>
                    <a:cubicBezTo>
                      <a:pt x="4144" y="191"/>
                      <a:pt x="4132" y="298"/>
                      <a:pt x="4192" y="358"/>
                    </a:cubicBezTo>
                    <a:cubicBezTo>
                      <a:pt x="5061" y="1465"/>
                      <a:pt x="4966" y="3049"/>
                      <a:pt x="3965" y="4049"/>
                    </a:cubicBezTo>
                    <a:lnTo>
                      <a:pt x="3906" y="4108"/>
                    </a:lnTo>
                    <a:cubicBezTo>
                      <a:pt x="3870" y="4096"/>
                      <a:pt x="3835" y="4061"/>
                      <a:pt x="3799" y="4049"/>
                    </a:cubicBezTo>
                    <a:lnTo>
                      <a:pt x="2977" y="3739"/>
                    </a:lnTo>
                    <a:cubicBezTo>
                      <a:pt x="2906" y="3704"/>
                      <a:pt x="2858" y="3644"/>
                      <a:pt x="2858" y="3561"/>
                    </a:cubicBezTo>
                    <a:lnTo>
                      <a:pt x="2858" y="3144"/>
                    </a:lnTo>
                    <a:cubicBezTo>
                      <a:pt x="2894" y="3108"/>
                      <a:pt x="2942" y="3084"/>
                      <a:pt x="2965" y="3049"/>
                    </a:cubicBezTo>
                    <a:cubicBezTo>
                      <a:pt x="3239" y="2787"/>
                      <a:pt x="3382" y="2441"/>
                      <a:pt x="3382" y="2072"/>
                    </a:cubicBezTo>
                    <a:lnTo>
                      <a:pt x="3382" y="1751"/>
                    </a:lnTo>
                    <a:lnTo>
                      <a:pt x="3430" y="1668"/>
                    </a:lnTo>
                    <a:cubicBezTo>
                      <a:pt x="3513" y="1501"/>
                      <a:pt x="3561" y="1310"/>
                      <a:pt x="3561" y="1132"/>
                    </a:cubicBezTo>
                    <a:lnTo>
                      <a:pt x="3561" y="167"/>
                    </a:lnTo>
                    <a:cubicBezTo>
                      <a:pt x="3561" y="72"/>
                      <a:pt x="3489" y="1"/>
                      <a:pt x="3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" name="Google Shape;9763;p16">
            <a:extLst>
              <a:ext uri="{FF2B5EF4-FFF2-40B4-BE49-F238E27FC236}">
                <a16:creationId xmlns="" xmlns:a16="http://schemas.microsoft.com/office/drawing/2014/main" id="{FC155A1D-6617-4D88-8266-714EE0B3379F}"/>
              </a:ext>
            </a:extLst>
          </p:cNvPr>
          <p:cNvGrpSpPr/>
          <p:nvPr/>
        </p:nvGrpSpPr>
        <p:grpSpPr>
          <a:xfrm>
            <a:off x="1587258" y="4742169"/>
            <a:ext cx="264550" cy="353222"/>
            <a:chOff x="903530" y="3806125"/>
            <a:chExt cx="264550" cy="353222"/>
          </a:xfrm>
          <a:noFill/>
        </p:grpSpPr>
        <p:sp>
          <p:nvSpPr>
            <p:cNvPr id="163" name="Google Shape;9764;p16">
              <a:extLst>
                <a:ext uri="{FF2B5EF4-FFF2-40B4-BE49-F238E27FC236}">
                  <a16:creationId xmlns="" xmlns:a16="http://schemas.microsoft.com/office/drawing/2014/main" id="{A45CDCA7-05EE-4654-BCE8-868485A3E279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9765;p16">
              <a:extLst>
                <a:ext uri="{FF2B5EF4-FFF2-40B4-BE49-F238E27FC236}">
                  <a16:creationId xmlns="" xmlns:a16="http://schemas.microsoft.com/office/drawing/2014/main" id="{3B154647-774E-4513-AEA3-3FE5E46D75DD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9766;p16">
              <a:extLst>
                <a:ext uri="{FF2B5EF4-FFF2-40B4-BE49-F238E27FC236}">
                  <a16:creationId xmlns="" xmlns:a16="http://schemas.microsoft.com/office/drawing/2014/main" id="{5B779323-2365-4139-8A99-7164FB2FC99C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9767;p16">
              <a:extLst>
                <a:ext uri="{FF2B5EF4-FFF2-40B4-BE49-F238E27FC236}">
                  <a16:creationId xmlns="" xmlns:a16="http://schemas.microsoft.com/office/drawing/2014/main" id="{548FC644-CDB6-41BD-AAF8-33293077DA56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Forma libre: forma 166">
            <a:extLst>
              <a:ext uri="{FF2B5EF4-FFF2-40B4-BE49-F238E27FC236}">
                <a16:creationId xmlns="" xmlns:a16="http://schemas.microsoft.com/office/drawing/2014/main" id="{9431FDFF-B430-4285-AB99-509D5853991B}"/>
              </a:ext>
            </a:extLst>
          </p:cNvPr>
          <p:cNvSpPr/>
          <p:nvPr/>
        </p:nvSpPr>
        <p:spPr>
          <a:xfrm>
            <a:off x="-7272448" y="470018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grpSp>
        <p:nvGrpSpPr>
          <p:cNvPr id="168" name="Grupo 167">
            <a:extLst>
              <a:ext uri="{FF2B5EF4-FFF2-40B4-BE49-F238E27FC236}">
                <a16:creationId xmlns="" xmlns:a16="http://schemas.microsoft.com/office/drawing/2014/main" id="{5A0134C3-0A2D-45C1-9176-A8BC720DE2C4}"/>
              </a:ext>
            </a:extLst>
          </p:cNvPr>
          <p:cNvGrpSpPr/>
          <p:nvPr/>
        </p:nvGrpSpPr>
        <p:grpSpPr>
          <a:xfrm>
            <a:off x="1452060" y="4405696"/>
            <a:ext cx="534946" cy="534946"/>
            <a:chOff x="1452060" y="4405696"/>
            <a:chExt cx="534946" cy="534946"/>
          </a:xfrm>
        </p:grpSpPr>
        <p:sp>
          <p:nvSpPr>
            <p:cNvPr id="169" name="Elipse 168">
              <a:extLst>
                <a:ext uri="{FF2B5EF4-FFF2-40B4-BE49-F238E27FC236}">
                  <a16:creationId xmlns="" xmlns:a16="http://schemas.microsoft.com/office/drawing/2014/main" id="{46794EA5-B8EC-4E90-870E-C4CCE616FCDC}"/>
                </a:ext>
              </a:extLst>
            </p:cNvPr>
            <p:cNvSpPr/>
            <p:nvPr/>
          </p:nvSpPr>
          <p:spPr>
            <a:xfrm>
              <a:off x="1452060" y="4405696"/>
              <a:ext cx="534946" cy="5349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70" name="Google Shape;9763;p16">
              <a:extLst>
                <a:ext uri="{FF2B5EF4-FFF2-40B4-BE49-F238E27FC236}">
                  <a16:creationId xmlns="" xmlns:a16="http://schemas.microsoft.com/office/drawing/2014/main" id="{72478D78-621C-499C-822A-02C6F583B40E}"/>
                </a:ext>
              </a:extLst>
            </p:cNvPr>
            <p:cNvGrpSpPr/>
            <p:nvPr/>
          </p:nvGrpSpPr>
          <p:grpSpPr>
            <a:xfrm>
              <a:off x="1587258" y="4496558"/>
              <a:ext cx="264550" cy="353222"/>
              <a:chOff x="903530" y="3806125"/>
              <a:chExt cx="264550" cy="353222"/>
            </a:xfrm>
            <a:solidFill>
              <a:schemeClr val="tx2"/>
            </a:solidFill>
          </p:grpSpPr>
          <p:sp>
            <p:nvSpPr>
              <p:cNvPr id="171" name="Google Shape;9764;p16">
                <a:extLst>
                  <a:ext uri="{FF2B5EF4-FFF2-40B4-BE49-F238E27FC236}">
                    <a16:creationId xmlns="" xmlns:a16="http://schemas.microsoft.com/office/drawing/2014/main" id="{1A4ADF68-B6C1-44C5-91F6-F3E2689725F4}"/>
                  </a:ext>
                </a:extLst>
              </p:cNvPr>
              <p:cNvSpPr/>
              <p:nvPr/>
            </p:nvSpPr>
            <p:spPr>
              <a:xfrm>
                <a:off x="926637" y="3839321"/>
                <a:ext cx="173237" cy="162002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5090" extrusionOk="0">
                    <a:moveTo>
                      <a:pt x="3418" y="1"/>
                    </a:moveTo>
                    <a:cubicBezTo>
                      <a:pt x="2623" y="1"/>
                      <a:pt x="1831" y="307"/>
                      <a:pt x="1227" y="911"/>
                    </a:cubicBezTo>
                    <a:cubicBezTo>
                      <a:pt x="108" y="2030"/>
                      <a:pt x="1" y="3804"/>
                      <a:pt x="989" y="5030"/>
                    </a:cubicBezTo>
                    <a:cubicBezTo>
                      <a:pt x="1013" y="5078"/>
                      <a:pt x="1061" y="5090"/>
                      <a:pt x="1120" y="5090"/>
                    </a:cubicBezTo>
                    <a:cubicBezTo>
                      <a:pt x="1156" y="5090"/>
                      <a:pt x="1192" y="5078"/>
                      <a:pt x="1227" y="5066"/>
                    </a:cubicBezTo>
                    <a:cubicBezTo>
                      <a:pt x="1299" y="5006"/>
                      <a:pt x="1311" y="4899"/>
                      <a:pt x="1251" y="4840"/>
                    </a:cubicBezTo>
                    <a:cubicBezTo>
                      <a:pt x="382" y="3744"/>
                      <a:pt x="477" y="2149"/>
                      <a:pt x="1477" y="1149"/>
                    </a:cubicBezTo>
                    <a:cubicBezTo>
                      <a:pt x="2019" y="607"/>
                      <a:pt x="2735" y="334"/>
                      <a:pt x="3452" y="334"/>
                    </a:cubicBezTo>
                    <a:cubicBezTo>
                      <a:pt x="4059" y="334"/>
                      <a:pt x="4666" y="530"/>
                      <a:pt x="5168" y="923"/>
                    </a:cubicBezTo>
                    <a:cubicBezTo>
                      <a:pt x="5199" y="948"/>
                      <a:pt x="5237" y="961"/>
                      <a:pt x="5273" y="961"/>
                    </a:cubicBezTo>
                    <a:cubicBezTo>
                      <a:pt x="5321" y="961"/>
                      <a:pt x="5367" y="939"/>
                      <a:pt x="5394" y="899"/>
                    </a:cubicBezTo>
                    <a:cubicBezTo>
                      <a:pt x="5442" y="827"/>
                      <a:pt x="5418" y="720"/>
                      <a:pt x="5347" y="672"/>
                    </a:cubicBezTo>
                    <a:cubicBezTo>
                      <a:pt x="4777" y="223"/>
                      <a:pt x="4096" y="1"/>
                      <a:pt x="3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9765;p16">
                <a:extLst>
                  <a:ext uri="{FF2B5EF4-FFF2-40B4-BE49-F238E27FC236}">
                    <a16:creationId xmlns="" xmlns:a16="http://schemas.microsoft.com/office/drawing/2014/main" id="{1F4ECDE7-14A4-4358-A7D5-2C19B8476737}"/>
                  </a:ext>
                </a:extLst>
              </p:cNvPr>
              <p:cNvSpPr/>
              <p:nvPr/>
            </p:nvSpPr>
            <p:spPr>
              <a:xfrm>
                <a:off x="903530" y="3806125"/>
                <a:ext cx="264550" cy="353222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1098" extrusionOk="0">
                    <a:moveTo>
                      <a:pt x="4144" y="322"/>
                    </a:moveTo>
                    <a:cubicBezTo>
                      <a:pt x="6251" y="322"/>
                      <a:pt x="7966" y="2025"/>
                      <a:pt x="7966" y="4144"/>
                    </a:cubicBezTo>
                    <a:cubicBezTo>
                      <a:pt x="7978" y="5085"/>
                      <a:pt x="7775" y="6002"/>
                      <a:pt x="7371" y="6895"/>
                    </a:cubicBezTo>
                    <a:cubicBezTo>
                      <a:pt x="7037" y="7609"/>
                      <a:pt x="6597" y="8323"/>
                      <a:pt x="6025" y="8978"/>
                    </a:cubicBezTo>
                    <a:cubicBezTo>
                      <a:pt x="5228" y="9919"/>
                      <a:pt x="4418" y="10526"/>
                      <a:pt x="4156" y="10717"/>
                    </a:cubicBezTo>
                    <a:cubicBezTo>
                      <a:pt x="3882" y="10538"/>
                      <a:pt x="3084" y="9931"/>
                      <a:pt x="2275" y="8990"/>
                    </a:cubicBezTo>
                    <a:cubicBezTo>
                      <a:pt x="1715" y="8323"/>
                      <a:pt x="1251" y="7621"/>
                      <a:pt x="929" y="6895"/>
                    </a:cubicBezTo>
                    <a:cubicBezTo>
                      <a:pt x="525" y="6002"/>
                      <a:pt x="310" y="5085"/>
                      <a:pt x="310" y="4144"/>
                    </a:cubicBezTo>
                    <a:cubicBezTo>
                      <a:pt x="310" y="2025"/>
                      <a:pt x="2025" y="322"/>
                      <a:pt x="4144" y="322"/>
                    </a:cubicBezTo>
                    <a:close/>
                    <a:moveTo>
                      <a:pt x="4156" y="1"/>
                    </a:moveTo>
                    <a:cubicBezTo>
                      <a:pt x="1858" y="1"/>
                      <a:pt x="1" y="1870"/>
                      <a:pt x="1" y="4156"/>
                    </a:cubicBezTo>
                    <a:cubicBezTo>
                      <a:pt x="1" y="5121"/>
                      <a:pt x="215" y="6097"/>
                      <a:pt x="644" y="7049"/>
                    </a:cubicBezTo>
                    <a:cubicBezTo>
                      <a:pt x="989" y="7788"/>
                      <a:pt x="1441" y="8514"/>
                      <a:pt x="2037" y="9216"/>
                    </a:cubicBezTo>
                    <a:cubicBezTo>
                      <a:pt x="3037" y="10395"/>
                      <a:pt x="4037" y="11050"/>
                      <a:pt x="4061" y="11062"/>
                    </a:cubicBezTo>
                    <a:cubicBezTo>
                      <a:pt x="4096" y="11074"/>
                      <a:pt x="4120" y="11098"/>
                      <a:pt x="4156" y="11098"/>
                    </a:cubicBezTo>
                    <a:cubicBezTo>
                      <a:pt x="4180" y="11098"/>
                      <a:pt x="4215" y="11074"/>
                      <a:pt x="4239" y="11062"/>
                    </a:cubicBezTo>
                    <a:cubicBezTo>
                      <a:pt x="4287" y="11038"/>
                      <a:pt x="5275" y="10395"/>
                      <a:pt x="6263" y="9216"/>
                    </a:cubicBezTo>
                    <a:cubicBezTo>
                      <a:pt x="6859" y="8538"/>
                      <a:pt x="7323" y="7800"/>
                      <a:pt x="7668" y="7049"/>
                    </a:cubicBezTo>
                    <a:cubicBezTo>
                      <a:pt x="8085" y="6109"/>
                      <a:pt x="8311" y="5144"/>
                      <a:pt x="8311" y="4156"/>
                    </a:cubicBezTo>
                    <a:cubicBezTo>
                      <a:pt x="8311" y="1870"/>
                      <a:pt x="6442" y="1"/>
                      <a:pt x="41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9766;p16">
                <a:extLst>
                  <a:ext uri="{FF2B5EF4-FFF2-40B4-BE49-F238E27FC236}">
                    <a16:creationId xmlns="" xmlns:a16="http://schemas.microsoft.com/office/drawing/2014/main" id="{376A89D5-4491-4FFE-9BC2-5A06BD5EC48C}"/>
                  </a:ext>
                </a:extLst>
              </p:cNvPr>
              <p:cNvSpPr/>
              <p:nvPr/>
            </p:nvSpPr>
            <p:spPr>
              <a:xfrm>
                <a:off x="1008879" y="3904059"/>
                <a:ext cx="54966" cy="1846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80" extrusionOk="0">
                    <a:moveTo>
                      <a:pt x="648" y="1"/>
                    </a:moveTo>
                    <a:cubicBezTo>
                      <a:pt x="492" y="1"/>
                      <a:pt x="319" y="16"/>
                      <a:pt x="132" y="55"/>
                    </a:cubicBezTo>
                    <a:cubicBezTo>
                      <a:pt x="60" y="67"/>
                      <a:pt x="1" y="127"/>
                      <a:pt x="1" y="222"/>
                    </a:cubicBezTo>
                    <a:lnTo>
                      <a:pt x="1" y="401"/>
                    </a:lnTo>
                    <a:cubicBezTo>
                      <a:pt x="1" y="484"/>
                      <a:pt x="72" y="555"/>
                      <a:pt x="155" y="555"/>
                    </a:cubicBezTo>
                    <a:cubicBezTo>
                      <a:pt x="251" y="555"/>
                      <a:pt x="322" y="484"/>
                      <a:pt x="322" y="401"/>
                    </a:cubicBezTo>
                    <a:lnTo>
                      <a:pt x="322" y="365"/>
                    </a:lnTo>
                    <a:cubicBezTo>
                      <a:pt x="434" y="350"/>
                      <a:pt x="539" y="343"/>
                      <a:pt x="636" y="343"/>
                    </a:cubicBezTo>
                    <a:cubicBezTo>
                      <a:pt x="841" y="343"/>
                      <a:pt x="1011" y="372"/>
                      <a:pt x="1132" y="413"/>
                    </a:cubicBezTo>
                    <a:cubicBezTo>
                      <a:pt x="1334" y="472"/>
                      <a:pt x="1453" y="543"/>
                      <a:pt x="1465" y="543"/>
                    </a:cubicBezTo>
                    <a:cubicBezTo>
                      <a:pt x="1501" y="555"/>
                      <a:pt x="1525" y="579"/>
                      <a:pt x="1560" y="579"/>
                    </a:cubicBezTo>
                    <a:cubicBezTo>
                      <a:pt x="1620" y="579"/>
                      <a:pt x="1667" y="543"/>
                      <a:pt x="1691" y="496"/>
                    </a:cubicBezTo>
                    <a:cubicBezTo>
                      <a:pt x="1727" y="401"/>
                      <a:pt x="1703" y="305"/>
                      <a:pt x="1632" y="246"/>
                    </a:cubicBezTo>
                    <a:cubicBezTo>
                      <a:pt x="1613" y="236"/>
                      <a:pt x="1255" y="1"/>
                      <a:pt x="6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9767;p16">
                <a:extLst>
                  <a:ext uri="{FF2B5EF4-FFF2-40B4-BE49-F238E27FC236}">
                    <a16:creationId xmlns="" xmlns:a16="http://schemas.microsoft.com/office/drawing/2014/main" id="{59980AE5-68F7-48B3-97A3-A1E95E79DB66}"/>
                  </a:ext>
                </a:extLst>
              </p:cNvPr>
              <p:cNvSpPr/>
              <p:nvPr/>
            </p:nvSpPr>
            <p:spPr>
              <a:xfrm>
                <a:off x="972118" y="3872072"/>
                <a:ext cx="172473" cy="164866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5180" extrusionOk="0">
                    <a:moveTo>
                      <a:pt x="3239" y="346"/>
                    </a:moveTo>
                    <a:lnTo>
                      <a:pt x="3239" y="1144"/>
                    </a:lnTo>
                    <a:cubicBezTo>
                      <a:pt x="3239" y="1287"/>
                      <a:pt x="3203" y="1418"/>
                      <a:pt x="3144" y="1537"/>
                    </a:cubicBezTo>
                    <a:lnTo>
                      <a:pt x="3084" y="1668"/>
                    </a:lnTo>
                    <a:cubicBezTo>
                      <a:pt x="3073" y="1703"/>
                      <a:pt x="3073" y="1715"/>
                      <a:pt x="3073" y="1739"/>
                    </a:cubicBezTo>
                    <a:lnTo>
                      <a:pt x="3073" y="2084"/>
                    </a:lnTo>
                    <a:cubicBezTo>
                      <a:pt x="3073" y="2370"/>
                      <a:pt x="2953" y="2632"/>
                      <a:pt x="2763" y="2846"/>
                    </a:cubicBezTo>
                    <a:cubicBezTo>
                      <a:pt x="2558" y="3028"/>
                      <a:pt x="2311" y="3145"/>
                      <a:pt x="2040" y="3145"/>
                    </a:cubicBezTo>
                    <a:cubicBezTo>
                      <a:pt x="2027" y="3145"/>
                      <a:pt x="2014" y="3144"/>
                      <a:pt x="2001" y="3144"/>
                    </a:cubicBezTo>
                    <a:cubicBezTo>
                      <a:pt x="1406" y="3108"/>
                      <a:pt x="941" y="2620"/>
                      <a:pt x="941" y="2037"/>
                    </a:cubicBezTo>
                    <a:lnTo>
                      <a:pt x="941" y="1739"/>
                    </a:lnTo>
                    <a:cubicBezTo>
                      <a:pt x="941" y="1715"/>
                      <a:pt x="941" y="1703"/>
                      <a:pt x="929" y="1668"/>
                    </a:cubicBezTo>
                    <a:lnTo>
                      <a:pt x="870" y="1537"/>
                    </a:lnTo>
                    <a:cubicBezTo>
                      <a:pt x="810" y="1418"/>
                      <a:pt x="775" y="1287"/>
                      <a:pt x="775" y="1144"/>
                    </a:cubicBezTo>
                    <a:cubicBezTo>
                      <a:pt x="775" y="703"/>
                      <a:pt x="1132" y="346"/>
                      <a:pt x="1584" y="346"/>
                    </a:cubicBezTo>
                    <a:close/>
                    <a:moveTo>
                      <a:pt x="1465" y="3346"/>
                    </a:moveTo>
                    <a:cubicBezTo>
                      <a:pt x="1608" y="3406"/>
                      <a:pt x="1775" y="3453"/>
                      <a:pt x="1953" y="3465"/>
                    </a:cubicBezTo>
                    <a:lnTo>
                      <a:pt x="2001" y="3465"/>
                    </a:lnTo>
                    <a:cubicBezTo>
                      <a:pt x="2180" y="3465"/>
                      <a:pt x="2370" y="3442"/>
                      <a:pt x="2537" y="3370"/>
                    </a:cubicBezTo>
                    <a:lnTo>
                      <a:pt x="2537" y="3584"/>
                    </a:lnTo>
                    <a:cubicBezTo>
                      <a:pt x="2537" y="3632"/>
                      <a:pt x="2549" y="3692"/>
                      <a:pt x="2549" y="3739"/>
                    </a:cubicBezTo>
                    <a:lnTo>
                      <a:pt x="2001" y="4156"/>
                    </a:lnTo>
                    <a:lnTo>
                      <a:pt x="1453" y="3727"/>
                    </a:lnTo>
                    <a:cubicBezTo>
                      <a:pt x="1465" y="3680"/>
                      <a:pt x="1465" y="3632"/>
                      <a:pt x="1465" y="3573"/>
                    </a:cubicBezTo>
                    <a:lnTo>
                      <a:pt x="1465" y="3346"/>
                    </a:lnTo>
                    <a:close/>
                    <a:moveTo>
                      <a:pt x="1251" y="3977"/>
                    </a:moveTo>
                    <a:lnTo>
                      <a:pt x="1834" y="4406"/>
                    </a:lnTo>
                    <a:lnTo>
                      <a:pt x="1834" y="4870"/>
                    </a:lnTo>
                    <a:cubicBezTo>
                      <a:pt x="1334" y="4835"/>
                      <a:pt x="822" y="4680"/>
                      <a:pt x="394" y="4358"/>
                    </a:cubicBezTo>
                    <a:cubicBezTo>
                      <a:pt x="417" y="4335"/>
                      <a:pt x="465" y="4299"/>
                      <a:pt x="501" y="4287"/>
                    </a:cubicBezTo>
                    <a:lnTo>
                      <a:pt x="1132" y="4049"/>
                    </a:lnTo>
                    <a:cubicBezTo>
                      <a:pt x="1179" y="4037"/>
                      <a:pt x="1227" y="4001"/>
                      <a:pt x="1251" y="3977"/>
                    </a:cubicBezTo>
                    <a:close/>
                    <a:moveTo>
                      <a:pt x="2739" y="3989"/>
                    </a:moveTo>
                    <a:cubicBezTo>
                      <a:pt x="2787" y="4025"/>
                      <a:pt x="2822" y="4037"/>
                      <a:pt x="2858" y="4061"/>
                    </a:cubicBezTo>
                    <a:lnTo>
                      <a:pt x="3632" y="4346"/>
                    </a:lnTo>
                    <a:cubicBezTo>
                      <a:pt x="3192" y="4656"/>
                      <a:pt x="2680" y="4835"/>
                      <a:pt x="2168" y="4870"/>
                    </a:cubicBezTo>
                    <a:lnTo>
                      <a:pt x="2168" y="4418"/>
                    </a:lnTo>
                    <a:lnTo>
                      <a:pt x="2739" y="3989"/>
                    </a:lnTo>
                    <a:close/>
                    <a:moveTo>
                      <a:pt x="1596" y="1"/>
                    </a:moveTo>
                    <a:cubicBezTo>
                      <a:pt x="977" y="1"/>
                      <a:pt x="465" y="501"/>
                      <a:pt x="465" y="1132"/>
                    </a:cubicBezTo>
                    <a:cubicBezTo>
                      <a:pt x="465" y="1310"/>
                      <a:pt x="513" y="1501"/>
                      <a:pt x="596" y="1668"/>
                    </a:cubicBezTo>
                    <a:lnTo>
                      <a:pt x="644" y="1751"/>
                    </a:lnTo>
                    <a:lnTo>
                      <a:pt x="644" y="2013"/>
                    </a:lnTo>
                    <a:cubicBezTo>
                      <a:pt x="644" y="2453"/>
                      <a:pt x="858" y="2858"/>
                      <a:pt x="1168" y="3120"/>
                    </a:cubicBezTo>
                    <a:lnTo>
                      <a:pt x="1168" y="3561"/>
                    </a:lnTo>
                    <a:cubicBezTo>
                      <a:pt x="1168" y="3632"/>
                      <a:pt x="1120" y="3704"/>
                      <a:pt x="1048" y="3739"/>
                    </a:cubicBezTo>
                    <a:lnTo>
                      <a:pt x="406" y="3977"/>
                    </a:lnTo>
                    <a:cubicBezTo>
                      <a:pt x="239" y="4037"/>
                      <a:pt x="108" y="4168"/>
                      <a:pt x="36" y="4311"/>
                    </a:cubicBezTo>
                    <a:cubicBezTo>
                      <a:pt x="1" y="4394"/>
                      <a:pt x="25" y="4466"/>
                      <a:pt x="84" y="4513"/>
                    </a:cubicBezTo>
                    <a:cubicBezTo>
                      <a:pt x="644" y="4954"/>
                      <a:pt x="1334" y="5180"/>
                      <a:pt x="2001" y="5180"/>
                    </a:cubicBezTo>
                    <a:cubicBezTo>
                      <a:pt x="2799" y="5180"/>
                      <a:pt x="3596" y="4870"/>
                      <a:pt x="4204" y="4275"/>
                    </a:cubicBezTo>
                    <a:cubicBezTo>
                      <a:pt x="5323" y="3168"/>
                      <a:pt x="5418" y="1406"/>
                      <a:pt x="4442" y="167"/>
                    </a:cubicBezTo>
                    <a:cubicBezTo>
                      <a:pt x="4405" y="124"/>
                      <a:pt x="4351" y="98"/>
                      <a:pt x="4301" y="98"/>
                    </a:cubicBezTo>
                    <a:cubicBezTo>
                      <a:pt x="4269" y="98"/>
                      <a:pt x="4239" y="108"/>
                      <a:pt x="4216" y="132"/>
                    </a:cubicBezTo>
                    <a:cubicBezTo>
                      <a:pt x="4144" y="191"/>
                      <a:pt x="4132" y="298"/>
                      <a:pt x="4192" y="358"/>
                    </a:cubicBezTo>
                    <a:cubicBezTo>
                      <a:pt x="5061" y="1465"/>
                      <a:pt x="4966" y="3049"/>
                      <a:pt x="3965" y="4049"/>
                    </a:cubicBezTo>
                    <a:lnTo>
                      <a:pt x="3906" y="4108"/>
                    </a:lnTo>
                    <a:cubicBezTo>
                      <a:pt x="3870" y="4096"/>
                      <a:pt x="3835" y="4061"/>
                      <a:pt x="3799" y="4049"/>
                    </a:cubicBezTo>
                    <a:lnTo>
                      <a:pt x="2977" y="3739"/>
                    </a:lnTo>
                    <a:cubicBezTo>
                      <a:pt x="2906" y="3704"/>
                      <a:pt x="2858" y="3644"/>
                      <a:pt x="2858" y="3561"/>
                    </a:cubicBezTo>
                    <a:lnTo>
                      <a:pt x="2858" y="3144"/>
                    </a:lnTo>
                    <a:cubicBezTo>
                      <a:pt x="2894" y="3108"/>
                      <a:pt x="2942" y="3084"/>
                      <a:pt x="2965" y="3049"/>
                    </a:cubicBezTo>
                    <a:cubicBezTo>
                      <a:pt x="3239" y="2787"/>
                      <a:pt x="3382" y="2441"/>
                      <a:pt x="3382" y="2072"/>
                    </a:cubicBezTo>
                    <a:lnTo>
                      <a:pt x="3382" y="1751"/>
                    </a:lnTo>
                    <a:lnTo>
                      <a:pt x="3430" y="1668"/>
                    </a:lnTo>
                    <a:cubicBezTo>
                      <a:pt x="3513" y="1501"/>
                      <a:pt x="3561" y="1310"/>
                      <a:pt x="3561" y="1132"/>
                    </a:cubicBezTo>
                    <a:lnTo>
                      <a:pt x="3561" y="167"/>
                    </a:lnTo>
                    <a:cubicBezTo>
                      <a:pt x="3561" y="72"/>
                      <a:pt x="3489" y="1"/>
                      <a:pt x="3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" name="Google Shape;8552;p14">
            <a:extLst>
              <a:ext uri="{FF2B5EF4-FFF2-40B4-BE49-F238E27FC236}">
                <a16:creationId xmlns="" xmlns:a16="http://schemas.microsoft.com/office/drawing/2014/main" id="{9DFAB4D0-53C2-4B2D-BF46-58190AB4617F}"/>
              </a:ext>
            </a:extLst>
          </p:cNvPr>
          <p:cNvGrpSpPr/>
          <p:nvPr/>
        </p:nvGrpSpPr>
        <p:grpSpPr>
          <a:xfrm>
            <a:off x="2958661" y="4740873"/>
            <a:ext cx="355434" cy="355815"/>
            <a:chOff x="4673540" y="3680297"/>
            <a:chExt cx="355434" cy="355815"/>
          </a:xfrm>
          <a:solidFill>
            <a:schemeClr val="tx2"/>
          </a:solidFill>
        </p:grpSpPr>
        <p:sp>
          <p:nvSpPr>
            <p:cNvPr id="176" name="Google Shape;8553;p14">
              <a:extLst>
                <a:ext uri="{FF2B5EF4-FFF2-40B4-BE49-F238E27FC236}">
                  <a16:creationId xmlns="" xmlns:a16="http://schemas.microsoft.com/office/drawing/2014/main" id="{A003CC09-12AA-40FE-A49E-48A7F6DCAE9C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8554;p14">
              <a:extLst>
                <a:ext uri="{FF2B5EF4-FFF2-40B4-BE49-F238E27FC236}">
                  <a16:creationId xmlns="" xmlns:a16="http://schemas.microsoft.com/office/drawing/2014/main" id="{6A6F8E5A-9A75-4E4B-95FA-BC0B31C07281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8555;p14">
              <a:extLst>
                <a:ext uri="{FF2B5EF4-FFF2-40B4-BE49-F238E27FC236}">
                  <a16:creationId xmlns="" xmlns:a16="http://schemas.microsoft.com/office/drawing/2014/main" id="{6B9503E6-71D2-41A7-96AA-4699EA236CC7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9565;p16">
            <a:extLst>
              <a:ext uri="{FF2B5EF4-FFF2-40B4-BE49-F238E27FC236}">
                <a16:creationId xmlns="" xmlns:a16="http://schemas.microsoft.com/office/drawing/2014/main" id="{7CF2C4D7-8695-4BC4-A976-89E671021B31}"/>
              </a:ext>
            </a:extLst>
          </p:cNvPr>
          <p:cNvGrpSpPr/>
          <p:nvPr/>
        </p:nvGrpSpPr>
        <p:grpSpPr>
          <a:xfrm>
            <a:off x="4374141" y="4759340"/>
            <a:ext cx="353954" cy="318880"/>
            <a:chOff x="3988156" y="3380210"/>
            <a:chExt cx="353954" cy="318880"/>
          </a:xfrm>
          <a:solidFill>
            <a:schemeClr val="tx2"/>
          </a:solidFill>
        </p:grpSpPr>
        <p:sp>
          <p:nvSpPr>
            <p:cNvPr id="180" name="Google Shape;9566;p16">
              <a:extLst>
                <a:ext uri="{FF2B5EF4-FFF2-40B4-BE49-F238E27FC236}">
                  <a16:creationId xmlns="" xmlns:a16="http://schemas.microsoft.com/office/drawing/2014/main" id="{34BF8B0D-FAAD-4278-A34F-4EA7DE9693D8}"/>
                </a:ext>
              </a:extLst>
            </p:cNvPr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9567;p16">
              <a:extLst>
                <a:ext uri="{FF2B5EF4-FFF2-40B4-BE49-F238E27FC236}">
                  <a16:creationId xmlns="" xmlns:a16="http://schemas.microsoft.com/office/drawing/2014/main" id="{427EE97B-7917-4031-BF81-E435B0883A43}"/>
                </a:ext>
              </a:extLst>
            </p:cNvPr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9568;p16">
              <a:extLst>
                <a:ext uri="{FF2B5EF4-FFF2-40B4-BE49-F238E27FC236}">
                  <a16:creationId xmlns="" xmlns:a16="http://schemas.microsoft.com/office/drawing/2014/main" id="{7AACCB08-B54A-4E9C-A9EC-BEAAAC051AF8}"/>
                </a:ext>
              </a:extLst>
            </p:cNvPr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9569;p16">
              <a:extLst>
                <a:ext uri="{FF2B5EF4-FFF2-40B4-BE49-F238E27FC236}">
                  <a16:creationId xmlns="" xmlns:a16="http://schemas.microsoft.com/office/drawing/2014/main" id="{B20165CB-9838-401B-B9A3-07E7BB5EE931}"/>
                </a:ext>
              </a:extLst>
            </p:cNvPr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9570;p16">
              <a:extLst>
                <a:ext uri="{FF2B5EF4-FFF2-40B4-BE49-F238E27FC236}">
                  <a16:creationId xmlns="" xmlns:a16="http://schemas.microsoft.com/office/drawing/2014/main" id="{A81D7092-0E98-4520-9578-632D922F1AF9}"/>
                </a:ext>
              </a:extLst>
            </p:cNvPr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9481;p16">
            <a:extLst>
              <a:ext uri="{FF2B5EF4-FFF2-40B4-BE49-F238E27FC236}">
                <a16:creationId xmlns="" xmlns:a16="http://schemas.microsoft.com/office/drawing/2014/main" id="{31A07A70-F532-4669-A090-841FA83C2B05}"/>
              </a:ext>
            </a:extLst>
          </p:cNvPr>
          <p:cNvGrpSpPr/>
          <p:nvPr/>
        </p:nvGrpSpPr>
        <p:grpSpPr>
          <a:xfrm>
            <a:off x="5761688" y="4755251"/>
            <a:ext cx="446826" cy="327059"/>
            <a:chOff x="5733194" y="2431718"/>
            <a:chExt cx="446826" cy="327059"/>
          </a:xfrm>
          <a:solidFill>
            <a:schemeClr val="tx2"/>
          </a:solidFill>
        </p:grpSpPr>
        <p:sp>
          <p:nvSpPr>
            <p:cNvPr id="186" name="Google Shape;9482;p16">
              <a:extLst>
                <a:ext uri="{FF2B5EF4-FFF2-40B4-BE49-F238E27FC236}">
                  <a16:creationId xmlns="" xmlns:a16="http://schemas.microsoft.com/office/drawing/2014/main" id="{D5D30FBE-62F9-4253-9375-8BD8A3186FC7}"/>
                </a:ext>
              </a:extLst>
            </p:cNvPr>
            <p:cNvSpPr/>
            <p:nvPr/>
          </p:nvSpPr>
          <p:spPr>
            <a:xfrm>
              <a:off x="6032946" y="2474145"/>
              <a:ext cx="56112" cy="20115"/>
            </a:xfrm>
            <a:custGeom>
              <a:avLst/>
              <a:gdLst/>
              <a:ahLst/>
              <a:cxnLst/>
              <a:rect l="l" t="t" r="r" b="b"/>
              <a:pathLst>
                <a:path w="1763" h="63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9483;p16">
              <a:extLst>
                <a:ext uri="{FF2B5EF4-FFF2-40B4-BE49-F238E27FC236}">
                  <a16:creationId xmlns="" xmlns:a16="http://schemas.microsoft.com/office/drawing/2014/main" id="{C1907655-C458-43DC-B61E-DDF3658C172E}"/>
                </a:ext>
              </a:extLst>
            </p:cNvPr>
            <p:cNvSpPr/>
            <p:nvPr/>
          </p:nvSpPr>
          <p:spPr>
            <a:xfrm>
              <a:off x="5733194" y="2431718"/>
              <a:ext cx="446826" cy="327059"/>
            </a:xfrm>
            <a:custGeom>
              <a:avLst/>
              <a:gdLst/>
              <a:ahLst/>
              <a:cxnLst/>
              <a:rect l="l" t="t" r="r" b="b"/>
              <a:pathLst>
                <a:path w="14039" h="10276" extrusionOk="0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9484;p16">
              <a:extLst>
                <a:ext uri="{FF2B5EF4-FFF2-40B4-BE49-F238E27FC236}">
                  <a16:creationId xmlns="" xmlns:a16="http://schemas.microsoft.com/office/drawing/2014/main" id="{2038D97C-0EBF-4562-8AE0-2BFEE9E0CF41}"/>
                </a:ext>
              </a:extLst>
            </p:cNvPr>
            <p:cNvSpPr/>
            <p:nvPr/>
          </p:nvSpPr>
          <p:spPr>
            <a:xfrm>
              <a:off x="6019323" y="2641653"/>
              <a:ext cx="13272" cy="1327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9364;p16">
            <a:extLst>
              <a:ext uri="{FF2B5EF4-FFF2-40B4-BE49-F238E27FC236}">
                <a16:creationId xmlns="" xmlns:a16="http://schemas.microsoft.com/office/drawing/2014/main" id="{474C2D8F-18E0-4B68-B137-BCBEB4191FEF}"/>
              </a:ext>
            </a:extLst>
          </p:cNvPr>
          <p:cNvGrpSpPr/>
          <p:nvPr/>
        </p:nvGrpSpPr>
        <p:grpSpPr>
          <a:xfrm>
            <a:off x="7254833" y="4741040"/>
            <a:ext cx="355099" cy="355481"/>
            <a:chOff x="3539102" y="2427549"/>
            <a:chExt cx="355099" cy="355481"/>
          </a:xfrm>
          <a:solidFill>
            <a:schemeClr val="tx2"/>
          </a:solidFill>
        </p:grpSpPr>
        <p:sp>
          <p:nvSpPr>
            <p:cNvPr id="190" name="Google Shape;9365;p16">
              <a:extLst>
                <a:ext uri="{FF2B5EF4-FFF2-40B4-BE49-F238E27FC236}">
                  <a16:creationId xmlns="" xmlns:a16="http://schemas.microsoft.com/office/drawing/2014/main" id="{2554EF5A-1C72-4B45-BFED-7965A5C1C3F7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9366;p16">
              <a:extLst>
                <a:ext uri="{FF2B5EF4-FFF2-40B4-BE49-F238E27FC236}">
                  <a16:creationId xmlns="" xmlns:a16="http://schemas.microsoft.com/office/drawing/2014/main" id="{4FDDC978-0653-41F5-A444-77147A514212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549098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7" grpId="0" build="p"/>
      <p:bldP spid="3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D31D7332-7014-48E2-ABE9-BA5818405C1B}"/>
              </a:ext>
            </a:extLst>
          </p:cNvPr>
          <p:cNvSpPr/>
          <p:nvPr/>
        </p:nvSpPr>
        <p:spPr>
          <a:xfrm>
            <a:off x="1920239" y="1157056"/>
            <a:ext cx="5303521" cy="2459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492" y="2238493"/>
            <a:ext cx="5053016" cy="648552"/>
          </a:xfrm>
        </p:spPr>
        <p:txBody>
          <a:bodyPr/>
          <a:lstStyle/>
          <a:p>
            <a:r>
              <a:rPr lang="bg-BG" dirty="0" smtClean="0"/>
              <a:t>Кои сме ние?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64D68E61-016F-4F06-8E47-3BB96B0309F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979447" y="654122"/>
            <a:ext cx="1185106" cy="1053202"/>
          </a:xfrm>
          <a:solidFill>
            <a:schemeClr val="bg2"/>
          </a:solidFill>
        </p:spPr>
        <p:txBody>
          <a:bodyPr anchor="ctr"/>
          <a:lstStyle/>
          <a:p>
            <a:r>
              <a:rPr lang="es-ES" dirty="0"/>
              <a:t>01</a:t>
            </a:r>
            <a:endParaRPr lang="en-US" dirty="0"/>
          </a:p>
        </p:txBody>
      </p:sp>
      <p:grpSp>
        <p:nvGrpSpPr>
          <p:cNvPr id="43" name="Google Shape;5803;p16">
            <a:extLst>
              <a:ext uri="{FF2B5EF4-FFF2-40B4-BE49-F238E27FC236}">
                <a16:creationId xmlns="" xmlns:a16="http://schemas.microsoft.com/office/drawing/2014/main" id="{88DCA3D4-4F52-4C28-887B-728971F254D5}"/>
              </a:ext>
            </a:extLst>
          </p:cNvPr>
          <p:cNvGrpSpPr/>
          <p:nvPr/>
        </p:nvGrpSpPr>
        <p:grpSpPr>
          <a:xfrm>
            <a:off x="209036" y="1508674"/>
            <a:ext cx="350079" cy="349134"/>
            <a:chOff x="2037825" y="3981825"/>
            <a:chExt cx="296175" cy="295375"/>
          </a:xfrm>
          <a:noFill/>
        </p:grpSpPr>
        <p:sp>
          <p:nvSpPr>
            <p:cNvPr id="44" name="Google Shape;5804;p16">
              <a:extLst>
                <a:ext uri="{FF2B5EF4-FFF2-40B4-BE49-F238E27FC236}">
                  <a16:creationId xmlns="" xmlns:a16="http://schemas.microsoft.com/office/drawing/2014/main" id="{20B13933-8685-4659-A2D1-52273CC61221}"/>
                </a:ext>
              </a:extLst>
            </p:cNvPr>
            <p:cNvSpPr/>
            <p:nvPr/>
          </p:nvSpPr>
          <p:spPr>
            <a:xfrm>
              <a:off x="2072500" y="4085775"/>
              <a:ext cx="88225" cy="86675"/>
            </a:xfrm>
            <a:custGeom>
              <a:avLst/>
              <a:gdLst/>
              <a:ahLst/>
              <a:cxnLst/>
              <a:rect l="l" t="t" r="r" b="b"/>
              <a:pathLst>
                <a:path w="3529" h="3467" extrusionOk="0">
                  <a:moveTo>
                    <a:pt x="1764" y="1"/>
                  </a:moveTo>
                  <a:cubicBezTo>
                    <a:pt x="819" y="1"/>
                    <a:pt x="0" y="788"/>
                    <a:pt x="0" y="1734"/>
                  </a:cubicBezTo>
                  <a:cubicBezTo>
                    <a:pt x="0" y="2679"/>
                    <a:pt x="819" y="3466"/>
                    <a:pt x="1764" y="3466"/>
                  </a:cubicBezTo>
                  <a:cubicBezTo>
                    <a:pt x="2709" y="3466"/>
                    <a:pt x="3529" y="2679"/>
                    <a:pt x="3529" y="1734"/>
                  </a:cubicBezTo>
                  <a:cubicBezTo>
                    <a:pt x="3529" y="788"/>
                    <a:pt x="2741" y="1"/>
                    <a:pt x="17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5" name="Google Shape;5805;p16">
              <a:extLst>
                <a:ext uri="{FF2B5EF4-FFF2-40B4-BE49-F238E27FC236}">
                  <a16:creationId xmlns="" xmlns:a16="http://schemas.microsoft.com/office/drawing/2014/main" id="{FE6BA108-D984-4BA2-91B2-9A83E0444047}"/>
                </a:ext>
              </a:extLst>
            </p:cNvPr>
            <p:cNvSpPr/>
            <p:nvPr/>
          </p:nvSpPr>
          <p:spPr>
            <a:xfrm>
              <a:off x="2176450" y="398182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733"/>
                  </a:moveTo>
                  <a:cubicBezTo>
                    <a:pt x="3372" y="1733"/>
                    <a:pt x="3529" y="1890"/>
                    <a:pt x="3529" y="2079"/>
                  </a:cubicBezTo>
                  <a:cubicBezTo>
                    <a:pt x="3529" y="2268"/>
                    <a:pt x="3372" y="2426"/>
                    <a:pt x="3151" y="2426"/>
                  </a:cubicBezTo>
                  <a:cubicBezTo>
                    <a:pt x="2962" y="2426"/>
                    <a:pt x="2805" y="2268"/>
                    <a:pt x="2805" y="2079"/>
                  </a:cubicBezTo>
                  <a:cubicBezTo>
                    <a:pt x="2805" y="1890"/>
                    <a:pt x="2962" y="1733"/>
                    <a:pt x="3151" y="1733"/>
                  </a:cubicBezTo>
                  <a:close/>
                  <a:moveTo>
                    <a:pt x="3151" y="2773"/>
                  </a:moveTo>
                  <a:cubicBezTo>
                    <a:pt x="3372" y="2773"/>
                    <a:pt x="3529" y="2930"/>
                    <a:pt x="3529" y="3151"/>
                  </a:cubicBezTo>
                  <a:lnTo>
                    <a:pt x="3529" y="4505"/>
                  </a:lnTo>
                  <a:cubicBezTo>
                    <a:pt x="3529" y="4726"/>
                    <a:pt x="3372" y="4883"/>
                    <a:pt x="3151" y="4883"/>
                  </a:cubicBezTo>
                  <a:cubicBezTo>
                    <a:pt x="2962" y="4883"/>
                    <a:pt x="2805" y="4726"/>
                    <a:pt x="2805" y="4505"/>
                  </a:cubicBezTo>
                  <a:lnTo>
                    <a:pt x="2805" y="3151"/>
                  </a:lnTo>
                  <a:cubicBezTo>
                    <a:pt x="2805" y="2930"/>
                    <a:pt x="2962" y="2773"/>
                    <a:pt x="3151" y="2773"/>
                  </a:cubicBezTo>
                  <a:close/>
                  <a:moveTo>
                    <a:pt x="3151" y="0"/>
                  </a:moveTo>
                  <a:cubicBezTo>
                    <a:pt x="1418" y="0"/>
                    <a:pt x="64" y="1418"/>
                    <a:pt x="64" y="3088"/>
                  </a:cubicBezTo>
                  <a:cubicBezTo>
                    <a:pt x="64" y="3655"/>
                    <a:pt x="158" y="4159"/>
                    <a:pt x="442" y="4631"/>
                  </a:cubicBezTo>
                  <a:lnTo>
                    <a:pt x="64" y="5765"/>
                  </a:lnTo>
                  <a:cubicBezTo>
                    <a:pt x="1" y="5892"/>
                    <a:pt x="64" y="6018"/>
                    <a:pt x="127" y="6112"/>
                  </a:cubicBezTo>
                  <a:cubicBezTo>
                    <a:pt x="190" y="6207"/>
                    <a:pt x="379" y="6238"/>
                    <a:pt x="473" y="6238"/>
                  </a:cubicBezTo>
                  <a:lnTo>
                    <a:pt x="1796" y="5923"/>
                  </a:lnTo>
                  <a:cubicBezTo>
                    <a:pt x="2206" y="6175"/>
                    <a:pt x="2679" y="6238"/>
                    <a:pt x="3214" y="6238"/>
                  </a:cubicBezTo>
                  <a:cubicBezTo>
                    <a:pt x="4947" y="6238"/>
                    <a:pt x="6302" y="4820"/>
                    <a:pt x="6302" y="3119"/>
                  </a:cubicBezTo>
                  <a:cubicBezTo>
                    <a:pt x="6270" y="1418"/>
                    <a:pt x="4884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6" name="Google Shape;5806;p16">
              <a:extLst>
                <a:ext uri="{FF2B5EF4-FFF2-40B4-BE49-F238E27FC236}">
                  <a16:creationId xmlns="" xmlns:a16="http://schemas.microsoft.com/office/drawing/2014/main" id="{DECC05F4-8D08-4CAF-BEF0-73FC99DA06A3}"/>
                </a:ext>
              </a:extLst>
            </p:cNvPr>
            <p:cNvSpPr/>
            <p:nvPr/>
          </p:nvSpPr>
          <p:spPr>
            <a:xfrm>
              <a:off x="2037825" y="4168475"/>
              <a:ext cx="157550" cy="108725"/>
            </a:xfrm>
            <a:custGeom>
              <a:avLst/>
              <a:gdLst/>
              <a:ahLst/>
              <a:cxnLst/>
              <a:rect l="l" t="t" r="r" b="b"/>
              <a:pathLst>
                <a:path w="6302" h="4349" extrusionOk="0">
                  <a:moveTo>
                    <a:pt x="1356" y="1"/>
                  </a:moveTo>
                  <a:cubicBezTo>
                    <a:pt x="568" y="568"/>
                    <a:pt x="1" y="1513"/>
                    <a:pt x="1" y="2553"/>
                  </a:cubicBezTo>
                  <a:lnTo>
                    <a:pt x="1" y="3970"/>
                  </a:lnTo>
                  <a:cubicBezTo>
                    <a:pt x="1" y="4222"/>
                    <a:pt x="158" y="4348"/>
                    <a:pt x="347" y="4348"/>
                  </a:cubicBezTo>
                  <a:lnTo>
                    <a:pt x="5955" y="4348"/>
                  </a:lnTo>
                  <a:cubicBezTo>
                    <a:pt x="6144" y="4348"/>
                    <a:pt x="6302" y="4191"/>
                    <a:pt x="6302" y="3970"/>
                  </a:cubicBezTo>
                  <a:lnTo>
                    <a:pt x="6302" y="2553"/>
                  </a:lnTo>
                  <a:cubicBezTo>
                    <a:pt x="6302" y="1513"/>
                    <a:pt x="5798" y="599"/>
                    <a:pt x="4947" y="1"/>
                  </a:cubicBezTo>
                  <a:cubicBezTo>
                    <a:pt x="4538" y="505"/>
                    <a:pt x="3844" y="820"/>
                    <a:pt x="3151" y="820"/>
                  </a:cubicBezTo>
                  <a:cubicBezTo>
                    <a:pt x="2427" y="820"/>
                    <a:pt x="1765" y="505"/>
                    <a:pt x="1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oogle Shape;5572;p16">
            <a:extLst>
              <a:ext uri="{FF2B5EF4-FFF2-40B4-BE49-F238E27FC236}">
                <a16:creationId xmlns="" xmlns:a16="http://schemas.microsoft.com/office/drawing/2014/main" id="{341E463E-F21D-4249-9733-34BF9CA217A7}"/>
              </a:ext>
            </a:extLst>
          </p:cNvPr>
          <p:cNvGrpSpPr/>
          <p:nvPr/>
        </p:nvGrpSpPr>
        <p:grpSpPr>
          <a:xfrm>
            <a:off x="196462" y="2433943"/>
            <a:ext cx="352857" cy="347301"/>
            <a:chOff x="2404875" y="3592725"/>
            <a:chExt cx="298525" cy="293825"/>
          </a:xfrm>
          <a:solidFill>
            <a:schemeClr val="tx2"/>
          </a:solidFill>
        </p:grpSpPr>
        <p:sp>
          <p:nvSpPr>
            <p:cNvPr id="48" name="Google Shape;5573;p16">
              <a:extLst>
                <a:ext uri="{FF2B5EF4-FFF2-40B4-BE49-F238E27FC236}">
                  <a16:creationId xmlns="" xmlns:a16="http://schemas.microsoft.com/office/drawing/2014/main" id="{F9AEF088-D441-4F7B-A90E-7BA684F7F7E9}"/>
                </a:ext>
              </a:extLst>
            </p:cNvPr>
            <p:cNvSpPr/>
            <p:nvPr/>
          </p:nvSpPr>
          <p:spPr>
            <a:xfrm>
              <a:off x="2404875" y="3747900"/>
              <a:ext cx="52775" cy="138650"/>
            </a:xfrm>
            <a:custGeom>
              <a:avLst/>
              <a:gdLst/>
              <a:ahLst/>
              <a:cxnLst/>
              <a:rect l="l" t="t" r="r" b="b"/>
              <a:pathLst>
                <a:path w="2111" h="5546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574;p16">
              <a:extLst>
                <a:ext uri="{FF2B5EF4-FFF2-40B4-BE49-F238E27FC236}">
                  <a16:creationId xmlns="" xmlns:a16="http://schemas.microsoft.com/office/drawing/2014/main" id="{1DE1E01A-5314-4EC1-89D5-6C1E772FA374}"/>
                </a:ext>
              </a:extLst>
            </p:cNvPr>
            <p:cNvSpPr/>
            <p:nvPr/>
          </p:nvSpPr>
          <p:spPr>
            <a:xfrm>
              <a:off x="2458425" y="3592725"/>
              <a:ext cx="190625" cy="160700"/>
            </a:xfrm>
            <a:custGeom>
              <a:avLst/>
              <a:gdLst/>
              <a:ahLst/>
              <a:cxnLst/>
              <a:rect l="l" t="t" r="r" b="b"/>
              <a:pathLst>
                <a:path w="7625" h="6428" extrusionOk="0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575;p16">
              <a:extLst>
                <a:ext uri="{FF2B5EF4-FFF2-40B4-BE49-F238E27FC236}">
                  <a16:creationId xmlns="" xmlns:a16="http://schemas.microsoft.com/office/drawing/2014/main" id="{24FB185F-D807-4F5E-8977-B526468E41B3}"/>
                </a:ext>
              </a:extLst>
            </p:cNvPr>
            <p:cNvSpPr/>
            <p:nvPr/>
          </p:nvSpPr>
          <p:spPr>
            <a:xfrm>
              <a:off x="2474975" y="3742775"/>
              <a:ext cx="228425" cy="125650"/>
            </a:xfrm>
            <a:custGeom>
              <a:avLst/>
              <a:gdLst/>
              <a:ahLst/>
              <a:cxnLst/>
              <a:rect l="l" t="t" r="r" b="b"/>
              <a:pathLst>
                <a:path w="9137" h="5026" extrusionOk="0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590;p16">
            <a:extLst>
              <a:ext uri="{FF2B5EF4-FFF2-40B4-BE49-F238E27FC236}">
                <a16:creationId xmlns="" xmlns:a16="http://schemas.microsoft.com/office/drawing/2014/main" id="{277E24A2-B44E-4969-8639-66DAAA5A197A}"/>
              </a:ext>
            </a:extLst>
          </p:cNvPr>
          <p:cNvGrpSpPr/>
          <p:nvPr/>
        </p:nvGrpSpPr>
        <p:grpSpPr>
          <a:xfrm>
            <a:off x="177860" y="3304006"/>
            <a:ext cx="352888" cy="349133"/>
            <a:chOff x="4263650" y="3963700"/>
            <a:chExt cx="298550" cy="295375"/>
          </a:xfrm>
          <a:solidFill>
            <a:schemeClr val="tx2"/>
          </a:solidFill>
        </p:grpSpPr>
        <p:sp>
          <p:nvSpPr>
            <p:cNvPr id="52" name="Google Shape;5591;p16">
              <a:extLst>
                <a:ext uri="{FF2B5EF4-FFF2-40B4-BE49-F238E27FC236}">
                  <a16:creationId xmlns="" xmlns:a16="http://schemas.microsoft.com/office/drawing/2014/main" id="{A5B0CFC2-4DFC-4B88-A44D-B84F7AAFF6A7}"/>
                </a:ext>
              </a:extLst>
            </p:cNvPr>
            <p:cNvSpPr/>
            <p:nvPr/>
          </p:nvSpPr>
          <p:spPr>
            <a:xfrm>
              <a:off x="4384950" y="3963700"/>
              <a:ext cx="53575" cy="51225"/>
            </a:xfrm>
            <a:custGeom>
              <a:avLst/>
              <a:gdLst/>
              <a:ahLst/>
              <a:cxnLst/>
              <a:rect l="l" t="t" r="r" b="b"/>
              <a:pathLst>
                <a:path w="2143" h="2049" extrusionOk="0"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cubicBezTo>
                    <a:pt x="1" y="1607"/>
                    <a:pt x="473" y="2048"/>
                    <a:pt x="1072" y="2048"/>
                  </a:cubicBezTo>
                  <a:cubicBezTo>
                    <a:pt x="1670" y="2048"/>
                    <a:pt x="2143" y="1576"/>
                    <a:pt x="2143" y="1040"/>
                  </a:cubicBezTo>
                  <a:cubicBezTo>
                    <a:pt x="2143" y="442"/>
                    <a:pt x="1670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592;p16">
              <a:extLst>
                <a:ext uri="{FF2B5EF4-FFF2-40B4-BE49-F238E27FC236}">
                  <a16:creationId xmlns="" xmlns:a16="http://schemas.microsoft.com/office/drawing/2014/main" id="{7610F623-ADF9-46D4-B0CE-3E6343272008}"/>
                </a:ext>
              </a:extLst>
            </p:cNvPr>
            <p:cNvSpPr/>
            <p:nvPr/>
          </p:nvSpPr>
          <p:spPr>
            <a:xfrm>
              <a:off x="4315650" y="4136975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40"/>
                  </a:cubicBezTo>
                  <a:cubicBezTo>
                    <a:pt x="2048" y="473"/>
                    <a:pt x="1607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593;p16">
              <a:extLst>
                <a:ext uri="{FF2B5EF4-FFF2-40B4-BE49-F238E27FC236}">
                  <a16:creationId xmlns="" xmlns:a16="http://schemas.microsoft.com/office/drawing/2014/main" id="{7F0C4152-09C9-4824-838F-B16E97C79148}"/>
                </a:ext>
              </a:extLst>
            </p:cNvPr>
            <p:cNvSpPr/>
            <p:nvPr/>
          </p:nvSpPr>
          <p:spPr>
            <a:xfrm>
              <a:off x="4455850" y="4136975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5" y="2048"/>
                    <a:pt x="2048" y="1576"/>
                    <a:pt x="2048" y="1040"/>
                  </a:cubicBezTo>
                  <a:cubicBezTo>
                    <a:pt x="2048" y="473"/>
                    <a:pt x="1575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94;p16">
              <a:extLst>
                <a:ext uri="{FF2B5EF4-FFF2-40B4-BE49-F238E27FC236}">
                  <a16:creationId xmlns="" xmlns:a16="http://schemas.microsoft.com/office/drawing/2014/main" id="{85072D5A-3DD9-46A3-8852-021B45512FDC}"/>
                </a:ext>
              </a:extLst>
            </p:cNvPr>
            <p:cNvSpPr/>
            <p:nvPr/>
          </p:nvSpPr>
          <p:spPr>
            <a:xfrm>
              <a:off x="4263650" y="4085000"/>
              <a:ext cx="298550" cy="122100"/>
            </a:xfrm>
            <a:custGeom>
              <a:avLst/>
              <a:gdLst/>
              <a:ahLst/>
              <a:cxnLst/>
              <a:rect l="l" t="t" r="r" b="b"/>
              <a:pathLst>
                <a:path w="11942" h="4884" extrusionOk="0">
                  <a:moveTo>
                    <a:pt x="1545" y="0"/>
                  </a:moveTo>
                  <a:cubicBezTo>
                    <a:pt x="1041" y="0"/>
                    <a:pt x="599" y="347"/>
                    <a:pt x="505" y="851"/>
                  </a:cubicBezTo>
                  <a:lnTo>
                    <a:pt x="64" y="3655"/>
                  </a:lnTo>
                  <a:cubicBezTo>
                    <a:pt x="1" y="3970"/>
                    <a:pt x="95" y="4253"/>
                    <a:pt x="284" y="4474"/>
                  </a:cubicBezTo>
                  <a:cubicBezTo>
                    <a:pt x="410" y="4631"/>
                    <a:pt x="599" y="4757"/>
                    <a:pt x="788" y="4789"/>
                  </a:cubicBezTo>
                  <a:cubicBezTo>
                    <a:pt x="1009" y="4442"/>
                    <a:pt x="1324" y="4127"/>
                    <a:pt x="1639" y="3938"/>
                  </a:cubicBezTo>
                  <a:cubicBezTo>
                    <a:pt x="1513" y="3686"/>
                    <a:pt x="1419" y="3434"/>
                    <a:pt x="1419" y="3151"/>
                  </a:cubicBezTo>
                  <a:cubicBezTo>
                    <a:pt x="1419" y="2206"/>
                    <a:pt x="2206" y="1418"/>
                    <a:pt x="3151" y="1418"/>
                  </a:cubicBezTo>
                  <a:cubicBezTo>
                    <a:pt x="4097" y="1418"/>
                    <a:pt x="4884" y="2206"/>
                    <a:pt x="4884" y="3151"/>
                  </a:cubicBezTo>
                  <a:cubicBezTo>
                    <a:pt x="4884" y="3434"/>
                    <a:pt x="4821" y="3686"/>
                    <a:pt x="4695" y="3938"/>
                  </a:cubicBezTo>
                  <a:cubicBezTo>
                    <a:pt x="5042" y="4159"/>
                    <a:pt x="5325" y="4474"/>
                    <a:pt x="5577" y="4883"/>
                  </a:cubicBezTo>
                  <a:lnTo>
                    <a:pt x="6396" y="4883"/>
                  </a:lnTo>
                  <a:cubicBezTo>
                    <a:pt x="6585" y="4537"/>
                    <a:pt x="6900" y="4159"/>
                    <a:pt x="7247" y="3938"/>
                  </a:cubicBezTo>
                  <a:cubicBezTo>
                    <a:pt x="7152" y="3686"/>
                    <a:pt x="7058" y="3434"/>
                    <a:pt x="7058" y="3151"/>
                  </a:cubicBezTo>
                  <a:cubicBezTo>
                    <a:pt x="7058" y="2206"/>
                    <a:pt x="7846" y="1418"/>
                    <a:pt x="8791" y="1418"/>
                  </a:cubicBezTo>
                  <a:cubicBezTo>
                    <a:pt x="9736" y="1418"/>
                    <a:pt x="10524" y="2206"/>
                    <a:pt x="10524" y="3151"/>
                  </a:cubicBezTo>
                  <a:cubicBezTo>
                    <a:pt x="10524" y="3434"/>
                    <a:pt x="10461" y="3686"/>
                    <a:pt x="10334" y="3938"/>
                  </a:cubicBezTo>
                  <a:cubicBezTo>
                    <a:pt x="10681" y="4159"/>
                    <a:pt x="10965" y="4442"/>
                    <a:pt x="11154" y="4789"/>
                  </a:cubicBezTo>
                  <a:cubicBezTo>
                    <a:pt x="11343" y="4757"/>
                    <a:pt x="11563" y="4631"/>
                    <a:pt x="11658" y="4474"/>
                  </a:cubicBezTo>
                  <a:cubicBezTo>
                    <a:pt x="11878" y="4253"/>
                    <a:pt x="11941" y="3938"/>
                    <a:pt x="11910" y="3655"/>
                  </a:cubicBezTo>
                  <a:lnTo>
                    <a:pt x="11343" y="851"/>
                  </a:lnTo>
                  <a:cubicBezTo>
                    <a:pt x="11280" y="347"/>
                    <a:pt x="10839" y="0"/>
                    <a:pt x="103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595;p16">
              <a:extLst>
                <a:ext uri="{FF2B5EF4-FFF2-40B4-BE49-F238E27FC236}">
                  <a16:creationId xmlns="" xmlns:a16="http://schemas.microsoft.com/office/drawing/2014/main" id="{4FAD32FD-750C-47CC-AF43-5AB6982A7AFF}"/>
                </a:ext>
              </a:extLst>
            </p:cNvPr>
            <p:cNvSpPr/>
            <p:nvPr/>
          </p:nvSpPr>
          <p:spPr>
            <a:xfrm>
              <a:off x="4431425" y="4196825"/>
              <a:ext cx="104000" cy="62250"/>
            </a:xfrm>
            <a:custGeom>
              <a:avLst/>
              <a:gdLst/>
              <a:ahLst/>
              <a:cxnLst/>
              <a:rect l="l" t="t" r="r" b="b"/>
              <a:pathLst>
                <a:path w="4160" h="2490" extrusionOk="0">
                  <a:moveTo>
                    <a:pt x="977" y="1"/>
                  </a:moveTo>
                  <a:cubicBezTo>
                    <a:pt x="536" y="284"/>
                    <a:pt x="189" y="694"/>
                    <a:pt x="63" y="1198"/>
                  </a:cubicBezTo>
                  <a:cubicBezTo>
                    <a:pt x="32" y="1387"/>
                    <a:pt x="0" y="1576"/>
                    <a:pt x="0" y="1797"/>
                  </a:cubicBezTo>
                  <a:lnTo>
                    <a:pt x="0" y="2143"/>
                  </a:lnTo>
                  <a:cubicBezTo>
                    <a:pt x="0" y="2332"/>
                    <a:pt x="158" y="2490"/>
                    <a:pt x="347" y="2490"/>
                  </a:cubicBezTo>
                  <a:lnTo>
                    <a:pt x="3813" y="2490"/>
                  </a:lnTo>
                  <a:cubicBezTo>
                    <a:pt x="4002" y="2490"/>
                    <a:pt x="4159" y="2332"/>
                    <a:pt x="4159" y="2143"/>
                  </a:cubicBezTo>
                  <a:lnTo>
                    <a:pt x="4159" y="1797"/>
                  </a:lnTo>
                  <a:cubicBezTo>
                    <a:pt x="4096" y="1576"/>
                    <a:pt x="4065" y="1356"/>
                    <a:pt x="4002" y="1198"/>
                  </a:cubicBezTo>
                  <a:cubicBezTo>
                    <a:pt x="3844" y="694"/>
                    <a:pt x="3529" y="284"/>
                    <a:pt x="3119" y="1"/>
                  </a:cubicBezTo>
                  <a:cubicBezTo>
                    <a:pt x="2804" y="253"/>
                    <a:pt x="2426" y="410"/>
                    <a:pt x="2048" y="410"/>
                  </a:cubicBezTo>
                  <a:cubicBezTo>
                    <a:pt x="1639" y="410"/>
                    <a:pt x="1261" y="253"/>
                    <a:pt x="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596;p16">
              <a:extLst>
                <a:ext uri="{FF2B5EF4-FFF2-40B4-BE49-F238E27FC236}">
                  <a16:creationId xmlns="" xmlns:a16="http://schemas.microsoft.com/office/drawing/2014/main" id="{A78F4739-9598-4758-A448-F9DD43972362}"/>
                </a:ext>
              </a:extLst>
            </p:cNvPr>
            <p:cNvSpPr/>
            <p:nvPr/>
          </p:nvSpPr>
          <p:spPr>
            <a:xfrm>
              <a:off x="4359750" y="4022775"/>
              <a:ext cx="104775" cy="44125"/>
            </a:xfrm>
            <a:custGeom>
              <a:avLst/>
              <a:gdLst/>
              <a:ahLst/>
              <a:cxnLst/>
              <a:rect l="l" t="t" r="r" b="b"/>
              <a:pathLst>
                <a:path w="4191" h="1765" extrusionOk="0">
                  <a:moveTo>
                    <a:pt x="1009" y="0"/>
                  </a:moveTo>
                  <a:cubicBezTo>
                    <a:pt x="379" y="347"/>
                    <a:pt x="0" y="1040"/>
                    <a:pt x="0" y="1765"/>
                  </a:cubicBezTo>
                  <a:lnTo>
                    <a:pt x="4191" y="1765"/>
                  </a:lnTo>
                  <a:cubicBezTo>
                    <a:pt x="4191" y="1040"/>
                    <a:pt x="3813" y="347"/>
                    <a:pt x="3214" y="0"/>
                  </a:cubicBezTo>
                  <a:cubicBezTo>
                    <a:pt x="2899" y="252"/>
                    <a:pt x="2521" y="378"/>
                    <a:pt x="2111" y="378"/>
                  </a:cubicBezTo>
                  <a:cubicBezTo>
                    <a:pt x="1733" y="378"/>
                    <a:pt x="1324" y="252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597;p16">
              <a:extLst>
                <a:ext uri="{FF2B5EF4-FFF2-40B4-BE49-F238E27FC236}">
                  <a16:creationId xmlns="" xmlns:a16="http://schemas.microsoft.com/office/drawing/2014/main" id="{4E0F8AA5-3924-4236-994A-8CCAAC61E7D6}"/>
                </a:ext>
              </a:extLst>
            </p:cNvPr>
            <p:cNvSpPr/>
            <p:nvPr/>
          </p:nvSpPr>
          <p:spPr>
            <a:xfrm>
              <a:off x="4291225" y="4196825"/>
              <a:ext cx="102425" cy="62250"/>
            </a:xfrm>
            <a:custGeom>
              <a:avLst/>
              <a:gdLst/>
              <a:ahLst/>
              <a:cxnLst/>
              <a:rect l="l" t="t" r="r" b="b"/>
              <a:pathLst>
                <a:path w="4097" h="2490" extrusionOk="0">
                  <a:moveTo>
                    <a:pt x="1009" y="1"/>
                  </a:moveTo>
                  <a:cubicBezTo>
                    <a:pt x="568" y="284"/>
                    <a:pt x="221" y="694"/>
                    <a:pt x="95" y="1198"/>
                  </a:cubicBezTo>
                  <a:cubicBezTo>
                    <a:pt x="64" y="1387"/>
                    <a:pt x="1" y="1576"/>
                    <a:pt x="1" y="1797"/>
                  </a:cubicBezTo>
                  <a:lnTo>
                    <a:pt x="1" y="2143"/>
                  </a:lnTo>
                  <a:cubicBezTo>
                    <a:pt x="1" y="2332"/>
                    <a:pt x="158" y="2490"/>
                    <a:pt x="379" y="2490"/>
                  </a:cubicBezTo>
                  <a:lnTo>
                    <a:pt x="3844" y="2490"/>
                  </a:lnTo>
                  <a:cubicBezTo>
                    <a:pt x="3939" y="2490"/>
                    <a:pt x="4096" y="2332"/>
                    <a:pt x="4096" y="2143"/>
                  </a:cubicBezTo>
                  <a:lnTo>
                    <a:pt x="4096" y="1797"/>
                  </a:lnTo>
                  <a:cubicBezTo>
                    <a:pt x="4096" y="1576"/>
                    <a:pt x="4065" y="1356"/>
                    <a:pt x="4033" y="1198"/>
                  </a:cubicBezTo>
                  <a:cubicBezTo>
                    <a:pt x="3876" y="694"/>
                    <a:pt x="3561" y="284"/>
                    <a:pt x="3120" y="1"/>
                  </a:cubicBezTo>
                  <a:cubicBezTo>
                    <a:pt x="2804" y="253"/>
                    <a:pt x="2458" y="410"/>
                    <a:pt x="2048" y="410"/>
                  </a:cubicBezTo>
                  <a:cubicBezTo>
                    <a:pt x="1670" y="410"/>
                    <a:pt x="1261" y="253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531;p16">
            <a:extLst>
              <a:ext uri="{FF2B5EF4-FFF2-40B4-BE49-F238E27FC236}">
                <a16:creationId xmlns="" xmlns:a16="http://schemas.microsoft.com/office/drawing/2014/main" id="{E67F6A49-939E-4377-BBFB-BB8524779214}"/>
              </a:ext>
            </a:extLst>
          </p:cNvPr>
          <p:cNvGrpSpPr/>
          <p:nvPr/>
        </p:nvGrpSpPr>
        <p:grpSpPr>
          <a:xfrm>
            <a:off x="172752" y="4222051"/>
            <a:ext cx="366364" cy="367290"/>
            <a:chOff x="-61783350" y="3743950"/>
            <a:chExt cx="316650" cy="317450"/>
          </a:xfrm>
          <a:solidFill>
            <a:schemeClr val="tx2"/>
          </a:solidFill>
        </p:grpSpPr>
        <p:sp>
          <p:nvSpPr>
            <p:cNvPr id="60" name="Google Shape;5532;p16">
              <a:extLst>
                <a:ext uri="{FF2B5EF4-FFF2-40B4-BE49-F238E27FC236}">
                  <a16:creationId xmlns="" xmlns:a16="http://schemas.microsoft.com/office/drawing/2014/main" id="{C157647D-86ED-4454-8E75-CDA8268A2984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533;p16">
              <a:extLst>
                <a:ext uri="{FF2B5EF4-FFF2-40B4-BE49-F238E27FC236}">
                  <a16:creationId xmlns="" xmlns:a16="http://schemas.microsoft.com/office/drawing/2014/main" id="{02E25065-C547-4F5A-8FB8-8A49FBA61533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5" name="Google Shape;8552;p14">
            <a:extLst>
              <a:ext uri="{FF2B5EF4-FFF2-40B4-BE49-F238E27FC236}">
                <a16:creationId xmlns="" xmlns:a16="http://schemas.microsoft.com/office/drawing/2014/main" id="{0545BD23-37D3-43F1-82EA-70EB0C216528}"/>
              </a:ext>
            </a:extLst>
          </p:cNvPr>
          <p:cNvGrpSpPr/>
          <p:nvPr/>
        </p:nvGrpSpPr>
        <p:grpSpPr>
          <a:xfrm>
            <a:off x="2958661" y="4740873"/>
            <a:ext cx="355434" cy="355815"/>
            <a:chOff x="4673540" y="3680297"/>
            <a:chExt cx="355434" cy="355815"/>
          </a:xfrm>
          <a:noFill/>
        </p:grpSpPr>
        <p:sp>
          <p:nvSpPr>
            <p:cNvPr id="66" name="Google Shape;8553;p14">
              <a:extLst>
                <a:ext uri="{FF2B5EF4-FFF2-40B4-BE49-F238E27FC236}">
                  <a16:creationId xmlns="" xmlns:a16="http://schemas.microsoft.com/office/drawing/2014/main" id="{CA1D976C-1AF6-47E4-A234-BF1855DF645D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554;p14">
              <a:extLst>
                <a:ext uri="{FF2B5EF4-FFF2-40B4-BE49-F238E27FC236}">
                  <a16:creationId xmlns="" xmlns:a16="http://schemas.microsoft.com/office/drawing/2014/main" id="{64088C53-5D72-4DB4-9653-CD1BD4EA174D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555;p14">
              <a:extLst>
                <a:ext uri="{FF2B5EF4-FFF2-40B4-BE49-F238E27FC236}">
                  <a16:creationId xmlns="" xmlns:a16="http://schemas.microsoft.com/office/drawing/2014/main" id="{3A2D1CD3-8321-4202-82C9-D5CEF6D7B62C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="" xmlns:a16="http://schemas.microsoft.com/office/drawing/2014/main" id="{B99CA6A0-A04A-4A83-A87F-87030F73EBA6}"/>
              </a:ext>
            </a:extLst>
          </p:cNvPr>
          <p:cNvGrpSpPr/>
          <p:nvPr/>
        </p:nvGrpSpPr>
        <p:grpSpPr>
          <a:xfrm>
            <a:off x="2872041" y="4405696"/>
            <a:ext cx="528674" cy="528674"/>
            <a:chOff x="2872041" y="5239956"/>
            <a:chExt cx="528674" cy="528674"/>
          </a:xfrm>
        </p:grpSpPr>
        <p:sp>
          <p:nvSpPr>
            <p:cNvPr id="70" name="Elipse 69">
              <a:extLst>
                <a:ext uri="{FF2B5EF4-FFF2-40B4-BE49-F238E27FC236}">
                  <a16:creationId xmlns="" xmlns:a16="http://schemas.microsoft.com/office/drawing/2014/main" id="{DF49F1D3-4646-4F5E-9225-328782C701AA}"/>
                </a:ext>
              </a:extLst>
            </p:cNvPr>
            <p:cNvSpPr/>
            <p:nvPr/>
          </p:nvSpPr>
          <p:spPr>
            <a:xfrm>
              <a:off x="287204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1" name="Google Shape;8552;p14">
              <a:extLst>
                <a:ext uri="{FF2B5EF4-FFF2-40B4-BE49-F238E27FC236}">
                  <a16:creationId xmlns="" xmlns:a16="http://schemas.microsoft.com/office/drawing/2014/main" id="{AC8D91C6-E990-4C56-A812-F2AB108FA44F}"/>
                </a:ext>
              </a:extLst>
            </p:cNvPr>
            <p:cNvGrpSpPr/>
            <p:nvPr/>
          </p:nvGrpSpPr>
          <p:grpSpPr>
            <a:xfrm>
              <a:off x="2958661" y="5326386"/>
              <a:ext cx="355434" cy="355815"/>
              <a:chOff x="4673540" y="3680297"/>
              <a:chExt cx="355434" cy="355815"/>
            </a:xfrm>
            <a:solidFill>
              <a:schemeClr val="tx2"/>
            </a:solidFill>
          </p:grpSpPr>
          <p:sp>
            <p:nvSpPr>
              <p:cNvPr id="72" name="Google Shape;8553;p14">
                <a:extLst>
                  <a:ext uri="{FF2B5EF4-FFF2-40B4-BE49-F238E27FC236}">
                    <a16:creationId xmlns="" xmlns:a16="http://schemas.microsoft.com/office/drawing/2014/main" id="{CB2762F9-92DD-42A6-81B2-A6586C7AC2A0}"/>
                  </a:ext>
                </a:extLst>
              </p:cNvPr>
              <p:cNvSpPr/>
              <p:nvPr/>
            </p:nvSpPr>
            <p:spPr>
              <a:xfrm>
                <a:off x="4673540" y="3680297"/>
                <a:ext cx="355434" cy="355815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11205" extrusionOk="0">
                    <a:moveTo>
                      <a:pt x="2012" y="0"/>
                    </a:moveTo>
                    <a:cubicBezTo>
                      <a:pt x="905" y="0"/>
                      <a:pt x="0" y="893"/>
                      <a:pt x="0" y="2013"/>
                    </a:cubicBezTo>
                    <a:lnTo>
                      <a:pt x="0" y="9192"/>
                    </a:lnTo>
                    <a:cubicBezTo>
                      <a:pt x="0" y="10287"/>
                      <a:pt x="893" y="11204"/>
                      <a:pt x="2012" y="11204"/>
                    </a:cubicBezTo>
                    <a:lnTo>
                      <a:pt x="9180" y="11204"/>
                    </a:lnTo>
                    <a:cubicBezTo>
                      <a:pt x="10287" y="11204"/>
                      <a:pt x="11192" y="10311"/>
                      <a:pt x="11192" y="9192"/>
                    </a:cubicBezTo>
                    <a:lnTo>
                      <a:pt x="11192" y="2013"/>
                    </a:lnTo>
                    <a:cubicBezTo>
                      <a:pt x="11180" y="917"/>
                      <a:pt x="10287" y="0"/>
                      <a:pt x="9180" y="0"/>
                    </a:cubicBezTo>
                    <a:lnTo>
                      <a:pt x="8085" y="0"/>
                    </a:lnTo>
                    <a:cubicBezTo>
                      <a:pt x="7989" y="0"/>
                      <a:pt x="7918" y="84"/>
                      <a:pt x="7918" y="167"/>
                    </a:cubicBezTo>
                    <a:cubicBezTo>
                      <a:pt x="7918" y="262"/>
                      <a:pt x="7989" y="334"/>
                      <a:pt x="8085" y="334"/>
                    </a:cubicBezTo>
                    <a:lnTo>
                      <a:pt x="9180" y="334"/>
                    </a:lnTo>
                    <a:cubicBezTo>
                      <a:pt x="10109" y="334"/>
                      <a:pt x="10847" y="1084"/>
                      <a:pt x="10847" y="2001"/>
                    </a:cubicBezTo>
                    <a:lnTo>
                      <a:pt x="10847" y="9180"/>
                    </a:lnTo>
                    <a:cubicBezTo>
                      <a:pt x="10847" y="10097"/>
                      <a:pt x="10109" y="10847"/>
                      <a:pt x="9180" y="10847"/>
                    </a:cubicBezTo>
                    <a:lnTo>
                      <a:pt x="2012" y="10847"/>
                    </a:lnTo>
                    <a:cubicBezTo>
                      <a:pt x="1084" y="10847"/>
                      <a:pt x="345" y="10097"/>
                      <a:pt x="345" y="9180"/>
                    </a:cubicBezTo>
                    <a:lnTo>
                      <a:pt x="345" y="2001"/>
                    </a:lnTo>
                    <a:cubicBezTo>
                      <a:pt x="345" y="1084"/>
                      <a:pt x="1084" y="334"/>
                      <a:pt x="2012" y="334"/>
                    </a:cubicBezTo>
                    <a:lnTo>
                      <a:pt x="7418" y="334"/>
                    </a:lnTo>
                    <a:cubicBezTo>
                      <a:pt x="7501" y="334"/>
                      <a:pt x="7573" y="262"/>
                      <a:pt x="7573" y="167"/>
                    </a:cubicBezTo>
                    <a:cubicBezTo>
                      <a:pt x="7573" y="84"/>
                      <a:pt x="7501" y="0"/>
                      <a:pt x="7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8554;p14">
                <a:extLst>
                  <a:ext uri="{FF2B5EF4-FFF2-40B4-BE49-F238E27FC236}">
                    <a16:creationId xmlns="" xmlns:a16="http://schemas.microsoft.com/office/drawing/2014/main" id="{044D3B7B-D67C-44E2-9DCB-90975AB1BF7B}"/>
                  </a:ext>
                </a:extLst>
              </p:cNvPr>
              <p:cNvSpPr/>
              <p:nvPr/>
            </p:nvSpPr>
            <p:spPr>
              <a:xfrm>
                <a:off x="4805864" y="3736630"/>
                <a:ext cx="93042" cy="92661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918" extrusionOk="0">
                    <a:moveTo>
                      <a:pt x="1477" y="334"/>
                    </a:moveTo>
                    <a:cubicBezTo>
                      <a:pt x="2096" y="334"/>
                      <a:pt x="2608" y="834"/>
                      <a:pt x="2608" y="1465"/>
                    </a:cubicBezTo>
                    <a:cubicBezTo>
                      <a:pt x="2608" y="2084"/>
                      <a:pt x="2096" y="2596"/>
                      <a:pt x="1477" y="2596"/>
                    </a:cubicBezTo>
                    <a:cubicBezTo>
                      <a:pt x="846" y="2596"/>
                      <a:pt x="346" y="2084"/>
                      <a:pt x="346" y="1465"/>
                    </a:cubicBezTo>
                    <a:cubicBezTo>
                      <a:pt x="346" y="834"/>
                      <a:pt x="846" y="334"/>
                      <a:pt x="1477" y="334"/>
                    </a:cubicBezTo>
                    <a:close/>
                    <a:moveTo>
                      <a:pt x="1477" y="0"/>
                    </a:moveTo>
                    <a:cubicBezTo>
                      <a:pt x="667" y="0"/>
                      <a:pt x="12" y="655"/>
                      <a:pt x="12" y="1465"/>
                    </a:cubicBezTo>
                    <a:cubicBezTo>
                      <a:pt x="0" y="2263"/>
                      <a:pt x="655" y="2918"/>
                      <a:pt x="1477" y="2918"/>
                    </a:cubicBezTo>
                    <a:cubicBezTo>
                      <a:pt x="2274" y="2918"/>
                      <a:pt x="2929" y="2263"/>
                      <a:pt x="2929" y="1465"/>
                    </a:cubicBezTo>
                    <a:cubicBezTo>
                      <a:pt x="2929" y="655"/>
                      <a:pt x="2274" y="0"/>
                      <a:pt x="1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8555;p14">
                <a:extLst>
                  <a:ext uri="{FF2B5EF4-FFF2-40B4-BE49-F238E27FC236}">
                    <a16:creationId xmlns="" xmlns:a16="http://schemas.microsoft.com/office/drawing/2014/main" id="{0327CA8B-14D7-4F07-8D3B-CF3A2E1EFDCA}"/>
                  </a:ext>
                </a:extLst>
              </p:cNvPr>
              <p:cNvSpPr/>
              <p:nvPr/>
            </p:nvSpPr>
            <p:spPr>
              <a:xfrm>
                <a:off x="4779380" y="3841358"/>
                <a:ext cx="143723" cy="138801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371" extrusionOk="0">
                    <a:moveTo>
                      <a:pt x="477" y="1"/>
                    </a:moveTo>
                    <a:cubicBezTo>
                      <a:pt x="215" y="1"/>
                      <a:pt x="1" y="203"/>
                      <a:pt x="1" y="477"/>
                    </a:cubicBezTo>
                    <a:lnTo>
                      <a:pt x="1" y="893"/>
                    </a:lnTo>
                    <a:cubicBezTo>
                      <a:pt x="1" y="1155"/>
                      <a:pt x="203" y="1370"/>
                      <a:pt x="477" y="1370"/>
                    </a:cubicBezTo>
                    <a:lnTo>
                      <a:pt x="763" y="1370"/>
                    </a:lnTo>
                    <a:cubicBezTo>
                      <a:pt x="834" y="1370"/>
                      <a:pt x="906" y="1429"/>
                      <a:pt x="906" y="1513"/>
                    </a:cubicBezTo>
                    <a:lnTo>
                      <a:pt x="906" y="2858"/>
                    </a:lnTo>
                    <a:cubicBezTo>
                      <a:pt x="906" y="2929"/>
                      <a:pt x="846" y="3001"/>
                      <a:pt x="763" y="3001"/>
                    </a:cubicBezTo>
                    <a:lnTo>
                      <a:pt x="572" y="3001"/>
                    </a:lnTo>
                    <a:cubicBezTo>
                      <a:pt x="299" y="3001"/>
                      <a:pt x="96" y="3215"/>
                      <a:pt x="96" y="3477"/>
                    </a:cubicBezTo>
                    <a:lnTo>
                      <a:pt x="96" y="3894"/>
                    </a:lnTo>
                    <a:cubicBezTo>
                      <a:pt x="96" y="4168"/>
                      <a:pt x="299" y="4370"/>
                      <a:pt x="572" y="4370"/>
                    </a:cubicBezTo>
                    <a:lnTo>
                      <a:pt x="4049" y="4370"/>
                    </a:lnTo>
                    <a:cubicBezTo>
                      <a:pt x="4311" y="4370"/>
                      <a:pt x="4525" y="4168"/>
                      <a:pt x="4525" y="3894"/>
                    </a:cubicBezTo>
                    <a:lnTo>
                      <a:pt x="4525" y="3477"/>
                    </a:lnTo>
                    <a:cubicBezTo>
                      <a:pt x="4525" y="3215"/>
                      <a:pt x="4311" y="3001"/>
                      <a:pt x="4049" y="3001"/>
                    </a:cubicBezTo>
                    <a:lnTo>
                      <a:pt x="3859" y="3001"/>
                    </a:lnTo>
                    <a:cubicBezTo>
                      <a:pt x="3787" y="3001"/>
                      <a:pt x="3704" y="2941"/>
                      <a:pt x="3704" y="2858"/>
                    </a:cubicBezTo>
                    <a:lnTo>
                      <a:pt x="3704" y="477"/>
                    </a:lnTo>
                    <a:cubicBezTo>
                      <a:pt x="3704" y="203"/>
                      <a:pt x="3501" y="1"/>
                      <a:pt x="3228" y="1"/>
                    </a:cubicBezTo>
                    <a:lnTo>
                      <a:pt x="1442" y="1"/>
                    </a:lnTo>
                    <a:cubicBezTo>
                      <a:pt x="1358" y="1"/>
                      <a:pt x="1287" y="72"/>
                      <a:pt x="1287" y="155"/>
                    </a:cubicBezTo>
                    <a:cubicBezTo>
                      <a:pt x="1287" y="251"/>
                      <a:pt x="1358" y="322"/>
                      <a:pt x="1442" y="322"/>
                    </a:cubicBezTo>
                    <a:lnTo>
                      <a:pt x="3228" y="322"/>
                    </a:lnTo>
                    <a:cubicBezTo>
                      <a:pt x="3311" y="322"/>
                      <a:pt x="3382" y="382"/>
                      <a:pt x="3382" y="477"/>
                    </a:cubicBezTo>
                    <a:lnTo>
                      <a:pt x="3382" y="2858"/>
                    </a:lnTo>
                    <a:cubicBezTo>
                      <a:pt x="3382" y="3120"/>
                      <a:pt x="3585" y="3334"/>
                      <a:pt x="3859" y="3334"/>
                    </a:cubicBezTo>
                    <a:lnTo>
                      <a:pt x="4049" y="3334"/>
                    </a:lnTo>
                    <a:cubicBezTo>
                      <a:pt x="4121" y="3334"/>
                      <a:pt x="4204" y="3394"/>
                      <a:pt x="4204" y="3477"/>
                    </a:cubicBezTo>
                    <a:lnTo>
                      <a:pt x="4204" y="3894"/>
                    </a:lnTo>
                    <a:cubicBezTo>
                      <a:pt x="4204" y="3965"/>
                      <a:pt x="4132" y="4049"/>
                      <a:pt x="4049" y="4049"/>
                    </a:cubicBezTo>
                    <a:lnTo>
                      <a:pt x="572" y="4049"/>
                    </a:lnTo>
                    <a:cubicBezTo>
                      <a:pt x="489" y="4049"/>
                      <a:pt x="418" y="3989"/>
                      <a:pt x="418" y="3894"/>
                    </a:cubicBezTo>
                    <a:lnTo>
                      <a:pt x="418" y="3477"/>
                    </a:lnTo>
                    <a:cubicBezTo>
                      <a:pt x="418" y="3406"/>
                      <a:pt x="477" y="3334"/>
                      <a:pt x="572" y="3334"/>
                    </a:cubicBezTo>
                    <a:lnTo>
                      <a:pt x="763" y="3334"/>
                    </a:lnTo>
                    <a:cubicBezTo>
                      <a:pt x="1025" y="3334"/>
                      <a:pt x="1239" y="3120"/>
                      <a:pt x="1239" y="2858"/>
                    </a:cubicBezTo>
                    <a:lnTo>
                      <a:pt x="1239" y="1513"/>
                    </a:lnTo>
                    <a:cubicBezTo>
                      <a:pt x="1239" y="1251"/>
                      <a:pt x="1025" y="1036"/>
                      <a:pt x="763" y="1036"/>
                    </a:cubicBezTo>
                    <a:lnTo>
                      <a:pt x="477" y="1036"/>
                    </a:lnTo>
                    <a:cubicBezTo>
                      <a:pt x="406" y="1036"/>
                      <a:pt x="334" y="977"/>
                      <a:pt x="334" y="893"/>
                    </a:cubicBezTo>
                    <a:lnTo>
                      <a:pt x="334" y="477"/>
                    </a:lnTo>
                    <a:cubicBezTo>
                      <a:pt x="334" y="393"/>
                      <a:pt x="394" y="322"/>
                      <a:pt x="477" y="322"/>
                    </a:cubicBezTo>
                    <a:lnTo>
                      <a:pt x="787" y="322"/>
                    </a:lnTo>
                    <a:cubicBezTo>
                      <a:pt x="882" y="322"/>
                      <a:pt x="953" y="251"/>
                      <a:pt x="953" y="155"/>
                    </a:cubicBezTo>
                    <a:cubicBezTo>
                      <a:pt x="953" y="72"/>
                      <a:pt x="882" y="1"/>
                      <a:pt x="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" name="Grupo 74">
            <a:extLst>
              <a:ext uri="{FF2B5EF4-FFF2-40B4-BE49-F238E27FC236}">
                <a16:creationId xmlns="" xmlns:a16="http://schemas.microsoft.com/office/drawing/2014/main" id="{BA65E620-A460-4D84-A56B-09A66D6B7952}"/>
              </a:ext>
            </a:extLst>
          </p:cNvPr>
          <p:cNvGrpSpPr/>
          <p:nvPr/>
        </p:nvGrpSpPr>
        <p:grpSpPr>
          <a:xfrm>
            <a:off x="4286781" y="5239956"/>
            <a:ext cx="528674" cy="528674"/>
            <a:chOff x="4286781" y="5239956"/>
            <a:chExt cx="528674" cy="528674"/>
          </a:xfrm>
        </p:grpSpPr>
        <p:sp>
          <p:nvSpPr>
            <p:cNvPr id="76" name="Elipse 75">
              <a:extLst>
                <a:ext uri="{FF2B5EF4-FFF2-40B4-BE49-F238E27FC236}">
                  <a16:creationId xmlns="" xmlns:a16="http://schemas.microsoft.com/office/drawing/2014/main" id="{EA512075-6B55-41DA-A269-6BE3C7B1154C}"/>
                </a:ext>
              </a:extLst>
            </p:cNvPr>
            <p:cNvSpPr/>
            <p:nvPr/>
          </p:nvSpPr>
          <p:spPr>
            <a:xfrm>
              <a:off x="428678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7" name="Google Shape;9565;p16">
              <a:extLst>
                <a:ext uri="{FF2B5EF4-FFF2-40B4-BE49-F238E27FC236}">
                  <a16:creationId xmlns="" xmlns:a16="http://schemas.microsoft.com/office/drawing/2014/main" id="{6AADCEFB-BC6D-4A8D-B1E0-D33458FA9720}"/>
                </a:ext>
              </a:extLst>
            </p:cNvPr>
            <p:cNvGrpSpPr/>
            <p:nvPr/>
          </p:nvGrpSpPr>
          <p:grpSpPr>
            <a:xfrm>
              <a:off x="4374141" y="5344853"/>
              <a:ext cx="353954" cy="318880"/>
              <a:chOff x="3988156" y="3380210"/>
              <a:chExt cx="353954" cy="318880"/>
            </a:xfrm>
            <a:solidFill>
              <a:schemeClr val="tx2"/>
            </a:solidFill>
          </p:grpSpPr>
          <p:sp>
            <p:nvSpPr>
              <p:cNvPr id="78" name="Google Shape;9566;p16">
                <a:extLst>
                  <a:ext uri="{FF2B5EF4-FFF2-40B4-BE49-F238E27FC236}">
                    <a16:creationId xmlns="" xmlns:a16="http://schemas.microsoft.com/office/drawing/2014/main" id="{CB60ECED-38F3-4946-A152-014602703F74}"/>
                  </a:ext>
                </a:extLst>
              </p:cNvPr>
              <p:cNvSpPr/>
              <p:nvPr/>
            </p:nvSpPr>
            <p:spPr>
              <a:xfrm>
                <a:off x="4134053" y="3446156"/>
                <a:ext cx="28454" cy="49269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548" extrusionOk="0">
                    <a:moveTo>
                      <a:pt x="417" y="286"/>
                    </a:moveTo>
                    <a:lnTo>
                      <a:pt x="417" y="572"/>
                    </a:lnTo>
                    <a:cubicBezTo>
                      <a:pt x="298" y="524"/>
                      <a:pt x="274" y="500"/>
                      <a:pt x="274" y="417"/>
                    </a:cubicBezTo>
                    <a:cubicBezTo>
                      <a:pt x="274" y="345"/>
                      <a:pt x="346" y="298"/>
                      <a:pt x="417" y="286"/>
                    </a:cubicBezTo>
                    <a:close/>
                    <a:moveTo>
                      <a:pt x="524" y="869"/>
                    </a:moveTo>
                    <a:cubicBezTo>
                      <a:pt x="643" y="917"/>
                      <a:pt x="655" y="976"/>
                      <a:pt x="655" y="1048"/>
                    </a:cubicBezTo>
                    <a:cubicBezTo>
                      <a:pt x="655" y="1119"/>
                      <a:pt x="596" y="1179"/>
                      <a:pt x="524" y="1191"/>
                    </a:cubicBezTo>
                    <a:lnTo>
                      <a:pt x="524" y="869"/>
                    </a:lnTo>
                    <a:close/>
                    <a:moveTo>
                      <a:pt x="477" y="0"/>
                    </a:moveTo>
                    <a:cubicBezTo>
                      <a:pt x="453" y="0"/>
                      <a:pt x="417" y="24"/>
                      <a:pt x="417" y="48"/>
                    </a:cubicBezTo>
                    <a:lnTo>
                      <a:pt x="417" y="107"/>
                    </a:lnTo>
                    <a:cubicBezTo>
                      <a:pt x="191" y="131"/>
                      <a:pt x="60" y="250"/>
                      <a:pt x="60" y="476"/>
                    </a:cubicBezTo>
                    <a:cubicBezTo>
                      <a:pt x="60" y="703"/>
                      <a:pt x="227" y="774"/>
                      <a:pt x="417" y="845"/>
                    </a:cubicBezTo>
                    <a:lnTo>
                      <a:pt x="417" y="1226"/>
                    </a:lnTo>
                    <a:cubicBezTo>
                      <a:pt x="310" y="1203"/>
                      <a:pt x="274" y="1179"/>
                      <a:pt x="179" y="1107"/>
                    </a:cubicBezTo>
                    <a:cubicBezTo>
                      <a:pt x="160" y="1093"/>
                      <a:pt x="143" y="1087"/>
                      <a:pt x="127" y="1087"/>
                    </a:cubicBezTo>
                    <a:cubicBezTo>
                      <a:pt x="101" y="1087"/>
                      <a:pt x="77" y="1102"/>
                      <a:pt x="48" y="1131"/>
                    </a:cubicBezTo>
                    <a:cubicBezTo>
                      <a:pt x="0" y="1191"/>
                      <a:pt x="0" y="1250"/>
                      <a:pt x="48" y="1298"/>
                    </a:cubicBezTo>
                    <a:cubicBezTo>
                      <a:pt x="120" y="1405"/>
                      <a:pt x="274" y="1453"/>
                      <a:pt x="417" y="1453"/>
                    </a:cubicBezTo>
                    <a:lnTo>
                      <a:pt x="417" y="1512"/>
                    </a:lnTo>
                    <a:cubicBezTo>
                      <a:pt x="417" y="1536"/>
                      <a:pt x="453" y="1548"/>
                      <a:pt x="477" y="1548"/>
                    </a:cubicBezTo>
                    <a:cubicBezTo>
                      <a:pt x="512" y="1548"/>
                      <a:pt x="536" y="1536"/>
                      <a:pt x="536" y="1512"/>
                    </a:cubicBezTo>
                    <a:lnTo>
                      <a:pt x="536" y="1453"/>
                    </a:lnTo>
                    <a:cubicBezTo>
                      <a:pt x="727" y="1417"/>
                      <a:pt x="893" y="1298"/>
                      <a:pt x="893" y="1048"/>
                    </a:cubicBezTo>
                    <a:cubicBezTo>
                      <a:pt x="893" y="798"/>
                      <a:pt x="751" y="691"/>
                      <a:pt x="536" y="619"/>
                    </a:cubicBezTo>
                    <a:lnTo>
                      <a:pt x="536" y="286"/>
                    </a:lnTo>
                    <a:cubicBezTo>
                      <a:pt x="584" y="286"/>
                      <a:pt x="631" y="298"/>
                      <a:pt x="667" y="333"/>
                    </a:cubicBezTo>
                    <a:cubicBezTo>
                      <a:pt x="694" y="340"/>
                      <a:pt x="726" y="363"/>
                      <a:pt x="759" y="363"/>
                    </a:cubicBezTo>
                    <a:cubicBezTo>
                      <a:pt x="783" y="363"/>
                      <a:pt x="808" y="350"/>
                      <a:pt x="834" y="310"/>
                    </a:cubicBezTo>
                    <a:cubicBezTo>
                      <a:pt x="870" y="274"/>
                      <a:pt x="882" y="214"/>
                      <a:pt x="822" y="167"/>
                    </a:cubicBezTo>
                    <a:cubicBezTo>
                      <a:pt x="751" y="107"/>
                      <a:pt x="631" y="95"/>
                      <a:pt x="536" y="95"/>
                    </a:cubicBezTo>
                    <a:lnTo>
                      <a:pt x="536" y="48"/>
                    </a:lnTo>
                    <a:cubicBezTo>
                      <a:pt x="536" y="12"/>
                      <a:pt x="501" y="0"/>
                      <a:pt x="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9567;p16">
                <a:extLst>
                  <a:ext uri="{FF2B5EF4-FFF2-40B4-BE49-F238E27FC236}">
                    <a16:creationId xmlns="" xmlns:a16="http://schemas.microsoft.com/office/drawing/2014/main" id="{B2B96E68-9908-4BA7-95B9-6180DA1AC815}"/>
                  </a:ext>
                </a:extLst>
              </p:cNvPr>
              <p:cNvSpPr/>
              <p:nvPr/>
            </p:nvSpPr>
            <p:spPr>
              <a:xfrm>
                <a:off x="4188988" y="3398001"/>
                <a:ext cx="81510" cy="8151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287" y="311"/>
                    </a:moveTo>
                    <a:cubicBezTo>
                      <a:pt x="1823" y="311"/>
                      <a:pt x="2251" y="739"/>
                      <a:pt x="2251" y="1275"/>
                    </a:cubicBezTo>
                    <a:cubicBezTo>
                      <a:pt x="2251" y="1811"/>
                      <a:pt x="1823" y="2251"/>
                      <a:pt x="1287" y="2251"/>
                    </a:cubicBezTo>
                    <a:cubicBezTo>
                      <a:pt x="751" y="2251"/>
                      <a:pt x="310" y="1811"/>
                      <a:pt x="310" y="1275"/>
                    </a:cubicBezTo>
                    <a:cubicBezTo>
                      <a:pt x="310" y="739"/>
                      <a:pt x="751" y="311"/>
                      <a:pt x="1287" y="311"/>
                    </a:cubicBezTo>
                    <a:close/>
                    <a:moveTo>
                      <a:pt x="1287" y="1"/>
                    </a:moveTo>
                    <a:cubicBezTo>
                      <a:pt x="572" y="1"/>
                      <a:pt x="1" y="584"/>
                      <a:pt x="1" y="1275"/>
                    </a:cubicBezTo>
                    <a:cubicBezTo>
                      <a:pt x="1" y="1989"/>
                      <a:pt x="584" y="2561"/>
                      <a:pt x="1287" y="2561"/>
                    </a:cubicBezTo>
                    <a:cubicBezTo>
                      <a:pt x="2001" y="2561"/>
                      <a:pt x="2561" y="1977"/>
                      <a:pt x="2561" y="1275"/>
                    </a:cubicBezTo>
                    <a:cubicBezTo>
                      <a:pt x="2561" y="584"/>
                      <a:pt x="2001" y="1"/>
                      <a:pt x="12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9568;p16">
                <a:extLst>
                  <a:ext uri="{FF2B5EF4-FFF2-40B4-BE49-F238E27FC236}">
                    <a16:creationId xmlns="" xmlns:a16="http://schemas.microsoft.com/office/drawing/2014/main" id="{E8DB0FD6-839F-4580-9025-8AAA78B364B3}"/>
                  </a:ext>
                </a:extLst>
              </p:cNvPr>
              <p:cNvSpPr/>
              <p:nvPr/>
            </p:nvSpPr>
            <p:spPr>
              <a:xfrm>
                <a:off x="4090863" y="3380210"/>
                <a:ext cx="195930" cy="146311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4597" extrusionOk="0">
                    <a:moveTo>
                      <a:pt x="1810" y="1834"/>
                    </a:moveTo>
                    <a:cubicBezTo>
                      <a:pt x="2131" y="1834"/>
                      <a:pt x="2429" y="2001"/>
                      <a:pt x="2608" y="2274"/>
                    </a:cubicBezTo>
                    <a:cubicBezTo>
                      <a:pt x="2643" y="2405"/>
                      <a:pt x="2703" y="2536"/>
                      <a:pt x="2762" y="2667"/>
                    </a:cubicBezTo>
                    <a:cubicBezTo>
                      <a:pt x="2762" y="2715"/>
                      <a:pt x="2774" y="2763"/>
                      <a:pt x="2774" y="2810"/>
                    </a:cubicBezTo>
                    <a:cubicBezTo>
                      <a:pt x="2774" y="3346"/>
                      <a:pt x="2346" y="3775"/>
                      <a:pt x="1810" y="3775"/>
                    </a:cubicBezTo>
                    <a:cubicBezTo>
                      <a:pt x="1274" y="3775"/>
                      <a:pt x="834" y="3346"/>
                      <a:pt x="834" y="2810"/>
                    </a:cubicBezTo>
                    <a:cubicBezTo>
                      <a:pt x="834" y="2274"/>
                      <a:pt x="1274" y="1834"/>
                      <a:pt x="1810" y="1834"/>
                    </a:cubicBezTo>
                    <a:close/>
                    <a:moveTo>
                      <a:pt x="1810" y="1322"/>
                    </a:moveTo>
                    <a:cubicBezTo>
                      <a:pt x="2084" y="1322"/>
                      <a:pt x="2346" y="1393"/>
                      <a:pt x="2584" y="1536"/>
                    </a:cubicBezTo>
                    <a:cubicBezTo>
                      <a:pt x="2560" y="1620"/>
                      <a:pt x="2560" y="1703"/>
                      <a:pt x="2548" y="1774"/>
                    </a:cubicBezTo>
                    <a:cubicBezTo>
                      <a:pt x="2346" y="1632"/>
                      <a:pt x="2072" y="1536"/>
                      <a:pt x="1810" y="1536"/>
                    </a:cubicBezTo>
                    <a:cubicBezTo>
                      <a:pt x="1096" y="1536"/>
                      <a:pt x="524" y="2120"/>
                      <a:pt x="524" y="2822"/>
                    </a:cubicBezTo>
                    <a:cubicBezTo>
                      <a:pt x="524" y="3537"/>
                      <a:pt x="1107" y="4096"/>
                      <a:pt x="1810" y="4096"/>
                    </a:cubicBezTo>
                    <a:cubicBezTo>
                      <a:pt x="2417" y="4096"/>
                      <a:pt x="2917" y="3668"/>
                      <a:pt x="3060" y="3108"/>
                    </a:cubicBezTo>
                    <a:cubicBezTo>
                      <a:pt x="3120" y="3167"/>
                      <a:pt x="3155" y="3203"/>
                      <a:pt x="3239" y="3263"/>
                    </a:cubicBezTo>
                    <a:cubicBezTo>
                      <a:pt x="3036" y="3882"/>
                      <a:pt x="2477" y="4299"/>
                      <a:pt x="1810" y="4299"/>
                    </a:cubicBezTo>
                    <a:cubicBezTo>
                      <a:pt x="988" y="4299"/>
                      <a:pt x="322" y="3620"/>
                      <a:pt x="322" y="2810"/>
                    </a:cubicBezTo>
                    <a:cubicBezTo>
                      <a:pt x="322" y="1989"/>
                      <a:pt x="988" y="1322"/>
                      <a:pt x="1810" y="1322"/>
                    </a:cubicBezTo>
                    <a:close/>
                    <a:moveTo>
                      <a:pt x="4382" y="0"/>
                    </a:moveTo>
                    <a:cubicBezTo>
                      <a:pt x="3608" y="0"/>
                      <a:pt x="2929" y="500"/>
                      <a:pt x="2679" y="1179"/>
                    </a:cubicBezTo>
                    <a:cubicBezTo>
                      <a:pt x="2417" y="1036"/>
                      <a:pt x="2131" y="953"/>
                      <a:pt x="1822" y="953"/>
                    </a:cubicBezTo>
                    <a:cubicBezTo>
                      <a:pt x="822" y="953"/>
                      <a:pt x="0" y="1774"/>
                      <a:pt x="0" y="2775"/>
                    </a:cubicBezTo>
                    <a:cubicBezTo>
                      <a:pt x="0" y="3775"/>
                      <a:pt x="822" y="4596"/>
                      <a:pt x="1822" y="4596"/>
                    </a:cubicBezTo>
                    <a:cubicBezTo>
                      <a:pt x="2596" y="4596"/>
                      <a:pt x="3262" y="4120"/>
                      <a:pt x="3512" y="3417"/>
                    </a:cubicBezTo>
                    <a:cubicBezTo>
                      <a:pt x="3763" y="3548"/>
                      <a:pt x="4060" y="3644"/>
                      <a:pt x="4382" y="3644"/>
                    </a:cubicBezTo>
                    <a:cubicBezTo>
                      <a:pt x="4798" y="3644"/>
                      <a:pt x="5191" y="3489"/>
                      <a:pt x="5513" y="3239"/>
                    </a:cubicBezTo>
                    <a:cubicBezTo>
                      <a:pt x="5822" y="2989"/>
                      <a:pt x="6049" y="2632"/>
                      <a:pt x="6132" y="2239"/>
                    </a:cubicBezTo>
                    <a:cubicBezTo>
                      <a:pt x="6156" y="2167"/>
                      <a:pt x="6096" y="2072"/>
                      <a:pt x="6013" y="2060"/>
                    </a:cubicBezTo>
                    <a:cubicBezTo>
                      <a:pt x="6004" y="2059"/>
                      <a:pt x="5996" y="2058"/>
                      <a:pt x="5987" y="2058"/>
                    </a:cubicBezTo>
                    <a:cubicBezTo>
                      <a:pt x="5911" y="2058"/>
                      <a:pt x="5833" y="2104"/>
                      <a:pt x="5822" y="2179"/>
                    </a:cubicBezTo>
                    <a:cubicBezTo>
                      <a:pt x="5656" y="2870"/>
                      <a:pt x="5060" y="3322"/>
                      <a:pt x="4370" y="3322"/>
                    </a:cubicBezTo>
                    <a:cubicBezTo>
                      <a:pt x="3834" y="3322"/>
                      <a:pt x="3334" y="3048"/>
                      <a:pt x="3072" y="2572"/>
                    </a:cubicBezTo>
                    <a:cubicBezTo>
                      <a:pt x="3036" y="2417"/>
                      <a:pt x="2977" y="2274"/>
                      <a:pt x="2905" y="2132"/>
                    </a:cubicBezTo>
                    <a:cubicBezTo>
                      <a:pt x="2715" y="1215"/>
                      <a:pt x="3429" y="334"/>
                      <a:pt x="4370" y="334"/>
                    </a:cubicBezTo>
                    <a:cubicBezTo>
                      <a:pt x="5060" y="334"/>
                      <a:pt x="5656" y="810"/>
                      <a:pt x="5822" y="1477"/>
                    </a:cubicBezTo>
                    <a:cubicBezTo>
                      <a:pt x="5832" y="1556"/>
                      <a:pt x="5899" y="1602"/>
                      <a:pt x="5969" y="1602"/>
                    </a:cubicBezTo>
                    <a:cubicBezTo>
                      <a:pt x="5984" y="1602"/>
                      <a:pt x="5998" y="1600"/>
                      <a:pt x="6013" y="1596"/>
                    </a:cubicBezTo>
                    <a:cubicBezTo>
                      <a:pt x="6108" y="1584"/>
                      <a:pt x="6144" y="1489"/>
                      <a:pt x="6132" y="1405"/>
                    </a:cubicBezTo>
                    <a:cubicBezTo>
                      <a:pt x="6049" y="1024"/>
                      <a:pt x="5822" y="667"/>
                      <a:pt x="5513" y="405"/>
                    </a:cubicBezTo>
                    <a:cubicBezTo>
                      <a:pt x="5191" y="155"/>
                      <a:pt x="4775" y="0"/>
                      <a:pt x="43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9569;p16">
                <a:extLst>
                  <a:ext uri="{FF2B5EF4-FFF2-40B4-BE49-F238E27FC236}">
                    <a16:creationId xmlns="" xmlns:a16="http://schemas.microsoft.com/office/drawing/2014/main" id="{997E339E-8DE9-4558-A86B-86490E70EB1D}"/>
                  </a:ext>
                </a:extLst>
              </p:cNvPr>
              <p:cNvSpPr/>
              <p:nvPr/>
            </p:nvSpPr>
            <p:spPr>
              <a:xfrm>
                <a:off x="4215914" y="3415061"/>
                <a:ext cx="28072" cy="49301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549" extrusionOk="0">
                    <a:moveTo>
                      <a:pt x="405" y="298"/>
                    </a:moveTo>
                    <a:lnTo>
                      <a:pt x="405" y="584"/>
                    </a:lnTo>
                    <a:cubicBezTo>
                      <a:pt x="286" y="537"/>
                      <a:pt x="262" y="501"/>
                      <a:pt x="262" y="429"/>
                    </a:cubicBezTo>
                    <a:cubicBezTo>
                      <a:pt x="262" y="358"/>
                      <a:pt x="334" y="310"/>
                      <a:pt x="405" y="298"/>
                    </a:cubicBezTo>
                    <a:close/>
                    <a:moveTo>
                      <a:pt x="512" y="882"/>
                    </a:moveTo>
                    <a:cubicBezTo>
                      <a:pt x="631" y="918"/>
                      <a:pt x="643" y="977"/>
                      <a:pt x="643" y="1060"/>
                    </a:cubicBezTo>
                    <a:cubicBezTo>
                      <a:pt x="643" y="1144"/>
                      <a:pt x="584" y="1191"/>
                      <a:pt x="512" y="1203"/>
                    </a:cubicBezTo>
                    <a:lnTo>
                      <a:pt x="512" y="882"/>
                    </a:lnTo>
                    <a:close/>
                    <a:moveTo>
                      <a:pt x="465" y="1"/>
                    </a:moveTo>
                    <a:cubicBezTo>
                      <a:pt x="441" y="1"/>
                      <a:pt x="405" y="13"/>
                      <a:pt x="405" y="48"/>
                    </a:cubicBezTo>
                    <a:lnTo>
                      <a:pt x="405" y="96"/>
                    </a:lnTo>
                    <a:cubicBezTo>
                      <a:pt x="179" y="132"/>
                      <a:pt x="48" y="251"/>
                      <a:pt x="48" y="477"/>
                    </a:cubicBezTo>
                    <a:cubicBezTo>
                      <a:pt x="48" y="715"/>
                      <a:pt x="226" y="787"/>
                      <a:pt x="405" y="846"/>
                    </a:cubicBezTo>
                    <a:lnTo>
                      <a:pt x="405" y="1215"/>
                    </a:lnTo>
                    <a:cubicBezTo>
                      <a:pt x="298" y="1203"/>
                      <a:pt x="262" y="1156"/>
                      <a:pt x="167" y="1096"/>
                    </a:cubicBezTo>
                    <a:cubicBezTo>
                      <a:pt x="150" y="1084"/>
                      <a:pt x="133" y="1079"/>
                      <a:pt x="117" y="1079"/>
                    </a:cubicBezTo>
                    <a:cubicBezTo>
                      <a:pt x="53" y="1079"/>
                      <a:pt x="0" y="1158"/>
                      <a:pt x="0" y="1215"/>
                    </a:cubicBezTo>
                    <a:cubicBezTo>
                      <a:pt x="0" y="1251"/>
                      <a:pt x="24" y="1275"/>
                      <a:pt x="36" y="1299"/>
                    </a:cubicBezTo>
                    <a:cubicBezTo>
                      <a:pt x="107" y="1394"/>
                      <a:pt x="274" y="1441"/>
                      <a:pt x="405" y="1441"/>
                    </a:cubicBezTo>
                    <a:lnTo>
                      <a:pt x="405" y="1501"/>
                    </a:lnTo>
                    <a:cubicBezTo>
                      <a:pt x="405" y="1537"/>
                      <a:pt x="441" y="1549"/>
                      <a:pt x="465" y="1549"/>
                    </a:cubicBezTo>
                    <a:cubicBezTo>
                      <a:pt x="500" y="1549"/>
                      <a:pt x="524" y="1525"/>
                      <a:pt x="524" y="1501"/>
                    </a:cubicBezTo>
                    <a:lnTo>
                      <a:pt x="524" y="1441"/>
                    </a:lnTo>
                    <a:cubicBezTo>
                      <a:pt x="715" y="1406"/>
                      <a:pt x="881" y="1299"/>
                      <a:pt x="881" y="1037"/>
                    </a:cubicBezTo>
                    <a:cubicBezTo>
                      <a:pt x="881" y="787"/>
                      <a:pt x="715" y="703"/>
                      <a:pt x="524" y="620"/>
                    </a:cubicBezTo>
                    <a:lnTo>
                      <a:pt x="524" y="298"/>
                    </a:lnTo>
                    <a:cubicBezTo>
                      <a:pt x="596" y="298"/>
                      <a:pt x="631" y="310"/>
                      <a:pt x="703" y="358"/>
                    </a:cubicBezTo>
                    <a:cubicBezTo>
                      <a:pt x="717" y="362"/>
                      <a:pt x="732" y="364"/>
                      <a:pt x="746" y="364"/>
                    </a:cubicBezTo>
                    <a:cubicBezTo>
                      <a:pt x="777" y="364"/>
                      <a:pt x="805" y="351"/>
                      <a:pt x="822" y="310"/>
                    </a:cubicBezTo>
                    <a:cubicBezTo>
                      <a:pt x="857" y="263"/>
                      <a:pt x="869" y="203"/>
                      <a:pt x="810" y="156"/>
                    </a:cubicBezTo>
                    <a:cubicBezTo>
                      <a:pt x="738" y="96"/>
                      <a:pt x="619" y="84"/>
                      <a:pt x="524" y="84"/>
                    </a:cubicBezTo>
                    <a:lnTo>
                      <a:pt x="524" y="48"/>
                    </a:lnTo>
                    <a:cubicBezTo>
                      <a:pt x="524" y="13"/>
                      <a:pt x="500" y="1"/>
                      <a:pt x="4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9570;p16">
                <a:extLst>
                  <a:ext uri="{FF2B5EF4-FFF2-40B4-BE49-F238E27FC236}">
                    <a16:creationId xmlns="" xmlns:a16="http://schemas.microsoft.com/office/drawing/2014/main" id="{DCCEDC45-7D29-44A4-8DC7-7859B93AB9D2}"/>
                  </a:ext>
                </a:extLst>
              </p:cNvPr>
              <p:cNvSpPr/>
              <p:nvPr/>
            </p:nvSpPr>
            <p:spPr>
              <a:xfrm>
                <a:off x="3988156" y="3495935"/>
                <a:ext cx="353954" cy="203155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6383" extrusionOk="0">
                    <a:moveTo>
                      <a:pt x="3525" y="1884"/>
                    </a:moveTo>
                    <a:cubicBezTo>
                      <a:pt x="3540" y="1884"/>
                      <a:pt x="3561" y="1898"/>
                      <a:pt x="3561" y="1925"/>
                    </a:cubicBezTo>
                    <a:cubicBezTo>
                      <a:pt x="3632" y="2103"/>
                      <a:pt x="4632" y="4770"/>
                      <a:pt x="4680" y="4854"/>
                    </a:cubicBezTo>
                    <a:cubicBezTo>
                      <a:pt x="4692" y="4865"/>
                      <a:pt x="4680" y="4901"/>
                      <a:pt x="4644" y="4901"/>
                    </a:cubicBezTo>
                    <a:lnTo>
                      <a:pt x="3930" y="5163"/>
                    </a:lnTo>
                    <a:cubicBezTo>
                      <a:pt x="3882" y="5032"/>
                      <a:pt x="2870" y="2341"/>
                      <a:pt x="2799" y="2163"/>
                    </a:cubicBezTo>
                    <a:lnTo>
                      <a:pt x="3513" y="1889"/>
                    </a:lnTo>
                    <a:cubicBezTo>
                      <a:pt x="3516" y="1886"/>
                      <a:pt x="3520" y="1884"/>
                      <a:pt x="3525" y="1884"/>
                    </a:cubicBezTo>
                    <a:close/>
                    <a:moveTo>
                      <a:pt x="2501" y="2294"/>
                    </a:moveTo>
                    <a:lnTo>
                      <a:pt x="3632" y="5306"/>
                    </a:lnTo>
                    <a:cubicBezTo>
                      <a:pt x="3096" y="5496"/>
                      <a:pt x="1763" y="5997"/>
                      <a:pt x="1536" y="6092"/>
                    </a:cubicBezTo>
                    <a:cubicBezTo>
                      <a:pt x="1528" y="6095"/>
                      <a:pt x="1520" y="6096"/>
                      <a:pt x="1511" y="6096"/>
                    </a:cubicBezTo>
                    <a:cubicBezTo>
                      <a:pt x="1485" y="6096"/>
                      <a:pt x="1459" y="6081"/>
                      <a:pt x="1441" y="6044"/>
                    </a:cubicBezTo>
                    <a:lnTo>
                      <a:pt x="358" y="3175"/>
                    </a:lnTo>
                    <a:cubicBezTo>
                      <a:pt x="346" y="3139"/>
                      <a:pt x="358" y="3103"/>
                      <a:pt x="405" y="3080"/>
                    </a:cubicBezTo>
                    <a:cubicBezTo>
                      <a:pt x="1084" y="2829"/>
                      <a:pt x="2025" y="2472"/>
                      <a:pt x="2501" y="2294"/>
                    </a:cubicBezTo>
                    <a:close/>
                    <a:moveTo>
                      <a:pt x="10195" y="0"/>
                    </a:moveTo>
                    <a:cubicBezTo>
                      <a:pt x="9949" y="0"/>
                      <a:pt x="9714" y="126"/>
                      <a:pt x="9537" y="282"/>
                    </a:cubicBezTo>
                    <a:lnTo>
                      <a:pt x="7835" y="1698"/>
                    </a:lnTo>
                    <a:cubicBezTo>
                      <a:pt x="7740" y="1496"/>
                      <a:pt x="7537" y="1282"/>
                      <a:pt x="7144" y="1282"/>
                    </a:cubicBezTo>
                    <a:cubicBezTo>
                      <a:pt x="6745" y="1282"/>
                      <a:pt x="6434" y="1280"/>
                      <a:pt x="6185" y="1280"/>
                    </a:cubicBezTo>
                    <a:cubicBezTo>
                      <a:pt x="5437" y="1280"/>
                      <a:pt x="5254" y="1294"/>
                      <a:pt x="4977" y="1401"/>
                    </a:cubicBezTo>
                    <a:lnTo>
                      <a:pt x="3882" y="1853"/>
                    </a:lnTo>
                    <a:lnTo>
                      <a:pt x="3870" y="1806"/>
                    </a:lnTo>
                    <a:cubicBezTo>
                      <a:pt x="3814" y="1665"/>
                      <a:pt x="3669" y="1569"/>
                      <a:pt x="3523" y="1569"/>
                    </a:cubicBezTo>
                    <a:cubicBezTo>
                      <a:pt x="3484" y="1569"/>
                      <a:pt x="3444" y="1576"/>
                      <a:pt x="3406" y="1591"/>
                    </a:cubicBezTo>
                    <a:lnTo>
                      <a:pt x="2596" y="1913"/>
                    </a:lnTo>
                    <a:cubicBezTo>
                      <a:pt x="2239" y="2044"/>
                      <a:pt x="1084" y="2472"/>
                      <a:pt x="298" y="2770"/>
                    </a:cubicBezTo>
                    <a:cubicBezTo>
                      <a:pt x="108" y="2841"/>
                      <a:pt x="1" y="3068"/>
                      <a:pt x="72" y="3258"/>
                    </a:cubicBezTo>
                    <a:lnTo>
                      <a:pt x="1167" y="6139"/>
                    </a:lnTo>
                    <a:cubicBezTo>
                      <a:pt x="1222" y="6285"/>
                      <a:pt x="1368" y="6382"/>
                      <a:pt x="1518" y="6382"/>
                    </a:cubicBezTo>
                    <a:cubicBezTo>
                      <a:pt x="1564" y="6382"/>
                      <a:pt x="1611" y="6373"/>
                      <a:pt x="1656" y="6354"/>
                    </a:cubicBezTo>
                    <a:cubicBezTo>
                      <a:pt x="1906" y="6270"/>
                      <a:pt x="3549" y="5639"/>
                      <a:pt x="3894" y="5508"/>
                    </a:cubicBezTo>
                    <a:lnTo>
                      <a:pt x="4763" y="5175"/>
                    </a:lnTo>
                    <a:cubicBezTo>
                      <a:pt x="4942" y="5104"/>
                      <a:pt x="5049" y="4901"/>
                      <a:pt x="4965" y="4723"/>
                    </a:cubicBezTo>
                    <a:lnTo>
                      <a:pt x="4954" y="4675"/>
                    </a:lnTo>
                    <a:cubicBezTo>
                      <a:pt x="5525" y="4437"/>
                      <a:pt x="5537" y="4413"/>
                      <a:pt x="6120" y="4413"/>
                    </a:cubicBezTo>
                    <a:cubicBezTo>
                      <a:pt x="6204" y="4413"/>
                      <a:pt x="6275" y="4330"/>
                      <a:pt x="6275" y="4246"/>
                    </a:cubicBezTo>
                    <a:cubicBezTo>
                      <a:pt x="6275" y="4151"/>
                      <a:pt x="6204" y="4080"/>
                      <a:pt x="6120" y="4080"/>
                    </a:cubicBezTo>
                    <a:cubicBezTo>
                      <a:pt x="5477" y="4080"/>
                      <a:pt x="5418" y="4127"/>
                      <a:pt x="4834" y="4377"/>
                    </a:cubicBezTo>
                    <a:lnTo>
                      <a:pt x="3989" y="2127"/>
                    </a:lnTo>
                    <a:lnTo>
                      <a:pt x="5073" y="1686"/>
                    </a:lnTo>
                    <a:cubicBezTo>
                      <a:pt x="5294" y="1601"/>
                      <a:pt x="5460" y="1589"/>
                      <a:pt x="6106" y="1589"/>
                    </a:cubicBezTo>
                    <a:cubicBezTo>
                      <a:pt x="6364" y="1589"/>
                      <a:pt x="6699" y="1591"/>
                      <a:pt x="7144" y="1591"/>
                    </a:cubicBezTo>
                    <a:cubicBezTo>
                      <a:pt x="7323" y="1591"/>
                      <a:pt x="7442" y="1651"/>
                      <a:pt x="7513" y="1770"/>
                    </a:cubicBezTo>
                    <a:cubicBezTo>
                      <a:pt x="7573" y="1865"/>
                      <a:pt x="7573" y="1948"/>
                      <a:pt x="7585" y="1984"/>
                    </a:cubicBezTo>
                    <a:cubicBezTo>
                      <a:pt x="7585" y="2044"/>
                      <a:pt x="7549" y="2341"/>
                      <a:pt x="7263" y="2389"/>
                    </a:cubicBezTo>
                    <a:cubicBezTo>
                      <a:pt x="6835" y="2460"/>
                      <a:pt x="5882" y="2591"/>
                      <a:pt x="5882" y="2591"/>
                    </a:cubicBezTo>
                    <a:cubicBezTo>
                      <a:pt x="5787" y="2603"/>
                      <a:pt x="5727" y="2687"/>
                      <a:pt x="5739" y="2770"/>
                    </a:cubicBezTo>
                    <a:cubicBezTo>
                      <a:pt x="5763" y="2841"/>
                      <a:pt x="5823" y="2901"/>
                      <a:pt x="5906" y="2901"/>
                    </a:cubicBezTo>
                    <a:lnTo>
                      <a:pt x="5942" y="2901"/>
                    </a:lnTo>
                    <a:cubicBezTo>
                      <a:pt x="5954" y="2901"/>
                      <a:pt x="6894" y="2770"/>
                      <a:pt x="7335" y="2699"/>
                    </a:cubicBezTo>
                    <a:cubicBezTo>
                      <a:pt x="7740" y="2627"/>
                      <a:pt x="7882" y="2282"/>
                      <a:pt x="7918" y="2056"/>
                    </a:cubicBezTo>
                    <a:lnTo>
                      <a:pt x="9764" y="520"/>
                    </a:lnTo>
                    <a:cubicBezTo>
                      <a:pt x="9875" y="408"/>
                      <a:pt x="10028" y="311"/>
                      <a:pt x="10188" y="311"/>
                    </a:cubicBezTo>
                    <a:cubicBezTo>
                      <a:pt x="10285" y="311"/>
                      <a:pt x="10384" y="347"/>
                      <a:pt x="10478" y="436"/>
                    </a:cubicBezTo>
                    <a:cubicBezTo>
                      <a:pt x="10776" y="734"/>
                      <a:pt x="10502" y="1091"/>
                      <a:pt x="10430" y="1151"/>
                    </a:cubicBezTo>
                    <a:cubicBezTo>
                      <a:pt x="10359" y="1222"/>
                      <a:pt x="8097" y="3651"/>
                      <a:pt x="8097" y="3651"/>
                    </a:cubicBezTo>
                    <a:cubicBezTo>
                      <a:pt x="7763" y="4020"/>
                      <a:pt x="7323" y="4080"/>
                      <a:pt x="7144" y="4092"/>
                    </a:cubicBezTo>
                    <a:lnTo>
                      <a:pt x="6847" y="4092"/>
                    </a:lnTo>
                    <a:cubicBezTo>
                      <a:pt x="6751" y="4092"/>
                      <a:pt x="6680" y="4175"/>
                      <a:pt x="6680" y="4258"/>
                    </a:cubicBezTo>
                    <a:cubicBezTo>
                      <a:pt x="6680" y="4353"/>
                      <a:pt x="6751" y="4425"/>
                      <a:pt x="6847" y="4425"/>
                    </a:cubicBezTo>
                    <a:lnTo>
                      <a:pt x="7156" y="4425"/>
                    </a:lnTo>
                    <a:cubicBezTo>
                      <a:pt x="7382" y="4413"/>
                      <a:pt x="7918" y="4330"/>
                      <a:pt x="8335" y="3877"/>
                    </a:cubicBezTo>
                    <a:cubicBezTo>
                      <a:pt x="10669" y="1377"/>
                      <a:pt x="10669" y="1377"/>
                      <a:pt x="10669" y="1353"/>
                    </a:cubicBezTo>
                    <a:cubicBezTo>
                      <a:pt x="10883" y="1151"/>
                      <a:pt x="11121" y="627"/>
                      <a:pt x="10704" y="210"/>
                    </a:cubicBezTo>
                    <a:cubicBezTo>
                      <a:pt x="10539" y="60"/>
                      <a:pt x="10365" y="0"/>
                      <a:pt x="101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" name="Grupo 82">
            <a:extLst>
              <a:ext uri="{FF2B5EF4-FFF2-40B4-BE49-F238E27FC236}">
                <a16:creationId xmlns="" xmlns:a16="http://schemas.microsoft.com/office/drawing/2014/main" id="{727A7CD8-6CF0-4E3A-95AA-70C71583C9B6}"/>
              </a:ext>
            </a:extLst>
          </p:cNvPr>
          <p:cNvGrpSpPr/>
          <p:nvPr/>
        </p:nvGrpSpPr>
        <p:grpSpPr>
          <a:xfrm>
            <a:off x="5720764" y="5239955"/>
            <a:ext cx="528675" cy="528675"/>
            <a:chOff x="5720764" y="5239955"/>
            <a:chExt cx="528675" cy="528675"/>
          </a:xfrm>
        </p:grpSpPr>
        <p:sp>
          <p:nvSpPr>
            <p:cNvPr id="84" name="Elipse 83">
              <a:extLst>
                <a:ext uri="{FF2B5EF4-FFF2-40B4-BE49-F238E27FC236}">
                  <a16:creationId xmlns="" xmlns:a16="http://schemas.microsoft.com/office/drawing/2014/main" id="{C86782C5-5824-43DC-98F7-A6ACBC3BC9D7}"/>
                </a:ext>
              </a:extLst>
            </p:cNvPr>
            <p:cNvSpPr/>
            <p:nvPr/>
          </p:nvSpPr>
          <p:spPr>
            <a:xfrm>
              <a:off x="5720764" y="5239955"/>
              <a:ext cx="528675" cy="5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85" name="Google Shape;9481;p16">
              <a:extLst>
                <a:ext uri="{FF2B5EF4-FFF2-40B4-BE49-F238E27FC236}">
                  <a16:creationId xmlns="" xmlns:a16="http://schemas.microsoft.com/office/drawing/2014/main" id="{B6B97551-88F2-4E97-B80F-ADEEA2E54A0E}"/>
                </a:ext>
              </a:extLst>
            </p:cNvPr>
            <p:cNvGrpSpPr/>
            <p:nvPr/>
          </p:nvGrpSpPr>
          <p:grpSpPr>
            <a:xfrm>
              <a:off x="5761688" y="5340763"/>
              <a:ext cx="446826" cy="327059"/>
              <a:chOff x="5733194" y="2431718"/>
              <a:chExt cx="446826" cy="327059"/>
            </a:xfrm>
            <a:solidFill>
              <a:schemeClr val="tx2"/>
            </a:solidFill>
          </p:grpSpPr>
          <p:sp>
            <p:nvSpPr>
              <p:cNvPr id="86" name="Google Shape;9482;p16">
                <a:extLst>
                  <a:ext uri="{FF2B5EF4-FFF2-40B4-BE49-F238E27FC236}">
                    <a16:creationId xmlns="" xmlns:a16="http://schemas.microsoft.com/office/drawing/2014/main" id="{E69D4716-F7C1-429B-AB7D-B1B4CEB8E537}"/>
                  </a:ext>
                </a:extLst>
              </p:cNvPr>
              <p:cNvSpPr/>
              <p:nvPr/>
            </p:nvSpPr>
            <p:spPr>
              <a:xfrm>
                <a:off x="6032946" y="2474145"/>
                <a:ext cx="56112" cy="2011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32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17"/>
                      <a:pt x="215" y="417"/>
                    </a:cubicBezTo>
                    <a:cubicBezTo>
                      <a:pt x="441" y="417"/>
                      <a:pt x="1108" y="453"/>
                      <a:pt x="1429" y="620"/>
                    </a:cubicBezTo>
                    <a:cubicBezTo>
                      <a:pt x="1465" y="632"/>
                      <a:pt x="1489" y="632"/>
                      <a:pt x="1525" y="632"/>
                    </a:cubicBezTo>
                    <a:cubicBezTo>
                      <a:pt x="1596" y="632"/>
                      <a:pt x="1668" y="584"/>
                      <a:pt x="1703" y="513"/>
                    </a:cubicBezTo>
                    <a:cubicBezTo>
                      <a:pt x="1763" y="417"/>
                      <a:pt x="1727" y="298"/>
                      <a:pt x="1632" y="239"/>
                    </a:cubicBezTo>
                    <a:cubicBezTo>
                      <a:pt x="1156" y="1"/>
                      <a:pt x="263" y="1"/>
                      <a:pt x="2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9483;p16">
                <a:extLst>
                  <a:ext uri="{FF2B5EF4-FFF2-40B4-BE49-F238E27FC236}">
                    <a16:creationId xmlns="" xmlns:a16="http://schemas.microsoft.com/office/drawing/2014/main" id="{1A92444A-F87F-4A3C-8403-05DE019101B4}"/>
                  </a:ext>
                </a:extLst>
              </p:cNvPr>
              <p:cNvSpPr/>
              <p:nvPr/>
            </p:nvSpPr>
            <p:spPr>
              <a:xfrm>
                <a:off x="5733194" y="2431718"/>
                <a:ext cx="446826" cy="327059"/>
              </a:xfrm>
              <a:custGeom>
                <a:avLst/>
                <a:gdLst/>
                <a:ahLst/>
                <a:cxnLst/>
                <a:rect l="l" t="t" r="r" b="b"/>
                <a:pathLst>
                  <a:path w="14039" h="10276" extrusionOk="0">
                    <a:moveTo>
                      <a:pt x="11621" y="655"/>
                    </a:moveTo>
                    <a:lnTo>
                      <a:pt x="11621" y="1500"/>
                    </a:lnTo>
                    <a:cubicBezTo>
                      <a:pt x="11621" y="1631"/>
                      <a:pt x="11598" y="1762"/>
                      <a:pt x="11538" y="1905"/>
                    </a:cubicBezTo>
                    <a:lnTo>
                      <a:pt x="11431" y="2108"/>
                    </a:lnTo>
                    <a:cubicBezTo>
                      <a:pt x="11419" y="2143"/>
                      <a:pt x="11419" y="2167"/>
                      <a:pt x="11419" y="2203"/>
                    </a:cubicBezTo>
                    <a:lnTo>
                      <a:pt x="11419" y="2631"/>
                    </a:lnTo>
                    <a:cubicBezTo>
                      <a:pt x="11419" y="2929"/>
                      <a:pt x="11300" y="3215"/>
                      <a:pt x="11074" y="3429"/>
                    </a:cubicBezTo>
                    <a:cubicBezTo>
                      <a:pt x="10858" y="3634"/>
                      <a:pt x="10599" y="3751"/>
                      <a:pt x="10317" y="3751"/>
                    </a:cubicBezTo>
                    <a:cubicBezTo>
                      <a:pt x="10303" y="3751"/>
                      <a:pt x="10290" y="3751"/>
                      <a:pt x="10276" y="3751"/>
                    </a:cubicBezTo>
                    <a:cubicBezTo>
                      <a:pt x="9657" y="3739"/>
                      <a:pt x="9181" y="3215"/>
                      <a:pt x="9181" y="2584"/>
                    </a:cubicBezTo>
                    <a:lnTo>
                      <a:pt x="9181" y="2203"/>
                    </a:lnTo>
                    <a:cubicBezTo>
                      <a:pt x="9181" y="2167"/>
                      <a:pt x="9181" y="2143"/>
                      <a:pt x="9169" y="2108"/>
                    </a:cubicBezTo>
                    <a:lnTo>
                      <a:pt x="9038" y="1857"/>
                    </a:lnTo>
                    <a:cubicBezTo>
                      <a:pt x="8990" y="1762"/>
                      <a:pt x="8966" y="1667"/>
                      <a:pt x="8966" y="1560"/>
                    </a:cubicBezTo>
                    <a:lnTo>
                      <a:pt x="8966" y="1548"/>
                    </a:lnTo>
                    <a:cubicBezTo>
                      <a:pt x="8966" y="1048"/>
                      <a:pt x="9359" y="655"/>
                      <a:pt x="9859" y="655"/>
                    </a:cubicBezTo>
                    <a:close/>
                    <a:moveTo>
                      <a:pt x="4156" y="429"/>
                    </a:moveTo>
                    <a:cubicBezTo>
                      <a:pt x="4513" y="429"/>
                      <a:pt x="4823" y="560"/>
                      <a:pt x="5061" y="822"/>
                    </a:cubicBezTo>
                    <a:cubicBezTo>
                      <a:pt x="5299" y="1072"/>
                      <a:pt x="5442" y="1417"/>
                      <a:pt x="5478" y="1786"/>
                    </a:cubicBezTo>
                    <a:cubicBezTo>
                      <a:pt x="5513" y="2215"/>
                      <a:pt x="5656" y="3108"/>
                      <a:pt x="5847" y="3643"/>
                    </a:cubicBezTo>
                    <a:lnTo>
                      <a:pt x="5835" y="3643"/>
                    </a:lnTo>
                    <a:cubicBezTo>
                      <a:pt x="5525" y="3762"/>
                      <a:pt x="4882" y="3941"/>
                      <a:pt x="4132" y="3941"/>
                    </a:cubicBezTo>
                    <a:cubicBezTo>
                      <a:pt x="4077" y="3944"/>
                      <a:pt x="4021" y="3945"/>
                      <a:pt x="3967" y="3945"/>
                    </a:cubicBezTo>
                    <a:cubicBezTo>
                      <a:pt x="3330" y="3945"/>
                      <a:pt x="2762" y="3765"/>
                      <a:pt x="2477" y="3655"/>
                    </a:cubicBezTo>
                    <a:cubicBezTo>
                      <a:pt x="2656" y="3108"/>
                      <a:pt x="2799" y="2215"/>
                      <a:pt x="2835" y="1786"/>
                    </a:cubicBezTo>
                    <a:cubicBezTo>
                      <a:pt x="2858" y="1417"/>
                      <a:pt x="3013" y="1072"/>
                      <a:pt x="3251" y="822"/>
                    </a:cubicBezTo>
                    <a:cubicBezTo>
                      <a:pt x="3501" y="560"/>
                      <a:pt x="3811" y="429"/>
                      <a:pt x="4156" y="429"/>
                    </a:cubicBezTo>
                    <a:close/>
                    <a:moveTo>
                      <a:pt x="10752" y="4096"/>
                    </a:moveTo>
                    <a:cubicBezTo>
                      <a:pt x="10752" y="4155"/>
                      <a:pt x="10764" y="4215"/>
                      <a:pt x="10776" y="4274"/>
                    </a:cubicBezTo>
                    <a:lnTo>
                      <a:pt x="10609" y="4429"/>
                    </a:lnTo>
                    <a:cubicBezTo>
                      <a:pt x="10526" y="4524"/>
                      <a:pt x="10419" y="4572"/>
                      <a:pt x="10300" y="4572"/>
                    </a:cubicBezTo>
                    <a:cubicBezTo>
                      <a:pt x="10181" y="4572"/>
                      <a:pt x="10062" y="4524"/>
                      <a:pt x="9990" y="4429"/>
                    </a:cubicBezTo>
                    <a:lnTo>
                      <a:pt x="9823" y="4274"/>
                    </a:lnTo>
                    <a:cubicBezTo>
                      <a:pt x="9835" y="4215"/>
                      <a:pt x="9859" y="4155"/>
                      <a:pt x="9859" y="4096"/>
                    </a:cubicBezTo>
                    <a:cubicBezTo>
                      <a:pt x="9990" y="4132"/>
                      <a:pt x="10121" y="4167"/>
                      <a:pt x="10252" y="4167"/>
                    </a:cubicBezTo>
                    <a:lnTo>
                      <a:pt x="10300" y="4167"/>
                    </a:lnTo>
                    <a:cubicBezTo>
                      <a:pt x="10455" y="4167"/>
                      <a:pt x="10609" y="4132"/>
                      <a:pt x="10752" y="4096"/>
                    </a:cubicBezTo>
                    <a:close/>
                    <a:moveTo>
                      <a:pt x="4692" y="4358"/>
                    </a:moveTo>
                    <a:cubicBezTo>
                      <a:pt x="4763" y="4524"/>
                      <a:pt x="4918" y="4644"/>
                      <a:pt x="5097" y="4691"/>
                    </a:cubicBezTo>
                    <a:lnTo>
                      <a:pt x="5835" y="4894"/>
                    </a:lnTo>
                    <a:cubicBezTo>
                      <a:pt x="6025" y="4953"/>
                      <a:pt x="6168" y="5132"/>
                      <a:pt x="6168" y="5322"/>
                    </a:cubicBezTo>
                    <a:lnTo>
                      <a:pt x="6168" y="7251"/>
                    </a:lnTo>
                    <a:cubicBezTo>
                      <a:pt x="6168" y="7501"/>
                      <a:pt x="5954" y="7692"/>
                      <a:pt x="5716" y="7692"/>
                    </a:cubicBezTo>
                    <a:lnTo>
                      <a:pt x="5704" y="7692"/>
                    </a:lnTo>
                    <a:lnTo>
                      <a:pt x="5704" y="6144"/>
                    </a:lnTo>
                    <a:cubicBezTo>
                      <a:pt x="5668" y="5787"/>
                      <a:pt x="5394" y="5501"/>
                      <a:pt x="5025" y="5501"/>
                    </a:cubicBezTo>
                    <a:lnTo>
                      <a:pt x="3275" y="5501"/>
                    </a:lnTo>
                    <a:cubicBezTo>
                      <a:pt x="2918" y="5501"/>
                      <a:pt x="2632" y="5787"/>
                      <a:pt x="2632" y="6144"/>
                    </a:cubicBezTo>
                    <a:lnTo>
                      <a:pt x="2632" y="7692"/>
                    </a:lnTo>
                    <a:lnTo>
                      <a:pt x="2620" y="7692"/>
                    </a:lnTo>
                    <a:cubicBezTo>
                      <a:pt x="2370" y="7692"/>
                      <a:pt x="2180" y="7489"/>
                      <a:pt x="2180" y="7251"/>
                    </a:cubicBezTo>
                    <a:lnTo>
                      <a:pt x="2180" y="5322"/>
                    </a:lnTo>
                    <a:cubicBezTo>
                      <a:pt x="2180" y="5132"/>
                      <a:pt x="2311" y="4941"/>
                      <a:pt x="2501" y="4894"/>
                    </a:cubicBezTo>
                    <a:lnTo>
                      <a:pt x="3251" y="4691"/>
                    </a:lnTo>
                    <a:cubicBezTo>
                      <a:pt x="3430" y="4644"/>
                      <a:pt x="3561" y="4524"/>
                      <a:pt x="3644" y="4358"/>
                    </a:cubicBezTo>
                    <a:cubicBezTo>
                      <a:pt x="3811" y="4370"/>
                      <a:pt x="3989" y="4394"/>
                      <a:pt x="4168" y="4394"/>
                    </a:cubicBezTo>
                    <a:cubicBezTo>
                      <a:pt x="4347" y="4394"/>
                      <a:pt x="4525" y="4370"/>
                      <a:pt x="4692" y="4358"/>
                    </a:cubicBezTo>
                    <a:close/>
                    <a:moveTo>
                      <a:pt x="10526" y="5906"/>
                    </a:moveTo>
                    <a:cubicBezTo>
                      <a:pt x="10538" y="5906"/>
                      <a:pt x="10538" y="5906"/>
                      <a:pt x="10538" y="5918"/>
                    </a:cubicBezTo>
                    <a:lnTo>
                      <a:pt x="10538" y="7680"/>
                    </a:lnTo>
                    <a:cubicBezTo>
                      <a:pt x="10538" y="7692"/>
                      <a:pt x="10538" y="7692"/>
                      <a:pt x="10526" y="7692"/>
                    </a:cubicBezTo>
                    <a:lnTo>
                      <a:pt x="7895" y="7692"/>
                    </a:lnTo>
                    <a:cubicBezTo>
                      <a:pt x="7871" y="7692"/>
                      <a:pt x="7871" y="7692"/>
                      <a:pt x="7871" y="7680"/>
                    </a:cubicBezTo>
                    <a:lnTo>
                      <a:pt x="7871" y="5918"/>
                    </a:lnTo>
                    <a:lnTo>
                      <a:pt x="10526" y="5906"/>
                    </a:lnTo>
                    <a:close/>
                    <a:moveTo>
                      <a:pt x="11050" y="4596"/>
                    </a:moveTo>
                    <a:lnTo>
                      <a:pt x="11228" y="4691"/>
                    </a:lnTo>
                    <a:lnTo>
                      <a:pt x="11967" y="4894"/>
                    </a:lnTo>
                    <a:cubicBezTo>
                      <a:pt x="12157" y="4953"/>
                      <a:pt x="12300" y="5132"/>
                      <a:pt x="12300" y="5322"/>
                    </a:cubicBezTo>
                    <a:lnTo>
                      <a:pt x="12300" y="7251"/>
                    </a:lnTo>
                    <a:cubicBezTo>
                      <a:pt x="12300" y="7501"/>
                      <a:pt x="12086" y="7692"/>
                      <a:pt x="11848" y="7692"/>
                    </a:cubicBezTo>
                    <a:lnTo>
                      <a:pt x="10955" y="7692"/>
                    </a:lnTo>
                    <a:lnTo>
                      <a:pt x="10955" y="7680"/>
                    </a:lnTo>
                    <a:lnTo>
                      <a:pt x="10955" y="7227"/>
                    </a:lnTo>
                    <a:lnTo>
                      <a:pt x="11621" y="7227"/>
                    </a:lnTo>
                    <a:cubicBezTo>
                      <a:pt x="11740" y="7227"/>
                      <a:pt x="11836" y="7144"/>
                      <a:pt x="11836" y="7025"/>
                    </a:cubicBezTo>
                    <a:lnTo>
                      <a:pt x="11836" y="5715"/>
                    </a:lnTo>
                    <a:cubicBezTo>
                      <a:pt x="11836" y="5596"/>
                      <a:pt x="11740" y="5501"/>
                      <a:pt x="11621" y="5501"/>
                    </a:cubicBezTo>
                    <a:cubicBezTo>
                      <a:pt x="11502" y="5501"/>
                      <a:pt x="11419" y="5596"/>
                      <a:pt x="11419" y="5715"/>
                    </a:cubicBezTo>
                    <a:lnTo>
                      <a:pt x="11419" y="6834"/>
                    </a:lnTo>
                    <a:lnTo>
                      <a:pt x="10955" y="6834"/>
                    </a:lnTo>
                    <a:lnTo>
                      <a:pt x="10955" y="5941"/>
                    </a:lnTo>
                    <a:cubicBezTo>
                      <a:pt x="10955" y="5691"/>
                      <a:pt x="10764" y="5525"/>
                      <a:pt x="10538" y="5525"/>
                    </a:cubicBezTo>
                    <a:lnTo>
                      <a:pt x="8335" y="5525"/>
                    </a:lnTo>
                    <a:lnTo>
                      <a:pt x="8335" y="5322"/>
                    </a:lnTo>
                    <a:lnTo>
                      <a:pt x="8299" y="5322"/>
                    </a:lnTo>
                    <a:cubicBezTo>
                      <a:pt x="8299" y="5132"/>
                      <a:pt x="8442" y="4941"/>
                      <a:pt x="8633" y="4894"/>
                    </a:cubicBezTo>
                    <a:lnTo>
                      <a:pt x="9383" y="4691"/>
                    </a:lnTo>
                    <a:cubicBezTo>
                      <a:pt x="9442" y="4667"/>
                      <a:pt x="9490" y="4644"/>
                      <a:pt x="9562" y="4596"/>
                    </a:cubicBezTo>
                    <a:lnTo>
                      <a:pt x="9693" y="4727"/>
                    </a:lnTo>
                    <a:cubicBezTo>
                      <a:pt x="9859" y="4894"/>
                      <a:pt x="10062" y="4989"/>
                      <a:pt x="10300" y="4989"/>
                    </a:cubicBezTo>
                    <a:cubicBezTo>
                      <a:pt x="10526" y="4989"/>
                      <a:pt x="10752" y="4894"/>
                      <a:pt x="10907" y="4727"/>
                    </a:cubicBezTo>
                    <a:lnTo>
                      <a:pt x="11050" y="4596"/>
                    </a:lnTo>
                    <a:close/>
                    <a:moveTo>
                      <a:pt x="2632" y="8108"/>
                    </a:moveTo>
                    <a:lnTo>
                      <a:pt x="2632" y="8573"/>
                    </a:lnTo>
                    <a:lnTo>
                      <a:pt x="846" y="8573"/>
                    </a:lnTo>
                    <a:lnTo>
                      <a:pt x="846" y="8108"/>
                    </a:lnTo>
                    <a:close/>
                    <a:moveTo>
                      <a:pt x="13157" y="8108"/>
                    </a:moveTo>
                    <a:lnTo>
                      <a:pt x="13157" y="8573"/>
                    </a:lnTo>
                    <a:lnTo>
                      <a:pt x="5668" y="8573"/>
                    </a:lnTo>
                    <a:lnTo>
                      <a:pt x="5668" y="8108"/>
                    </a:lnTo>
                    <a:close/>
                    <a:moveTo>
                      <a:pt x="5049" y="5906"/>
                    </a:moveTo>
                    <a:cubicBezTo>
                      <a:pt x="5180" y="5906"/>
                      <a:pt x="5287" y="6013"/>
                      <a:pt x="5287" y="6144"/>
                    </a:cubicBezTo>
                    <a:lnTo>
                      <a:pt x="5287" y="9001"/>
                    </a:lnTo>
                    <a:lnTo>
                      <a:pt x="3049" y="9001"/>
                    </a:lnTo>
                    <a:lnTo>
                      <a:pt x="3049" y="6144"/>
                    </a:lnTo>
                    <a:cubicBezTo>
                      <a:pt x="3049" y="6013"/>
                      <a:pt x="3156" y="5906"/>
                      <a:pt x="3287" y="5906"/>
                    </a:cubicBezTo>
                    <a:close/>
                    <a:moveTo>
                      <a:pt x="4168" y="0"/>
                    </a:moveTo>
                    <a:cubicBezTo>
                      <a:pt x="3239" y="0"/>
                      <a:pt x="2501" y="738"/>
                      <a:pt x="2430" y="1738"/>
                    </a:cubicBezTo>
                    <a:cubicBezTo>
                      <a:pt x="2394" y="2155"/>
                      <a:pt x="2263" y="2989"/>
                      <a:pt x="2084" y="3477"/>
                    </a:cubicBezTo>
                    <a:cubicBezTo>
                      <a:pt x="2037" y="3584"/>
                      <a:pt x="2049" y="3703"/>
                      <a:pt x="2096" y="3810"/>
                    </a:cubicBezTo>
                    <a:cubicBezTo>
                      <a:pt x="2144" y="3905"/>
                      <a:pt x="2239" y="3989"/>
                      <a:pt x="2334" y="4024"/>
                    </a:cubicBezTo>
                    <a:cubicBezTo>
                      <a:pt x="2513" y="4084"/>
                      <a:pt x="2811" y="4179"/>
                      <a:pt x="3156" y="4251"/>
                    </a:cubicBezTo>
                    <a:cubicBezTo>
                      <a:pt x="3144" y="4251"/>
                      <a:pt x="3144" y="4251"/>
                      <a:pt x="3120" y="4263"/>
                    </a:cubicBezTo>
                    <a:lnTo>
                      <a:pt x="2382" y="4477"/>
                    </a:lnTo>
                    <a:cubicBezTo>
                      <a:pt x="2013" y="4584"/>
                      <a:pt x="1751" y="4917"/>
                      <a:pt x="1751" y="5310"/>
                    </a:cubicBezTo>
                    <a:lnTo>
                      <a:pt x="1751" y="7227"/>
                    </a:lnTo>
                    <a:cubicBezTo>
                      <a:pt x="1751" y="7394"/>
                      <a:pt x="1799" y="7561"/>
                      <a:pt x="1894" y="7680"/>
                    </a:cubicBezTo>
                    <a:lnTo>
                      <a:pt x="203" y="7680"/>
                    </a:lnTo>
                    <a:cubicBezTo>
                      <a:pt x="84" y="7680"/>
                      <a:pt x="1" y="7763"/>
                      <a:pt x="1" y="7882"/>
                    </a:cubicBezTo>
                    <a:cubicBezTo>
                      <a:pt x="1" y="8001"/>
                      <a:pt x="84" y="8096"/>
                      <a:pt x="203" y="8096"/>
                    </a:cubicBezTo>
                    <a:lnTo>
                      <a:pt x="441" y="8096"/>
                    </a:lnTo>
                    <a:lnTo>
                      <a:pt x="441" y="10073"/>
                    </a:lnTo>
                    <a:cubicBezTo>
                      <a:pt x="441" y="10192"/>
                      <a:pt x="537" y="10275"/>
                      <a:pt x="656" y="10275"/>
                    </a:cubicBezTo>
                    <a:cubicBezTo>
                      <a:pt x="775" y="10275"/>
                      <a:pt x="858" y="10192"/>
                      <a:pt x="858" y="10073"/>
                    </a:cubicBezTo>
                    <a:lnTo>
                      <a:pt x="858" y="8954"/>
                    </a:lnTo>
                    <a:lnTo>
                      <a:pt x="2644" y="8954"/>
                    </a:lnTo>
                    <a:lnTo>
                      <a:pt x="2644" y="10073"/>
                    </a:lnTo>
                    <a:cubicBezTo>
                      <a:pt x="2644" y="10192"/>
                      <a:pt x="2739" y="10275"/>
                      <a:pt x="2858" y="10275"/>
                    </a:cubicBezTo>
                    <a:cubicBezTo>
                      <a:pt x="2977" y="10275"/>
                      <a:pt x="3073" y="10192"/>
                      <a:pt x="3073" y="10073"/>
                    </a:cubicBezTo>
                    <a:lnTo>
                      <a:pt x="3073" y="9406"/>
                    </a:lnTo>
                    <a:lnTo>
                      <a:pt x="5287" y="9406"/>
                    </a:lnTo>
                    <a:lnTo>
                      <a:pt x="5287" y="10073"/>
                    </a:lnTo>
                    <a:cubicBezTo>
                      <a:pt x="5287" y="10192"/>
                      <a:pt x="5371" y="10275"/>
                      <a:pt x="5490" y="10275"/>
                    </a:cubicBezTo>
                    <a:cubicBezTo>
                      <a:pt x="5609" y="10275"/>
                      <a:pt x="5704" y="10192"/>
                      <a:pt x="5704" y="10073"/>
                    </a:cubicBezTo>
                    <a:lnTo>
                      <a:pt x="5704" y="8954"/>
                    </a:lnTo>
                    <a:lnTo>
                      <a:pt x="13169" y="8954"/>
                    </a:lnTo>
                    <a:lnTo>
                      <a:pt x="13169" y="10073"/>
                    </a:lnTo>
                    <a:cubicBezTo>
                      <a:pt x="13169" y="10192"/>
                      <a:pt x="13264" y="10275"/>
                      <a:pt x="13383" y="10275"/>
                    </a:cubicBezTo>
                    <a:cubicBezTo>
                      <a:pt x="13503" y="10275"/>
                      <a:pt x="13586" y="10192"/>
                      <a:pt x="13586" y="10073"/>
                    </a:cubicBezTo>
                    <a:lnTo>
                      <a:pt x="13586" y="8096"/>
                    </a:lnTo>
                    <a:lnTo>
                      <a:pt x="13824" y="8096"/>
                    </a:lnTo>
                    <a:cubicBezTo>
                      <a:pt x="13943" y="8096"/>
                      <a:pt x="14038" y="8001"/>
                      <a:pt x="14038" y="7882"/>
                    </a:cubicBezTo>
                    <a:cubicBezTo>
                      <a:pt x="14003" y="7787"/>
                      <a:pt x="13919" y="7692"/>
                      <a:pt x="13800" y="7692"/>
                    </a:cubicBezTo>
                    <a:lnTo>
                      <a:pt x="12562" y="7692"/>
                    </a:lnTo>
                    <a:cubicBezTo>
                      <a:pt x="12633" y="7561"/>
                      <a:pt x="12693" y="7406"/>
                      <a:pt x="12693" y="7251"/>
                    </a:cubicBezTo>
                    <a:lnTo>
                      <a:pt x="12693" y="5322"/>
                    </a:lnTo>
                    <a:cubicBezTo>
                      <a:pt x="12693" y="4941"/>
                      <a:pt x="12443" y="4596"/>
                      <a:pt x="12074" y="4489"/>
                    </a:cubicBezTo>
                    <a:lnTo>
                      <a:pt x="11324" y="4286"/>
                    </a:lnTo>
                    <a:cubicBezTo>
                      <a:pt x="11228" y="4251"/>
                      <a:pt x="11169" y="4167"/>
                      <a:pt x="11169" y="4060"/>
                    </a:cubicBezTo>
                    <a:lnTo>
                      <a:pt x="11169" y="3893"/>
                    </a:lnTo>
                    <a:cubicBezTo>
                      <a:pt x="11240" y="3858"/>
                      <a:pt x="11300" y="3798"/>
                      <a:pt x="11359" y="3739"/>
                    </a:cubicBezTo>
                    <a:cubicBezTo>
                      <a:pt x="11657" y="3453"/>
                      <a:pt x="11824" y="3060"/>
                      <a:pt x="11824" y="2643"/>
                    </a:cubicBezTo>
                    <a:lnTo>
                      <a:pt x="11824" y="2262"/>
                    </a:lnTo>
                    <a:lnTo>
                      <a:pt x="11895" y="2096"/>
                    </a:lnTo>
                    <a:cubicBezTo>
                      <a:pt x="11979" y="1917"/>
                      <a:pt x="12026" y="1703"/>
                      <a:pt x="12026" y="1512"/>
                    </a:cubicBezTo>
                    <a:lnTo>
                      <a:pt x="12026" y="453"/>
                    </a:lnTo>
                    <a:cubicBezTo>
                      <a:pt x="12026" y="333"/>
                      <a:pt x="11943" y="250"/>
                      <a:pt x="11824" y="250"/>
                    </a:cubicBezTo>
                    <a:lnTo>
                      <a:pt x="9859" y="250"/>
                    </a:lnTo>
                    <a:cubicBezTo>
                      <a:pt x="9145" y="250"/>
                      <a:pt x="8561" y="834"/>
                      <a:pt x="8561" y="1548"/>
                    </a:cubicBezTo>
                    <a:lnTo>
                      <a:pt x="8561" y="1560"/>
                    </a:lnTo>
                    <a:cubicBezTo>
                      <a:pt x="8561" y="1727"/>
                      <a:pt x="8597" y="1881"/>
                      <a:pt x="8680" y="2036"/>
                    </a:cubicBezTo>
                    <a:lnTo>
                      <a:pt x="8788" y="2238"/>
                    </a:lnTo>
                    <a:lnTo>
                      <a:pt x="8788" y="2572"/>
                    </a:lnTo>
                    <a:cubicBezTo>
                      <a:pt x="8788" y="3108"/>
                      <a:pt x="9050" y="3584"/>
                      <a:pt x="9442" y="3870"/>
                    </a:cubicBezTo>
                    <a:lnTo>
                      <a:pt x="9442" y="4048"/>
                    </a:lnTo>
                    <a:cubicBezTo>
                      <a:pt x="9442" y="4143"/>
                      <a:pt x="9359" y="4239"/>
                      <a:pt x="9276" y="4263"/>
                    </a:cubicBezTo>
                    <a:lnTo>
                      <a:pt x="8526" y="4477"/>
                    </a:lnTo>
                    <a:cubicBezTo>
                      <a:pt x="8157" y="4584"/>
                      <a:pt x="7907" y="4917"/>
                      <a:pt x="7907" y="5310"/>
                    </a:cubicBezTo>
                    <a:lnTo>
                      <a:pt x="7907" y="5489"/>
                    </a:lnTo>
                    <a:lnTo>
                      <a:pt x="7895" y="5489"/>
                    </a:lnTo>
                    <a:cubicBezTo>
                      <a:pt x="7657" y="5489"/>
                      <a:pt x="7478" y="5679"/>
                      <a:pt x="7478" y="5906"/>
                    </a:cubicBezTo>
                    <a:lnTo>
                      <a:pt x="7478" y="7656"/>
                    </a:lnTo>
                    <a:lnTo>
                      <a:pt x="7478" y="7680"/>
                    </a:lnTo>
                    <a:lnTo>
                      <a:pt x="6442" y="7680"/>
                    </a:lnTo>
                    <a:cubicBezTo>
                      <a:pt x="6525" y="7537"/>
                      <a:pt x="6585" y="7394"/>
                      <a:pt x="6585" y="7227"/>
                    </a:cubicBezTo>
                    <a:lnTo>
                      <a:pt x="6585" y="5310"/>
                    </a:lnTo>
                    <a:cubicBezTo>
                      <a:pt x="6585" y="4917"/>
                      <a:pt x="6323" y="4584"/>
                      <a:pt x="5954" y="4477"/>
                    </a:cubicBezTo>
                    <a:lnTo>
                      <a:pt x="5216" y="4263"/>
                    </a:lnTo>
                    <a:cubicBezTo>
                      <a:pt x="5192" y="4263"/>
                      <a:pt x="5192" y="4263"/>
                      <a:pt x="5180" y="4251"/>
                    </a:cubicBezTo>
                    <a:cubicBezTo>
                      <a:pt x="5537" y="4179"/>
                      <a:pt x="5823" y="4084"/>
                      <a:pt x="6002" y="4024"/>
                    </a:cubicBezTo>
                    <a:cubicBezTo>
                      <a:pt x="6109" y="3989"/>
                      <a:pt x="6192" y="3905"/>
                      <a:pt x="6240" y="3810"/>
                    </a:cubicBezTo>
                    <a:cubicBezTo>
                      <a:pt x="6287" y="3703"/>
                      <a:pt x="6299" y="3596"/>
                      <a:pt x="6252" y="3477"/>
                    </a:cubicBezTo>
                    <a:cubicBezTo>
                      <a:pt x="6073" y="2977"/>
                      <a:pt x="5942" y="2143"/>
                      <a:pt x="5906" y="1738"/>
                    </a:cubicBezTo>
                    <a:cubicBezTo>
                      <a:pt x="5835" y="738"/>
                      <a:pt x="5097" y="0"/>
                      <a:pt x="41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9484;p16">
                <a:extLst>
                  <a:ext uri="{FF2B5EF4-FFF2-40B4-BE49-F238E27FC236}">
                    <a16:creationId xmlns="" xmlns:a16="http://schemas.microsoft.com/office/drawing/2014/main" id="{B0F35281-D4A7-4E3B-BD71-EFDB7B97C1F4}"/>
                  </a:ext>
                </a:extLst>
              </p:cNvPr>
              <p:cNvSpPr/>
              <p:nvPr/>
            </p:nvSpPr>
            <p:spPr>
              <a:xfrm>
                <a:off x="6019323" y="2641653"/>
                <a:ext cx="13272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202" y="0"/>
                    </a:moveTo>
                    <a:cubicBezTo>
                      <a:pt x="95" y="0"/>
                      <a:pt x="0" y="84"/>
                      <a:pt x="0" y="203"/>
                    </a:cubicBezTo>
                    <a:cubicBezTo>
                      <a:pt x="0" y="322"/>
                      <a:pt x="95" y="417"/>
                      <a:pt x="202" y="417"/>
                    </a:cubicBezTo>
                    <a:cubicBezTo>
                      <a:pt x="322" y="417"/>
                      <a:pt x="417" y="322"/>
                      <a:pt x="417" y="203"/>
                    </a:cubicBezTo>
                    <a:cubicBezTo>
                      <a:pt x="417" y="84"/>
                      <a:pt x="322" y="0"/>
                      <a:pt x="2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" name="Grupo 88">
            <a:extLst>
              <a:ext uri="{FF2B5EF4-FFF2-40B4-BE49-F238E27FC236}">
                <a16:creationId xmlns="" xmlns:a16="http://schemas.microsoft.com/office/drawing/2014/main" id="{96325CBD-38CA-43FE-A272-FD7C9292FE3B}"/>
              </a:ext>
            </a:extLst>
          </p:cNvPr>
          <p:cNvGrpSpPr/>
          <p:nvPr/>
        </p:nvGrpSpPr>
        <p:grpSpPr>
          <a:xfrm>
            <a:off x="7159237" y="5228879"/>
            <a:ext cx="546290" cy="546290"/>
            <a:chOff x="7159237" y="5228879"/>
            <a:chExt cx="546290" cy="546290"/>
          </a:xfrm>
        </p:grpSpPr>
        <p:sp>
          <p:nvSpPr>
            <p:cNvPr id="90" name="Elipse 89">
              <a:extLst>
                <a:ext uri="{FF2B5EF4-FFF2-40B4-BE49-F238E27FC236}">
                  <a16:creationId xmlns="" xmlns:a16="http://schemas.microsoft.com/office/drawing/2014/main" id="{87B2FD06-4932-43E0-ADB8-F0028A7B4F38}"/>
                </a:ext>
              </a:extLst>
            </p:cNvPr>
            <p:cNvSpPr/>
            <p:nvPr/>
          </p:nvSpPr>
          <p:spPr>
            <a:xfrm>
              <a:off x="7159237" y="5228879"/>
              <a:ext cx="546290" cy="5462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91" name="Google Shape;9364;p16">
              <a:extLst>
                <a:ext uri="{FF2B5EF4-FFF2-40B4-BE49-F238E27FC236}">
                  <a16:creationId xmlns="" xmlns:a16="http://schemas.microsoft.com/office/drawing/2014/main" id="{0DCE1E54-288B-4A9F-9967-4F738EC6A5B1}"/>
                </a:ext>
              </a:extLst>
            </p:cNvPr>
            <p:cNvGrpSpPr/>
            <p:nvPr/>
          </p:nvGrpSpPr>
          <p:grpSpPr>
            <a:xfrm>
              <a:off x="7254833" y="5324284"/>
              <a:ext cx="355099" cy="355481"/>
              <a:chOff x="3539102" y="2427549"/>
              <a:chExt cx="355099" cy="355481"/>
            </a:xfrm>
            <a:solidFill>
              <a:schemeClr val="tx2"/>
            </a:solidFill>
          </p:grpSpPr>
          <p:sp>
            <p:nvSpPr>
              <p:cNvPr id="92" name="Google Shape;9365;p16">
                <a:extLst>
                  <a:ext uri="{FF2B5EF4-FFF2-40B4-BE49-F238E27FC236}">
                    <a16:creationId xmlns="" xmlns:a16="http://schemas.microsoft.com/office/drawing/2014/main" id="{88777F76-F122-431A-9FF1-4539AAE100A8}"/>
                  </a:ext>
                </a:extLst>
              </p:cNvPr>
              <p:cNvSpPr/>
              <p:nvPr/>
            </p:nvSpPr>
            <p:spPr>
              <a:xfrm>
                <a:off x="3539102" y="2561320"/>
                <a:ext cx="355099" cy="221710"/>
              </a:xfrm>
              <a:custGeom>
                <a:avLst/>
                <a:gdLst/>
                <a:ahLst/>
                <a:cxnLst/>
                <a:rect l="l" t="t" r="r" b="b"/>
                <a:pathLst>
                  <a:path w="11157" h="6966" extrusionOk="0">
                    <a:moveTo>
                      <a:pt x="2953" y="3131"/>
                    </a:moveTo>
                    <a:lnTo>
                      <a:pt x="2953" y="6644"/>
                    </a:lnTo>
                    <a:lnTo>
                      <a:pt x="1537" y="6644"/>
                    </a:lnTo>
                    <a:lnTo>
                      <a:pt x="1537" y="3131"/>
                    </a:lnTo>
                    <a:close/>
                    <a:moveTo>
                      <a:pt x="6263" y="2250"/>
                    </a:moveTo>
                    <a:lnTo>
                      <a:pt x="6263" y="6644"/>
                    </a:lnTo>
                    <a:lnTo>
                      <a:pt x="4858" y="6644"/>
                    </a:lnTo>
                    <a:lnTo>
                      <a:pt x="4858" y="2250"/>
                    </a:lnTo>
                    <a:close/>
                    <a:moveTo>
                      <a:pt x="9585" y="333"/>
                    </a:moveTo>
                    <a:lnTo>
                      <a:pt x="9585" y="6644"/>
                    </a:lnTo>
                    <a:lnTo>
                      <a:pt x="8168" y="6644"/>
                    </a:lnTo>
                    <a:lnTo>
                      <a:pt x="8168" y="333"/>
                    </a:lnTo>
                    <a:close/>
                    <a:moveTo>
                      <a:pt x="8025" y="0"/>
                    </a:moveTo>
                    <a:cubicBezTo>
                      <a:pt x="7930" y="0"/>
                      <a:pt x="7859" y="83"/>
                      <a:pt x="7859" y="167"/>
                    </a:cubicBezTo>
                    <a:lnTo>
                      <a:pt x="7859" y="6644"/>
                    </a:lnTo>
                    <a:lnTo>
                      <a:pt x="6609" y="6644"/>
                    </a:lnTo>
                    <a:lnTo>
                      <a:pt x="6609" y="2084"/>
                    </a:lnTo>
                    <a:cubicBezTo>
                      <a:pt x="6609" y="2000"/>
                      <a:pt x="6537" y="1917"/>
                      <a:pt x="6442" y="1917"/>
                    </a:cubicBezTo>
                    <a:lnTo>
                      <a:pt x="4704" y="1917"/>
                    </a:lnTo>
                    <a:cubicBezTo>
                      <a:pt x="4608" y="1917"/>
                      <a:pt x="4537" y="2000"/>
                      <a:pt x="4537" y="2084"/>
                    </a:cubicBezTo>
                    <a:lnTo>
                      <a:pt x="4537" y="6644"/>
                    </a:lnTo>
                    <a:lnTo>
                      <a:pt x="3287" y="6644"/>
                    </a:lnTo>
                    <a:lnTo>
                      <a:pt x="3287" y="2965"/>
                    </a:lnTo>
                    <a:cubicBezTo>
                      <a:pt x="3287" y="2881"/>
                      <a:pt x="3215" y="2798"/>
                      <a:pt x="3120" y="2798"/>
                    </a:cubicBezTo>
                    <a:lnTo>
                      <a:pt x="1382" y="2798"/>
                    </a:lnTo>
                    <a:cubicBezTo>
                      <a:pt x="1298" y="2798"/>
                      <a:pt x="1215" y="2881"/>
                      <a:pt x="1215" y="2965"/>
                    </a:cubicBezTo>
                    <a:lnTo>
                      <a:pt x="1215" y="6644"/>
                    </a:lnTo>
                    <a:lnTo>
                      <a:pt x="167" y="6644"/>
                    </a:lnTo>
                    <a:cubicBezTo>
                      <a:pt x="72" y="6644"/>
                      <a:pt x="1" y="6715"/>
                      <a:pt x="1" y="6810"/>
                    </a:cubicBezTo>
                    <a:cubicBezTo>
                      <a:pt x="1" y="6894"/>
                      <a:pt x="72" y="6965"/>
                      <a:pt x="167" y="6965"/>
                    </a:cubicBezTo>
                    <a:lnTo>
                      <a:pt x="11002" y="6965"/>
                    </a:lnTo>
                    <a:cubicBezTo>
                      <a:pt x="11085" y="6965"/>
                      <a:pt x="11157" y="6894"/>
                      <a:pt x="11157" y="6810"/>
                    </a:cubicBezTo>
                    <a:cubicBezTo>
                      <a:pt x="11145" y="6715"/>
                      <a:pt x="11073" y="6644"/>
                      <a:pt x="10990" y="6644"/>
                    </a:cubicBezTo>
                    <a:lnTo>
                      <a:pt x="9930" y="6644"/>
                    </a:lnTo>
                    <a:lnTo>
                      <a:pt x="9930" y="167"/>
                    </a:lnTo>
                    <a:cubicBezTo>
                      <a:pt x="9930" y="83"/>
                      <a:pt x="9859" y="0"/>
                      <a:pt x="9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66;p16">
                <a:extLst>
                  <a:ext uri="{FF2B5EF4-FFF2-40B4-BE49-F238E27FC236}">
                    <a16:creationId xmlns="" xmlns:a16="http://schemas.microsoft.com/office/drawing/2014/main" id="{2B72286D-D70A-4002-BEE6-A4F83E676AAA}"/>
                  </a:ext>
                </a:extLst>
              </p:cNvPr>
              <p:cNvSpPr/>
              <p:nvPr/>
            </p:nvSpPr>
            <p:spPr>
              <a:xfrm>
                <a:off x="3544417" y="2427549"/>
                <a:ext cx="339568" cy="20541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6454" extrusionOk="0">
                    <a:moveTo>
                      <a:pt x="10157" y="0"/>
                    </a:moveTo>
                    <a:cubicBezTo>
                      <a:pt x="10125" y="0"/>
                      <a:pt x="10093" y="4"/>
                      <a:pt x="10061" y="12"/>
                    </a:cubicBezTo>
                    <a:lnTo>
                      <a:pt x="8656" y="191"/>
                    </a:lnTo>
                    <a:cubicBezTo>
                      <a:pt x="8382" y="214"/>
                      <a:pt x="8180" y="488"/>
                      <a:pt x="8216" y="762"/>
                    </a:cubicBezTo>
                    <a:cubicBezTo>
                      <a:pt x="8238" y="1032"/>
                      <a:pt x="8483" y="1217"/>
                      <a:pt x="8751" y="1217"/>
                    </a:cubicBezTo>
                    <a:cubicBezTo>
                      <a:pt x="8767" y="1217"/>
                      <a:pt x="8783" y="1216"/>
                      <a:pt x="8799" y="1215"/>
                    </a:cubicBezTo>
                    <a:lnTo>
                      <a:pt x="8906" y="1203"/>
                    </a:lnTo>
                    <a:lnTo>
                      <a:pt x="8906" y="1203"/>
                    </a:lnTo>
                    <a:cubicBezTo>
                      <a:pt x="7204" y="3191"/>
                      <a:pt x="5156" y="4215"/>
                      <a:pt x="3715" y="4727"/>
                    </a:cubicBezTo>
                    <a:cubicBezTo>
                      <a:pt x="1917" y="5370"/>
                      <a:pt x="524" y="5429"/>
                      <a:pt x="500" y="5429"/>
                    </a:cubicBezTo>
                    <a:cubicBezTo>
                      <a:pt x="227" y="5441"/>
                      <a:pt x="0" y="5679"/>
                      <a:pt x="12" y="5965"/>
                    </a:cubicBezTo>
                    <a:cubicBezTo>
                      <a:pt x="24" y="6239"/>
                      <a:pt x="250" y="6453"/>
                      <a:pt x="524" y="6453"/>
                    </a:cubicBezTo>
                    <a:lnTo>
                      <a:pt x="536" y="6453"/>
                    </a:lnTo>
                    <a:cubicBezTo>
                      <a:pt x="596" y="6453"/>
                      <a:pt x="2084" y="6394"/>
                      <a:pt x="4037" y="5703"/>
                    </a:cubicBezTo>
                    <a:cubicBezTo>
                      <a:pt x="5132" y="5322"/>
                      <a:pt x="6156" y="4798"/>
                      <a:pt x="7096" y="4167"/>
                    </a:cubicBezTo>
                    <a:cubicBezTo>
                      <a:pt x="7168" y="4120"/>
                      <a:pt x="7192" y="4013"/>
                      <a:pt x="7144" y="3941"/>
                    </a:cubicBezTo>
                    <a:cubicBezTo>
                      <a:pt x="7113" y="3895"/>
                      <a:pt x="7058" y="3869"/>
                      <a:pt x="7003" y="3869"/>
                    </a:cubicBezTo>
                    <a:cubicBezTo>
                      <a:pt x="6973" y="3869"/>
                      <a:pt x="6943" y="3877"/>
                      <a:pt x="6918" y="3893"/>
                    </a:cubicBezTo>
                    <a:cubicBezTo>
                      <a:pt x="5989" y="4513"/>
                      <a:pt x="5001" y="5025"/>
                      <a:pt x="3929" y="5394"/>
                    </a:cubicBezTo>
                    <a:cubicBezTo>
                      <a:pt x="2024" y="6084"/>
                      <a:pt x="596" y="6120"/>
                      <a:pt x="536" y="6120"/>
                    </a:cubicBezTo>
                    <a:cubicBezTo>
                      <a:pt x="429" y="6120"/>
                      <a:pt x="358" y="6049"/>
                      <a:pt x="358" y="5953"/>
                    </a:cubicBezTo>
                    <a:cubicBezTo>
                      <a:pt x="358" y="5846"/>
                      <a:pt x="429" y="5751"/>
                      <a:pt x="536" y="5751"/>
                    </a:cubicBezTo>
                    <a:cubicBezTo>
                      <a:pt x="548" y="5751"/>
                      <a:pt x="1989" y="5691"/>
                      <a:pt x="3834" y="5036"/>
                    </a:cubicBezTo>
                    <a:cubicBezTo>
                      <a:pt x="5406" y="4489"/>
                      <a:pt x="7632" y="3346"/>
                      <a:pt x="9454" y="1084"/>
                    </a:cubicBezTo>
                    <a:cubicBezTo>
                      <a:pt x="9534" y="969"/>
                      <a:pt x="9459" y="809"/>
                      <a:pt x="9315" y="809"/>
                    </a:cubicBezTo>
                    <a:cubicBezTo>
                      <a:pt x="9310" y="809"/>
                      <a:pt x="9304" y="809"/>
                      <a:pt x="9299" y="810"/>
                    </a:cubicBezTo>
                    <a:lnTo>
                      <a:pt x="8775" y="869"/>
                    </a:lnTo>
                    <a:cubicBezTo>
                      <a:pt x="8768" y="870"/>
                      <a:pt x="8761" y="871"/>
                      <a:pt x="8754" y="871"/>
                    </a:cubicBezTo>
                    <a:cubicBezTo>
                      <a:pt x="8676" y="871"/>
                      <a:pt x="8595" y="815"/>
                      <a:pt x="8573" y="738"/>
                    </a:cubicBezTo>
                    <a:cubicBezTo>
                      <a:pt x="8537" y="631"/>
                      <a:pt x="8620" y="512"/>
                      <a:pt x="8740" y="500"/>
                    </a:cubicBezTo>
                    <a:lnTo>
                      <a:pt x="10133" y="322"/>
                    </a:lnTo>
                    <a:cubicBezTo>
                      <a:pt x="10139" y="321"/>
                      <a:pt x="10146" y="320"/>
                      <a:pt x="10153" y="320"/>
                    </a:cubicBezTo>
                    <a:cubicBezTo>
                      <a:pt x="10253" y="320"/>
                      <a:pt x="10347" y="400"/>
                      <a:pt x="10347" y="500"/>
                    </a:cubicBezTo>
                    <a:lnTo>
                      <a:pt x="10347" y="1893"/>
                    </a:lnTo>
                    <a:cubicBezTo>
                      <a:pt x="10347" y="2000"/>
                      <a:pt x="10252" y="2072"/>
                      <a:pt x="10168" y="2072"/>
                    </a:cubicBezTo>
                    <a:cubicBezTo>
                      <a:pt x="10073" y="2072"/>
                      <a:pt x="9990" y="1988"/>
                      <a:pt x="9990" y="1893"/>
                    </a:cubicBezTo>
                    <a:lnTo>
                      <a:pt x="9990" y="1477"/>
                    </a:lnTo>
                    <a:cubicBezTo>
                      <a:pt x="9990" y="1417"/>
                      <a:pt x="9942" y="1346"/>
                      <a:pt x="9883" y="1334"/>
                    </a:cubicBezTo>
                    <a:cubicBezTo>
                      <a:pt x="9866" y="1324"/>
                      <a:pt x="9848" y="1319"/>
                      <a:pt x="9830" y="1319"/>
                    </a:cubicBezTo>
                    <a:cubicBezTo>
                      <a:pt x="9784" y="1319"/>
                      <a:pt x="9738" y="1347"/>
                      <a:pt x="9704" y="1381"/>
                    </a:cubicBezTo>
                    <a:cubicBezTo>
                      <a:pt x="9085" y="2119"/>
                      <a:pt x="8394" y="2810"/>
                      <a:pt x="7632" y="3382"/>
                    </a:cubicBezTo>
                    <a:cubicBezTo>
                      <a:pt x="7561" y="3441"/>
                      <a:pt x="7537" y="3548"/>
                      <a:pt x="7597" y="3608"/>
                    </a:cubicBezTo>
                    <a:cubicBezTo>
                      <a:pt x="7635" y="3646"/>
                      <a:pt x="7692" y="3674"/>
                      <a:pt x="7744" y="3674"/>
                    </a:cubicBezTo>
                    <a:cubicBezTo>
                      <a:pt x="7773" y="3674"/>
                      <a:pt x="7801" y="3665"/>
                      <a:pt x="7823" y="3643"/>
                    </a:cubicBezTo>
                    <a:cubicBezTo>
                      <a:pt x="8489" y="3131"/>
                      <a:pt x="9109" y="2548"/>
                      <a:pt x="9656" y="1917"/>
                    </a:cubicBezTo>
                    <a:cubicBezTo>
                      <a:pt x="9668" y="2179"/>
                      <a:pt x="9894" y="2405"/>
                      <a:pt x="10156" y="2405"/>
                    </a:cubicBezTo>
                    <a:cubicBezTo>
                      <a:pt x="10442" y="2405"/>
                      <a:pt x="10668" y="2179"/>
                      <a:pt x="10668" y="1893"/>
                    </a:cubicBezTo>
                    <a:lnTo>
                      <a:pt x="10668" y="500"/>
                    </a:lnTo>
                    <a:cubicBezTo>
                      <a:pt x="10621" y="369"/>
                      <a:pt x="10561" y="238"/>
                      <a:pt x="10466" y="131"/>
                    </a:cubicBezTo>
                    <a:cubicBezTo>
                      <a:pt x="10382" y="48"/>
                      <a:pt x="10270" y="0"/>
                      <a:pt x="101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" name="Grupo 93">
            <a:extLst>
              <a:ext uri="{FF2B5EF4-FFF2-40B4-BE49-F238E27FC236}">
                <a16:creationId xmlns="" xmlns:a16="http://schemas.microsoft.com/office/drawing/2014/main" id="{F07A9D62-B0E9-4BFC-B801-9B46758A25C1}"/>
              </a:ext>
            </a:extLst>
          </p:cNvPr>
          <p:cNvGrpSpPr/>
          <p:nvPr/>
        </p:nvGrpSpPr>
        <p:grpSpPr>
          <a:xfrm>
            <a:off x="1452060" y="5280286"/>
            <a:ext cx="534946" cy="534946"/>
            <a:chOff x="1452060" y="4405696"/>
            <a:chExt cx="534946" cy="534946"/>
          </a:xfrm>
        </p:grpSpPr>
        <p:sp>
          <p:nvSpPr>
            <p:cNvPr id="95" name="Elipse 94">
              <a:extLst>
                <a:ext uri="{FF2B5EF4-FFF2-40B4-BE49-F238E27FC236}">
                  <a16:creationId xmlns="" xmlns:a16="http://schemas.microsoft.com/office/drawing/2014/main" id="{84421098-94B0-4480-A4FD-27C9055E142A}"/>
                </a:ext>
              </a:extLst>
            </p:cNvPr>
            <p:cNvSpPr/>
            <p:nvPr/>
          </p:nvSpPr>
          <p:spPr>
            <a:xfrm>
              <a:off x="1452060" y="4405696"/>
              <a:ext cx="534946" cy="5349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96" name="Google Shape;9763;p16">
              <a:extLst>
                <a:ext uri="{FF2B5EF4-FFF2-40B4-BE49-F238E27FC236}">
                  <a16:creationId xmlns="" xmlns:a16="http://schemas.microsoft.com/office/drawing/2014/main" id="{C9913D12-A1A6-466C-99B9-F3068A9894CD}"/>
                </a:ext>
              </a:extLst>
            </p:cNvPr>
            <p:cNvGrpSpPr/>
            <p:nvPr/>
          </p:nvGrpSpPr>
          <p:grpSpPr>
            <a:xfrm>
              <a:off x="1587258" y="4496558"/>
              <a:ext cx="264550" cy="353222"/>
              <a:chOff x="903530" y="3806125"/>
              <a:chExt cx="264550" cy="353222"/>
            </a:xfrm>
            <a:solidFill>
              <a:schemeClr val="tx2"/>
            </a:solidFill>
          </p:grpSpPr>
          <p:sp>
            <p:nvSpPr>
              <p:cNvPr id="97" name="Google Shape;9764;p16">
                <a:extLst>
                  <a:ext uri="{FF2B5EF4-FFF2-40B4-BE49-F238E27FC236}">
                    <a16:creationId xmlns="" xmlns:a16="http://schemas.microsoft.com/office/drawing/2014/main" id="{2E32ACAB-2146-44E2-8867-01B7E73E8896}"/>
                  </a:ext>
                </a:extLst>
              </p:cNvPr>
              <p:cNvSpPr/>
              <p:nvPr/>
            </p:nvSpPr>
            <p:spPr>
              <a:xfrm>
                <a:off x="926637" y="3839321"/>
                <a:ext cx="173237" cy="162002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5090" extrusionOk="0">
                    <a:moveTo>
                      <a:pt x="3418" y="1"/>
                    </a:moveTo>
                    <a:cubicBezTo>
                      <a:pt x="2623" y="1"/>
                      <a:pt x="1831" y="307"/>
                      <a:pt x="1227" y="911"/>
                    </a:cubicBezTo>
                    <a:cubicBezTo>
                      <a:pt x="108" y="2030"/>
                      <a:pt x="1" y="3804"/>
                      <a:pt x="989" y="5030"/>
                    </a:cubicBezTo>
                    <a:cubicBezTo>
                      <a:pt x="1013" y="5078"/>
                      <a:pt x="1061" y="5090"/>
                      <a:pt x="1120" y="5090"/>
                    </a:cubicBezTo>
                    <a:cubicBezTo>
                      <a:pt x="1156" y="5090"/>
                      <a:pt x="1192" y="5078"/>
                      <a:pt x="1227" y="5066"/>
                    </a:cubicBezTo>
                    <a:cubicBezTo>
                      <a:pt x="1299" y="5006"/>
                      <a:pt x="1311" y="4899"/>
                      <a:pt x="1251" y="4840"/>
                    </a:cubicBezTo>
                    <a:cubicBezTo>
                      <a:pt x="382" y="3744"/>
                      <a:pt x="477" y="2149"/>
                      <a:pt x="1477" y="1149"/>
                    </a:cubicBezTo>
                    <a:cubicBezTo>
                      <a:pt x="2019" y="607"/>
                      <a:pt x="2735" y="334"/>
                      <a:pt x="3452" y="334"/>
                    </a:cubicBezTo>
                    <a:cubicBezTo>
                      <a:pt x="4059" y="334"/>
                      <a:pt x="4666" y="530"/>
                      <a:pt x="5168" y="923"/>
                    </a:cubicBezTo>
                    <a:cubicBezTo>
                      <a:pt x="5199" y="948"/>
                      <a:pt x="5237" y="961"/>
                      <a:pt x="5273" y="961"/>
                    </a:cubicBezTo>
                    <a:cubicBezTo>
                      <a:pt x="5321" y="961"/>
                      <a:pt x="5367" y="939"/>
                      <a:pt x="5394" y="899"/>
                    </a:cubicBezTo>
                    <a:cubicBezTo>
                      <a:pt x="5442" y="827"/>
                      <a:pt x="5418" y="720"/>
                      <a:pt x="5347" y="672"/>
                    </a:cubicBezTo>
                    <a:cubicBezTo>
                      <a:pt x="4777" y="223"/>
                      <a:pt x="4096" y="1"/>
                      <a:pt x="3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765;p16">
                <a:extLst>
                  <a:ext uri="{FF2B5EF4-FFF2-40B4-BE49-F238E27FC236}">
                    <a16:creationId xmlns="" xmlns:a16="http://schemas.microsoft.com/office/drawing/2014/main" id="{BC22A08D-F479-4E11-B05B-696962EA91E3}"/>
                  </a:ext>
                </a:extLst>
              </p:cNvPr>
              <p:cNvSpPr/>
              <p:nvPr/>
            </p:nvSpPr>
            <p:spPr>
              <a:xfrm>
                <a:off x="903530" y="3806125"/>
                <a:ext cx="264550" cy="353222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1098" extrusionOk="0">
                    <a:moveTo>
                      <a:pt x="4144" y="322"/>
                    </a:moveTo>
                    <a:cubicBezTo>
                      <a:pt x="6251" y="322"/>
                      <a:pt x="7966" y="2025"/>
                      <a:pt x="7966" y="4144"/>
                    </a:cubicBezTo>
                    <a:cubicBezTo>
                      <a:pt x="7978" y="5085"/>
                      <a:pt x="7775" y="6002"/>
                      <a:pt x="7371" y="6895"/>
                    </a:cubicBezTo>
                    <a:cubicBezTo>
                      <a:pt x="7037" y="7609"/>
                      <a:pt x="6597" y="8323"/>
                      <a:pt x="6025" y="8978"/>
                    </a:cubicBezTo>
                    <a:cubicBezTo>
                      <a:pt x="5228" y="9919"/>
                      <a:pt x="4418" y="10526"/>
                      <a:pt x="4156" y="10717"/>
                    </a:cubicBezTo>
                    <a:cubicBezTo>
                      <a:pt x="3882" y="10538"/>
                      <a:pt x="3084" y="9931"/>
                      <a:pt x="2275" y="8990"/>
                    </a:cubicBezTo>
                    <a:cubicBezTo>
                      <a:pt x="1715" y="8323"/>
                      <a:pt x="1251" y="7621"/>
                      <a:pt x="929" y="6895"/>
                    </a:cubicBezTo>
                    <a:cubicBezTo>
                      <a:pt x="525" y="6002"/>
                      <a:pt x="310" y="5085"/>
                      <a:pt x="310" y="4144"/>
                    </a:cubicBezTo>
                    <a:cubicBezTo>
                      <a:pt x="310" y="2025"/>
                      <a:pt x="2025" y="322"/>
                      <a:pt x="4144" y="322"/>
                    </a:cubicBezTo>
                    <a:close/>
                    <a:moveTo>
                      <a:pt x="4156" y="1"/>
                    </a:moveTo>
                    <a:cubicBezTo>
                      <a:pt x="1858" y="1"/>
                      <a:pt x="1" y="1870"/>
                      <a:pt x="1" y="4156"/>
                    </a:cubicBezTo>
                    <a:cubicBezTo>
                      <a:pt x="1" y="5121"/>
                      <a:pt x="215" y="6097"/>
                      <a:pt x="644" y="7049"/>
                    </a:cubicBezTo>
                    <a:cubicBezTo>
                      <a:pt x="989" y="7788"/>
                      <a:pt x="1441" y="8514"/>
                      <a:pt x="2037" y="9216"/>
                    </a:cubicBezTo>
                    <a:cubicBezTo>
                      <a:pt x="3037" y="10395"/>
                      <a:pt x="4037" y="11050"/>
                      <a:pt x="4061" y="11062"/>
                    </a:cubicBezTo>
                    <a:cubicBezTo>
                      <a:pt x="4096" y="11074"/>
                      <a:pt x="4120" y="11098"/>
                      <a:pt x="4156" y="11098"/>
                    </a:cubicBezTo>
                    <a:cubicBezTo>
                      <a:pt x="4180" y="11098"/>
                      <a:pt x="4215" y="11074"/>
                      <a:pt x="4239" y="11062"/>
                    </a:cubicBezTo>
                    <a:cubicBezTo>
                      <a:pt x="4287" y="11038"/>
                      <a:pt x="5275" y="10395"/>
                      <a:pt x="6263" y="9216"/>
                    </a:cubicBezTo>
                    <a:cubicBezTo>
                      <a:pt x="6859" y="8538"/>
                      <a:pt x="7323" y="7800"/>
                      <a:pt x="7668" y="7049"/>
                    </a:cubicBezTo>
                    <a:cubicBezTo>
                      <a:pt x="8085" y="6109"/>
                      <a:pt x="8311" y="5144"/>
                      <a:pt x="8311" y="4156"/>
                    </a:cubicBezTo>
                    <a:cubicBezTo>
                      <a:pt x="8311" y="1870"/>
                      <a:pt x="6442" y="1"/>
                      <a:pt x="41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766;p16">
                <a:extLst>
                  <a:ext uri="{FF2B5EF4-FFF2-40B4-BE49-F238E27FC236}">
                    <a16:creationId xmlns="" xmlns:a16="http://schemas.microsoft.com/office/drawing/2014/main" id="{5E1FE91F-AC75-4742-B0FA-1D407008F978}"/>
                  </a:ext>
                </a:extLst>
              </p:cNvPr>
              <p:cNvSpPr/>
              <p:nvPr/>
            </p:nvSpPr>
            <p:spPr>
              <a:xfrm>
                <a:off x="1008879" y="3904059"/>
                <a:ext cx="54966" cy="1846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80" extrusionOk="0">
                    <a:moveTo>
                      <a:pt x="648" y="1"/>
                    </a:moveTo>
                    <a:cubicBezTo>
                      <a:pt x="492" y="1"/>
                      <a:pt x="319" y="16"/>
                      <a:pt x="132" y="55"/>
                    </a:cubicBezTo>
                    <a:cubicBezTo>
                      <a:pt x="60" y="67"/>
                      <a:pt x="1" y="127"/>
                      <a:pt x="1" y="222"/>
                    </a:cubicBezTo>
                    <a:lnTo>
                      <a:pt x="1" y="401"/>
                    </a:lnTo>
                    <a:cubicBezTo>
                      <a:pt x="1" y="484"/>
                      <a:pt x="72" y="555"/>
                      <a:pt x="155" y="555"/>
                    </a:cubicBezTo>
                    <a:cubicBezTo>
                      <a:pt x="251" y="555"/>
                      <a:pt x="322" y="484"/>
                      <a:pt x="322" y="401"/>
                    </a:cubicBezTo>
                    <a:lnTo>
                      <a:pt x="322" y="365"/>
                    </a:lnTo>
                    <a:cubicBezTo>
                      <a:pt x="434" y="350"/>
                      <a:pt x="539" y="343"/>
                      <a:pt x="636" y="343"/>
                    </a:cubicBezTo>
                    <a:cubicBezTo>
                      <a:pt x="841" y="343"/>
                      <a:pt x="1011" y="372"/>
                      <a:pt x="1132" y="413"/>
                    </a:cubicBezTo>
                    <a:cubicBezTo>
                      <a:pt x="1334" y="472"/>
                      <a:pt x="1453" y="543"/>
                      <a:pt x="1465" y="543"/>
                    </a:cubicBezTo>
                    <a:cubicBezTo>
                      <a:pt x="1501" y="555"/>
                      <a:pt x="1525" y="579"/>
                      <a:pt x="1560" y="579"/>
                    </a:cubicBezTo>
                    <a:cubicBezTo>
                      <a:pt x="1620" y="579"/>
                      <a:pt x="1667" y="543"/>
                      <a:pt x="1691" y="496"/>
                    </a:cubicBezTo>
                    <a:cubicBezTo>
                      <a:pt x="1727" y="401"/>
                      <a:pt x="1703" y="305"/>
                      <a:pt x="1632" y="246"/>
                    </a:cubicBezTo>
                    <a:cubicBezTo>
                      <a:pt x="1613" y="236"/>
                      <a:pt x="1255" y="1"/>
                      <a:pt x="6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9767;p16">
                <a:extLst>
                  <a:ext uri="{FF2B5EF4-FFF2-40B4-BE49-F238E27FC236}">
                    <a16:creationId xmlns="" xmlns:a16="http://schemas.microsoft.com/office/drawing/2014/main" id="{D726437C-3C64-4DB8-9C96-AFB27454CB34}"/>
                  </a:ext>
                </a:extLst>
              </p:cNvPr>
              <p:cNvSpPr/>
              <p:nvPr/>
            </p:nvSpPr>
            <p:spPr>
              <a:xfrm>
                <a:off x="972118" y="3872072"/>
                <a:ext cx="172473" cy="164866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5180" extrusionOk="0">
                    <a:moveTo>
                      <a:pt x="3239" y="346"/>
                    </a:moveTo>
                    <a:lnTo>
                      <a:pt x="3239" y="1144"/>
                    </a:lnTo>
                    <a:cubicBezTo>
                      <a:pt x="3239" y="1287"/>
                      <a:pt x="3203" y="1418"/>
                      <a:pt x="3144" y="1537"/>
                    </a:cubicBezTo>
                    <a:lnTo>
                      <a:pt x="3084" y="1668"/>
                    </a:lnTo>
                    <a:cubicBezTo>
                      <a:pt x="3073" y="1703"/>
                      <a:pt x="3073" y="1715"/>
                      <a:pt x="3073" y="1739"/>
                    </a:cubicBezTo>
                    <a:lnTo>
                      <a:pt x="3073" y="2084"/>
                    </a:lnTo>
                    <a:cubicBezTo>
                      <a:pt x="3073" y="2370"/>
                      <a:pt x="2953" y="2632"/>
                      <a:pt x="2763" y="2846"/>
                    </a:cubicBezTo>
                    <a:cubicBezTo>
                      <a:pt x="2558" y="3028"/>
                      <a:pt x="2311" y="3145"/>
                      <a:pt x="2040" y="3145"/>
                    </a:cubicBezTo>
                    <a:cubicBezTo>
                      <a:pt x="2027" y="3145"/>
                      <a:pt x="2014" y="3144"/>
                      <a:pt x="2001" y="3144"/>
                    </a:cubicBezTo>
                    <a:cubicBezTo>
                      <a:pt x="1406" y="3108"/>
                      <a:pt x="941" y="2620"/>
                      <a:pt x="941" y="2037"/>
                    </a:cubicBezTo>
                    <a:lnTo>
                      <a:pt x="941" y="1739"/>
                    </a:lnTo>
                    <a:cubicBezTo>
                      <a:pt x="941" y="1715"/>
                      <a:pt x="941" y="1703"/>
                      <a:pt x="929" y="1668"/>
                    </a:cubicBezTo>
                    <a:lnTo>
                      <a:pt x="870" y="1537"/>
                    </a:lnTo>
                    <a:cubicBezTo>
                      <a:pt x="810" y="1418"/>
                      <a:pt x="775" y="1287"/>
                      <a:pt x="775" y="1144"/>
                    </a:cubicBezTo>
                    <a:cubicBezTo>
                      <a:pt x="775" y="703"/>
                      <a:pt x="1132" y="346"/>
                      <a:pt x="1584" y="346"/>
                    </a:cubicBezTo>
                    <a:close/>
                    <a:moveTo>
                      <a:pt x="1465" y="3346"/>
                    </a:moveTo>
                    <a:cubicBezTo>
                      <a:pt x="1608" y="3406"/>
                      <a:pt x="1775" y="3453"/>
                      <a:pt x="1953" y="3465"/>
                    </a:cubicBezTo>
                    <a:lnTo>
                      <a:pt x="2001" y="3465"/>
                    </a:lnTo>
                    <a:cubicBezTo>
                      <a:pt x="2180" y="3465"/>
                      <a:pt x="2370" y="3442"/>
                      <a:pt x="2537" y="3370"/>
                    </a:cubicBezTo>
                    <a:lnTo>
                      <a:pt x="2537" y="3584"/>
                    </a:lnTo>
                    <a:cubicBezTo>
                      <a:pt x="2537" y="3632"/>
                      <a:pt x="2549" y="3692"/>
                      <a:pt x="2549" y="3739"/>
                    </a:cubicBezTo>
                    <a:lnTo>
                      <a:pt x="2001" y="4156"/>
                    </a:lnTo>
                    <a:lnTo>
                      <a:pt x="1453" y="3727"/>
                    </a:lnTo>
                    <a:cubicBezTo>
                      <a:pt x="1465" y="3680"/>
                      <a:pt x="1465" y="3632"/>
                      <a:pt x="1465" y="3573"/>
                    </a:cubicBezTo>
                    <a:lnTo>
                      <a:pt x="1465" y="3346"/>
                    </a:lnTo>
                    <a:close/>
                    <a:moveTo>
                      <a:pt x="1251" y="3977"/>
                    </a:moveTo>
                    <a:lnTo>
                      <a:pt x="1834" y="4406"/>
                    </a:lnTo>
                    <a:lnTo>
                      <a:pt x="1834" y="4870"/>
                    </a:lnTo>
                    <a:cubicBezTo>
                      <a:pt x="1334" y="4835"/>
                      <a:pt x="822" y="4680"/>
                      <a:pt x="394" y="4358"/>
                    </a:cubicBezTo>
                    <a:cubicBezTo>
                      <a:pt x="417" y="4335"/>
                      <a:pt x="465" y="4299"/>
                      <a:pt x="501" y="4287"/>
                    </a:cubicBezTo>
                    <a:lnTo>
                      <a:pt x="1132" y="4049"/>
                    </a:lnTo>
                    <a:cubicBezTo>
                      <a:pt x="1179" y="4037"/>
                      <a:pt x="1227" y="4001"/>
                      <a:pt x="1251" y="3977"/>
                    </a:cubicBezTo>
                    <a:close/>
                    <a:moveTo>
                      <a:pt x="2739" y="3989"/>
                    </a:moveTo>
                    <a:cubicBezTo>
                      <a:pt x="2787" y="4025"/>
                      <a:pt x="2822" y="4037"/>
                      <a:pt x="2858" y="4061"/>
                    </a:cubicBezTo>
                    <a:lnTo>
                      <a:pt x="3632" y="4346"/>
                    </a:lnTo>
                    <a:cubicBezTo>
                      <a:pt x="3192" y="4656"/>
                      <a:pt x="2680" y="4835"/>
                      <a:pt x="2168" y="4870"/>
                    </a:cubicBezTo>
                    <a:lnTo>
                      <a:pt x="2168" y="4418"/>
                    </a:lnTo>
                    <a:lnTo>
                      <a:pt x="2739" y="3989"/>
                    </a:lnTo>
                    <a:close/>
                    <a:moveTo>
                      <a:pt x="1596" y="1"/>
                    </a:moveTo>
                    <a:cubicBezTo>
                      <a:pt x="977" y="1"/>
                      <a:pt x="465" y="501"/>
                      <a:pt x="465" y="1132"/>
                    </a:cubicBezTo>
                    <a:cubicBezTo>
                      <a:pt x="465" y="1310"/>
                      <a:pt x="513" y="1501"/>
                      <a:pt x="596" y="1668"/>
                    </a:cubicBezTo>
                    <a:lnTo>
                      <a:pt x="644" y="1751"/>
                    </a:lnTo>
                    <a:lnTo>
                      <a:pt x="644" y="2013"/>
                    </a:lnTo>
                    <a:cubicBezTo>
                      <a:pt x="644" y="2453"/>
                      <a:pt x="858" y="2858"/>
                      <a:pt x="1168" y="3120"/>
                    </a:cubicBezTo>
                    <a:lnTo>
                      <a:pt x="1168" y="3561"/>
                    </a:lnTo>
                    <a:cubicBezTo>
                      <a:pt x="1168" y="3632"/>
                      <a:pt x="1120" y="3704"/>
                      <a:pt x="1048" y="3739"/>
                    </a:cubicBezTo>
                    <a:lnTo>
                      <a:pt x="406" y="3977"/>
                    </a:lnTo>
                    <a:cubicBezTo>
                      <a:pt x="239" y="4037"/>
                      <a:pt x="108" y="4168"/>
                      <a:pt x="36" y="4311"/>
                    </a:cubicBezTo>
                    <a:cubicBezTo>
                      <a:pt x="1" y="4394"/>
                      <a:pt x="25" y="4466"/>
                      <a:pt x="84" y="4513"/>
                    </a:cubicBezTo>
                    <a:cubicBezTo>
                      <a:pt x="644" y="4954"/>
                      <a:pt x="1334" y="5180"/>
                      <a:pt x="2001" y="5180"/>
                    </a:cubicBezTo>
                    <a:cubicBezTo>
                      <a:pt x="2799" y="5180"/>
                      <a:pt x="3596" y="4870"/>
                      <a:pt x="4204" y="4275"/>
                    </a:cubicBezTo>
                    <a:cubicBezTo>
                      <a:pt x="5323" y="3168"/>
                      <a:pt x="5418" y="1406"/>
                      <a:pt x="4442" y="167"/>
                    </a:cubicBezTo>
                    <a:cubicBezTo>
                      <a:pt x="4405" y="124"/>
                      <a:pt x="4351" y="98"/>
                      <a:pt x="4301" y="98"/>
                    </a:cubicBezTo>
                    <a:cubicBezTo>
                      <a:pt x="4269" y="98"/>
                      <a:pt x="4239" y="108"/>
                      <a:pt x="4216" y="132"/>
                    </a:cubicBezTo>
                    <a:cubicBezTo>
                      <a:pt x="4144" y="191"/>
                      <a:pt x="4132" y="298"/>
                      <a:pt x="4192" y="358"/>
                    </a:cubicBezTo>
                    <a:cubicBezTo>
                      <a:pt x="5061" y="1465"/>
                      <a:pt x="4966" y="3049"/>
                      <a:pt x="3965" y="4049"/>
                    </a:cubicBezTo>
                    <a:lnTo>
                      <a:pt x="3906" y="4108"/>
                    </a:lnTo>
                    <a:cubicBezTo>
                      <a:pt x="3870" y="4096"/>
                      <a:pt x="3835" y="4061"/>
                      <a:pt x="3799" y="4049"/>
                    </a:cubicBezTo>
                    <a:lnTo>
                      <a:pt x="2977" y="3739"/>
                    </a:lnTo>
                    <a:cubicBezTo>
                      <a:pt x="2906" y="3704"/>
                      <a:pt x="2858" y="3644"/>
                      <a:pt x="2858" y="3561"/>
                    </a:cubicBezTo>
                    <a:lnTo>
                      <a:pt x="2858" y="3144"/>
                    </a:lnTo>
                    <a:cubicBezTo>
                      <a:pt x="2894" y="3108"/>
                      <a:pt x="2942" y="3084"/>
                      <a:pt x="2965" y="3049"/>
                    </a:cubicBezTo>
                    <a:cubicBezTo>
                      <a:pt x="3239" y="2787"/>
                      <a:pt x="3382" y="2441"/>
                      <a:pt x="3382" y="2072"/>
                    </a:cubicBezTo>
                    <a:lnTo>
                      <a:pt x="3382" y="1751"/>
                    </a:lnTo>
                    <a:lnTo>
                      <a:pt x="3430" y="1668"/>
                    </a:lnTo>
                    <a:cubicBezTo>
                      <a:pt x="3513" y="1501"/>
                      <a:pt x="3561" y="1310"/>
                      <a:pt x="3561" y="1132"/>
                    </a:cubicBezTo>
                    <a:lnTo>
                      <a:pt x="3561" y="167"/>
                    </a:lnTo>
                    <a:cubicBezTo>
                      <a:pt x="3561" y="72"/>
                      <a:pt x="3489" y="1"/>
                      <a:pt x="3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" name="Forma libre: forma 100">
            <a:extLst>
              <a:ext uri="{FF2B5EF4-FFF2-40B4-BE49-F238E27FC236}">
                <a16:creationId xmlns="" xmlns:a16="http://schemas.microsoft.com/office/drawing/2014/main" id="{70DE41BF-4948-4287-91A3-8D7C0E199093}"/>
              </a:ext>
            </a:extLst>
          </p:cNvPr>
          <p:cNvSpPr/>
          <p:nvPr/>
        </p:nvSpPr>
        <p:spPr>
          <a:xfrm>
            <a:off x="-5887786" y="470018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grpSp>
        <p:nvGrpSpPr>
          <p:cNvPr id="102" name="Google Shape;9565;p16">
            <a:extLst>
              <a:ext uri="{FF2B5EF4-FFF2-40B4-BE49-F238E27FC236}">
                <a16:creationId xmlns="" xmlns:a16="http://schemas.microsoft.com/office/drawing/2014/main" id="{8394D885-DD1C-4C9D-8D2D-427C164F6C5D}"/>
              </a:ext>
            </a:extLst>
          </p:cNvPr>
          <p:cNvGrpSpPr/>
          <p:nvPr/>
        </p:nvGrpSpPr>
        <p:grpSpPr>
          <a:xfrm>
            <a:off x="4374141" y="4759340"/>
            <a:ext cx="353954" cy="318880"/>
            <a:chOff x="3988156" y="3380210"/>
            <a:chExt cx="353954" cy="318880"/>
          </a:xfrm>
          <a:solidFill>
            <a:schemeClr val="tx2"/>
          </a:solidFill>
        </p:grpSpPr>
        <p:sp>
          <p:nvSpPr>
            <p:cNvPr id="103" name="Google Shape;9566;p16">
              <a:extLst>
                <a:ext uri="{FF2B5EF4-FFF2-40B4-BE49-F238E27FC236}">
                  <a16:creationId xmlns="" xmlns:a16="http://schemas.microsoft.com/office/drawing/2014/main" id="{0A16CB4A-0003-4A5E-921E-0A968EDA96F6}"/>
                </a:ext>
              </a:extLst>
            </p:cNvPr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567;p16">
              <a:extLst>
                <a:ext uri="{FF2B5EF4-FFF2-40B4-BE49-F238E27FC236}">
                  <a16:creationId xmlns="" xmlns:a16="http://schemas.microsoft.com/office/drawing/2014/main" id="{CD2FED6B-01B9-46B5-BEEA-F9677BB86904}"/>
                </a:ext>
              </a:extLst>
            </p:cNvPr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568;p16">
              <a:extLst>
                <a:ext uri="{FF2B5EF4-FFF2-40B4-BE49-F238E27FC236}">
                  <a16:creationId xmlns="" xmlns:a16="http://schemas.microsoft.com/office/drawing/2014/main" id="{78BB766D-1453-469C-AA3D-F28C8A51AD94}"/>
                </a:ext>
              </a:extLst>
            </p:cNvPr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569;p16">
              <a:extLst>
                <a:ext uri="{FF2B5EF4-FFF2-40B4-BE49-F238E27FC236}">
                  <a16:creationId xmlns="" xmlns:a16="http://schemas.microsoft.com/office/drawing/2014/main" id="{5783077E-46FB-413F-A847-85474D99E4BF}"/>
                </a:ext>
              </a:extLst>
            </p:cNvPr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570;p16">
              <a:extLst>
                <a:ext uri="{FF2B5EF4-FFF2-40B4-BE49-F238E27FC236}">
                  <a16:creationId xmlns="" xmlns:a16="http://schemas.microsoft.com/office/drawing/2014/main" id="{136054FE-52B0-4C5C-A9AE-321FE06B1B69}"/>
                </a:ext>
              </a:extLst>
            </p:cNvPr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9481;p16">
            <a:extLst>
              <a:ext uri="{FF2B5EF4-FFF2-40B4-BE49-F238E27FC236}">
                <a16:creationId xmlns="" xmlns:a16="http://schemas.microsoft.com/office/drawing/2014/main" id="{7583EACD-0DCB-4A4D-9A38-B1328EAF2902}"/>
              </a:ext>
            </a:extLst>
          </p:cNvPr>
          <p:cNvGrpSpPr/>
          <p:nvPr/>
        </p:nvGrpSpPr>
        <p:grpSpPr>
          <a:xfrm>
            <a:off x="5761688" y="4755251"/>
            <a:ext cx="446826" cy="327059"/>
            <a:chOff x="5733194" y="2431718"/>
            <a:chExt cx="446826" cy="327059"/>
          </a:xfrm>
          <a:solidFill>
            <a:schemeClr val="tx2"/>
          </a:solidFill>
        </p:grpSpPr>
        <p:sp>
          <p:nvSpPr>
            <p:cNvPr id="109" name="Google Shape;9482;p16">
              <a:extLst>
                <a:ext uri="{FF2B5EF4-FFF2-40B4-BE49-F238E27FC236}">
                  <a16:creationId xmlns="" xmlns:a16="http://schemas.microsoft.com/office/drawing/2014/main" id="{4CEFC8BE-09DE-4077-BAD3-94BC23202DCC}"/>
                </a:ext>
              </a:extLst>
            </p:cNvPr>
            <p:cNvSpPr/>
            <p:nvPr/>
          </p:nvSpPr>
          <p:spPr>
            <a:xfrm>
              <a:off x="6032946" y="2474145"/>
              <a:ext cx="56112" cy="20115"/>
            </a:xfrm>
            <a:custGeom>
              <a:avLst/>
              <a:gdLst/>
              <a:ahLst/>
              <a:cxnLst/>
              <a:rect l="l" t="t" r="r" b="b"/>
              <a:pathLst>
                <a:path w="1763" h="63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83;p16">
              <a:extLst>
                <a:ext uri="{FF2B5EF4-FFF2-40B4-BE49-F238E27FC236}">
                  <a16:creationId xmlns="" xmlns:a16="http://schemas.microsoft.com/office/drawing/2014/main" id="{448BAF22-0767-46B2-9FA3-CC6FF1741403}"/>
                </a:ext>
              </a:extLst>
            </p:cNvPr>
            <p:cNvSpPr/>
            <p:nvPr/>
          </p:nvSpPr>
          <p:spPr>
            <a:xfrm>
              <a:off x="5733194" y="2431718"/>
              <a:ext cx="446826" cy="327059"/>
            </a:xfrm>
            <a:custGeom>
              <a:avLst/>
              <a:gdLst/>
              <a:ahLst/>
              <a:cxnLst/>
              <a:rect l="l" t="t" r="r" b="b"/>
              <a:pathLst>
                <a:path w="14039" h="10276" extrusionOk="0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84;p16">
              <a:extLst>
                <a:ext uri="{FF2B5EF4-FFF2-40B4-BE49-F238E27FC236}">
                  <a16:creationId xmlns="" xmlns:a16="http://schemas.microsoft.com/office/drawing/2014/main" id="{03338AA4-1605-4B40-A34D-06198540AA62}"/>
                </a:ext>
              </a:extLst>
            </p:cNvPr>
            <p:cNvSpPr/>
            <p:nvPr/>
          </p:nvSpPr>
          <p:spPr>
            <a:xfrm>
              <a:off x="6019323" y="2641653"/>
              <a:ext cx="13272" cy="1327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9364;p16">
            <a:extLst>
              <a:ext uri="{FF2B5EF4-FFF2-40B4-BE49-F238E27FC236}">
                <a16:creationId xmlns="" xmlns:a16="http://schemas.microsoft.com/office/drawing/2014/main" id="{50552CB0-2ABC-4D2A-AA30-71FCC2E0CE0C}"/>
              </a:ext>
            </a:extLst>
          </p:cNvPr>
          <p:cNvGrpSpPr/>
          <p:nvPr/>
        </p:nvGrpSpPr>
        <p:grpSpPr>
          <a:xfrm>
            <a:off x="7254833" y="4741040"/>
            <a:ext cx="355099" cy="355481"/>
            <a:chOff x="3539102" y="2427549"/>
            <a:chExt cx="355099" cy="355481"/>
          </a:xfrm>
          <a:solidFill>
            <a:schemeClr val="tx2"/>
          </a:solidFill>
        </p:grpSpPr>
        <p:sp>
          <p:nvSpPr>
            <p:cNvPr id="113" name="Google Shape;9365;p16">
              <a:extLst>
                <a:ext uri="{FF2B5EF4-FFF2-40B4-BE49-F238E27FC236}">
                  <a16:creationId xmlns="" xmlns:a16="http://schemas.microsoft.com/office/drawing/2014/main" id="{6E63EF22-9B15-41C1-A5F4-583E46CA0685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366;p16">
              <a:extLst>
                <a:ext uri="{FF2B5EF4-FFF2-40B4-BE49-F238E27FC236}">
                  <a16:creationId xmlns="" xmlns:a16="http://schemas.microsoft.com/office/drawing/2014/main" id="{31A60177-5623-4A2F-96E7-95DEF2038D35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763;p16">
            <a:extLst>
              <a:ext uri="{FF2B5EF4-FFF2-40B4-BE49-F238E27FC236}">
                <a16:creationId xmlns="" xmlns:a16="http://schemas.microsoft.com/office/drawing/2014/main" id="{089C2AB3-304B-43FE-AA3C-28291683F9DF}"/>
              </a:ext>
            </a:extLst>
          </p:cNvPr>
          <p:cNvGrpSpPr/>
          <p:nvPr/>
        </p:nvGrpSpPr>
        <p:grpSpPr>
          <a:xfrm>
            <a:off x="1587258" y="4742169"/>
            <a:ext cx="264550" cy="353222"/>
            <a:chOff x="903530" y="3806125"/>
            <a:chExt cx="264550" cy="353222"/>
          </a:xfrm>
          <a:solidFill>
            <a:schemeClr val="tx2"/>
          </a:solidFill>
        </p:grpSpPr>
        <p:sp>
          <p:nvSpPr>
            <p:cNvPr id="116" name="Google Shape;9764;p16">
              <a:extLst>
                <a:ext uri="{FF2B5EF4-FFF2-40B4-BE49-F238E27FC236}">
                  <a16:creationId xmlns="" xmlns:a16="http://schemas.microsoft.com/office/drawing/2014/main" id="{AED9A83D-3CEC-4DAB-9E59-73FD89E8645E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765;p16">
              <a:extLst>
                <a:ext uri="{FF2B5EF4-FFF2-40B4-BE49-F238E27FC236}">
                  <a16:creationId xmlns="" xmlns:a16="http://schemas.microsoft.com/office/drawing/2014/main" id="{AB51EF2D-3E92-4F50-8613-144DC2C462D1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766;p16">
              <a:extLst>
                <a:ext uri="{FF2B5EF4-FFF2-40B4-BE49-F238E27FC236}">
                  <a16:creationId xmlns="" xmlns:a16="http://schemas.microsoft.com/office/drawing/2014/main" id="{9CC7C0C7-04F9-4331-8391-EB2B10433A94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767;p16">
              <a:extLst>
                <a:ext uri="{FF2B5EF4-FFF2-40B4-BE49-F238E27FC236}">
                  <a16:creationId xmlns="" xmlns:a16="http://schemas.microsoft.com/office/drawing/2014/main" id="{83609360-6F37-410E-84BF-F31F9837B325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596411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8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15" y="589026"/>
            <a:ext cx="4946095" cy="715566"/>
          </a:xfrm>
        </p:spPr>
        <p:txBody>
          <a:bodyPr>
            <a:normAutofit/>
          </a:bodyPr>
          <a:lstStyle/>
          <a:p>
            <a:pPr algn="l"/>
            <a:r>
              <a:rPr lang="bg-BG" dirty="0" smtClean="0"/>
              <a:t>Таня Милчова </a:t>
            </a:r>
            <a:endParaRPr lang="en-US" dirty="0"/>
          </a:p>
        </p:txBody>
      </p:sp>
      <p:pic>
        <p:nvPicPr>
          <p:cNvPr id="65" name="Imagen 64">
            <a:extLst>
              <a:ext uri="{FF2B5EF4-FFF2-40B4-BE49-F238E27FC236}">
                <a16:creationId xmlns="" xmlns:a16="http://schemas.microsoft.com/office/drawing/2014/main" id="{101A1FEE-C2F2-4BEE-8A61-BED3C3B461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14957"/>
          <a:stretch/>
        </p:blipFill>
        <p:spPr>
          <a:xfrm>
            <a:off x="5120640" y="569324"/>
            <a:ext cx="3649980" cy="3558539"/>
          </a:xfrm>
          <a:prstGeom prst="rect">
            <a:avLst/>
          </a:prstGeom>
        </p:spPr>
      </p:pic>
      <p:grpSp>
        <p:nvGrpSpPr>
          <p:cNvPr id="64" name="Google Shape;8552;p14">
            <a:extLst>
              <a:ext uri="{FF2B5EF4-FFF2-40B4-BE49-F238E27FC236}">
                <a16:creationId xmlns="" xmlns:a16="http://schemas.microsoft.com/office/drawing/2014/main" id="{0D561E0B-09A0-4FB2-A2C9-F41D38B39AF5}"/>
              </a:ext>
            </a:extLst>
          </p:cNvPr>
          <p:cNvGrpSpPr/>
          <p:nvPr/>
        </p:nvGrpSpPr>
        <p:grpSpPr>
          <a:xfrm>
            <a:off x="2958661" y="4740873"/>
            <a:ext cx="355434" cy="355815"/>
            <a:chOff x="4673540" y="3680297"/>
            <a:chExt cx="355434" cy="355815"/>
          </a:xfrm>
          <a:noFill/>
        </p:grpSpPr>
        <p:sp>
          <p:nvSpPr>
            <p:cNvPr id="66" name="Google Shape;8553;p14">
              <a:extLst>
                <a:ext uri="{FF2B5EF4-FFF2-40B4-BE49-F238E27FC236}">
                  <a16:creationId xmlns="" xmlns:a16="http://schemas.microsoft.com/office/drawing/2014/main" id="{696BE42C-DF86-4BE8-BE0F-8E2EBC26A731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554;p14">
              <a:extLst>
                <a:ext uri="{FF2B5EF4-FFF2-40B4-BE49-F238E27FC236}">
                  <a16:creationId xmlns="" xmlns:a16="http://schemas.microsoft.com/office/drawing/2014/main" id="{155C4446-14E0-4DB2-9E8D-7D3AFE5E6922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555;p14">
              <a:extLst>
                <a:ext uri="{FF2B5EF4-FFF2-40B4-BE49-F238E27FC236}">
                  <a16:creationId xmlns="" xmlns:a16="http://schemas.microsoft.com/office/drawing/2014/main" id="{CE4BAE85-0129-4F88-9FD8-64EB49B2B923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="" xmlns:a16="http://schemas.microsoft.com/office/drawing/2014/main" id="{42176CA4-D940-412B-9A13-685E9712EB73}"/>
              </a:ext>
            </a:extLst>
          </p:cNvPr>
          <p:cNvGrpSpPr/>
          <p:nvPr/>
        </p:nvGrpSpPr>
        <p:grpSpPr>
          <a:xfrm>
            <a:off x="2872041" y="4405696"/>
            <a:ext cx="528674" cy="528674"/>
            <a:chOff x="2872041" y="5239956"/>
            <a:chExt cx="528674" cy="528674"/>
          </a:xfrm>
        </p:grpSpPr>
        <p:sp>
          <p:nvSpPr>
            <p:cNvPr id="70" name="Elipse 69">
              <a:extLst>
                <a:ext uri="{FF2B5EF4-FFF2-40B4-BE49-F238E27FC236}">
                  <a16:creationId xmlns="" xmlns:a16="http://schemas.microsoft.com/office/drawing/2014/main" id="{B9A10E0D-8321-47A8-86DB-85EEA8142864}"/>
                </a:ext>
              </a:extLst>
            </p:cNvPr>
            <p:cNvSpPr/>
            <p:nvPr/>
          </p:nvSpPr>
          <p:spPr>
            <a:xfrm>
              <a:off x="287204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1" name="Google Shape;8552;p14">
              <a:extLst>
                <a:ext uri="{FF2B5EF4-FFF2-40B4-BE49-F238E27FC236}">
                  <a16:creationId xmlns="" xmlns:a16="http://schemas.microsoft.com/office/drawing/2014/main" id="{D8984379-0CC4-4080-8237-A710D50B27F4}"/>
                </a:ext>
              </a:extLst>
            </p:cNvPr>
            <p:cNvGrpSpPr/>
            <p:nvPr/>
          </p:nvGrpSpPr>
          <p:grpSpPr>
            <a:xfrm>
              <a:off x="2958661" y="5326386"/>
              <a:ext cx="355434" cy="355815"/>
              <a:chOff x="4673540" y="3680297"/>
              <a:chExt cx="355434" cy="355815"/>
            </a:xfrm>
            <a:solidFill>
              <a:schemeClr val="tx2"/>
            </a:solidFill>
          </p:grpSpPr>
          <p:sp>
            <p:nvSpPr>
              <p:cNvPr id="72" name="Google Shape;8553;p14">
                <a:extLst>
                  <a:ext uri="{FF2B5EF4-FFF2-40B4-BE49-F238E27FC236}">
                    <a16:creationId xmlns="" xmlns:a16="http://schemas.microsoft.com/office/drawing/2014/main" id="{9B0E61E3-8D57-47BF-A928-DE2401EFF784}"/>
                  </a:ext>
                </a:extLst>
              </p:cNvPr>
              <p:cNvSpPr/>
              <p:nvPr/>
            </p:nvSpPr>
            <p:spPr>
              <a:xfrm>
                <a:off x="4673540" y="3680297"/>
                <a:ext cx="355434" cy="355815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11205" extrusionOk="0">
                    <a:moveTo>
                      <a:pt x="2012" y="0"/>
                    </a:moveTo>
                    <a:cubicBezTo>
                      <a:pt x="905" y="0"/>
                      <a:pt x="0" y="893"/>
                      <a:pt x="0" y="2013"/>
                    </a:cubicBezTo>
                    <a:lnTo>
                      <a:pt x="0" y="9192"/>
                    </a:lnTo>
                    <a:cubicBezTo>
                      <a:pt x="0" y="10287"/>
                      <a:pt x="893" y="11204"/>
                      <a:pt x="2012" y="11204"/>
                    </a:cubicBezTo>
                    <a:lnTo>
                      <a:pt x="9180" y="11204"/>
                    </a:lnTo>
                    <a:cubicBezTo>
                      <a:pt x="10287" y="11204"/>
                      <a:pt x="11192" y="10311"/>
                      <a:pt x="11192" y="9192"/>
                    </a:cubicBezTo>
                    <a:lnTo>
                      <a:pt x="11192" y="2013"/>
                    </a:lnTo>
                    <a:cubicBezTo>
                      <a:pt x="11180" y="917"/>
                      <a:pt x="10287" y="0"/>
                      <a:pt x="9180" y="0"/>
                    </a:cubicBezTo>
                    <a:lnTo>
                      <a:pt x="8085" y="0"/>
                    </a:lnTo>
                    <a:cubicBezTo>
                      <a:pt x="7989" y="0"/>
                      <a:pt x="7918" y="84"/>
                      <a:pt x="7918" y="167"/>
                    </a:cubicBezTo>
                    <a:cubicBezTo>
                      <a:pt x="7918" y="262"/>
                      <a:pt x="7989" y="334"/>
                      <a:pt x="8085" y="334"/>
                    </a:cubicBezTo>
                    <a:lnTo>
                      <a:pt x="9180" y="334"/>
                    </a:lnTo>
                    <a:cubicBezTo>
                      <a:pt x="10109" y="334"/>
                      <a:pt x="10847" y="1084"/>
                      <a:pt x="10847" y="2001"/>
                    </a:cubicBezTo>
                    <a:lnTo>
                      <a:pt x="10847" y="9180"/>
                    </a:lnTo>
                    <a:cubicBezTo>
                      <a:pt x="10847" y="10097"/>
                      <a:pt x="10109" y="10847"/>
                      <a:pt x="9180" y="10847"/>
                    </a:cubicBezTo>
                    <a:lnTo>
                      <a:pt x="2012" y="10847"/>
                    </a:lnTo>
                    <a:cubicBezTo>
                      <a:pt x="1084" y="10847"/>
                      <a:pt x="345" y="10097"/>
                      <a:pt x="345" y="9180"/>
                    </a:cubicBezTo>
                    <a:lnTo>
                      <a:pt x="345" y="2001"/>
                    </a:lnTo>
                    <a:cubicBezTo>
                      <a:pt x="345" y="1084"/>
                      <a:pt x="1084" y="334"/>
                      <a:pt x="2012" y="334"/>
                    </a:cubicBezTo>
                    <a:lnTo>
                      <a:pt x="7418" y="334"/>
                    </a:lnTo>
                    <a:cubicBezTo>
                      <a:pt x="7501" y="334"/>
                      <a:pt x="7573" y="262"/>
                      <a:pt x="7573" y="167"/>
                    </a:cubicBezTo>
                    <a:cubicBezTo>
                      <a:pt x="7573" y="84"/>
                      <a:pt x="7501" y="0"/>
                      <a:pt x="7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8554;p14">
                <a:extLst>
                  <a:ext uri="{FF2B5EF4-FFF2-40B4-BE49-F238E27FC236}">
                    <a16:creationId xmlns="" xmlns:a16="http://schemas.microsoft.com/office/drawing/2014/main" id="{E715CF33-61EE-47B3-8882-B78EF4BF5F01}"/>
                  </a:ext>
                </a:extLst>
              </p:cNvPr>
              <p:cNvSpPr/>
              <p:nvPr/>
            </p:nvSpPr>
            <p:spPr>
              <a:xfrm>
                <a:off x="4805864" y="3736630"/>
                <a:ext cx="93042" cy="92661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918" extrusionOk="0">
                    <a:moveTo>
                      <a:pt x="1477" y="334"/>
                    </a:moveTo>
                    <a:cubicBezTo>
                      <a:pt x="2096" y="334"/>
                      <a:pt x="2608" y="834"/>
                      <a:pt x="2608" y="1465"/>
                    </a:cubicBezTo>
                    <a:cubicBezTo>
                      <a:pt x="2608" y="2084"/>
                      <a:pt x="2096" y="2596"/>
                      <a:pt x="1477" y="2596"/>
                    </a:cubicBezTo>
                    <a:cubicBezTo>
                      <a:pt x="846" y="2596"/>
                      <a:pt x="346" y="2084"/>
                      <a:pt x="346" y="1465"/>
                    </a:cubicBezTo>
                    <a:cubicBezTo>
                      <a:pt x="346" y="834"/>
                      <a:pt x="846" y="334"/>
                      <a:pt x="1477" y="334"/>
                    </a:cubicBezTo>
                    <a:close/>
                    <a:moveTo>
                      <a:pt x="1477" y="0"/>
                    </a:moveTo>
                    <a:cubicBezTo>
                      <a:pt x="667" y="0"/>
                      <a:pt x="12" y="655"/>
                      <a:pt x="12" y="1465"/>
                    </a:cubicBezTo>
                    <a:cubicBezTo>
                      <a:pt x="0" y="2263"/>
                      <a:pt x="655" y="2918"/>
                      <a:pt x="1477" y="2918"/>
                    </a:cubicBezTo>
                    <a:cubicBezTo>
                      <a:pt x="2274" y="2918"/>
                      <a:pt x="2929" y="2263"/>
                      <a:pt x="2929" y="1465"/>
                    </a:cubicBezTo>
                    <a:cubicBezTo>
                      <a:pt x="2929" y="655"/>
                      <a:pt x="2274" y="0"/>
                      <a:pt x="1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8555;p14">
                <a:extLst>
                  <a:ext uri="{FF2B5EF4-FFF2-40B4-BE49-F238E27FC236}">
                    <a16:creationId xmlns="" xmlns:a16="http://schemas.microsoft.com/office/drawing/2014/main" id="{4061B8BE-B0A1-454B-8F98-B2560A62C77D}"/>
                  </a:ext>
                </a:extLst>
              </p:cNvPr>
              <p:cNvSpPr/>
              <p:nvPr/>
            </p:nvSpPr>
            <p:spPr>
              <a:xfrm>
                <a:off x="4779380" y="3841358"/>
                <a:ext cx="143723" cy="138801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371" extrusionOk="0">
                    <a:moveTo>
                      <a:pt x="477" y="1"/>
                    </a:moveTo>
                    <a:cubicBezTo>
                      <a:pt x="215" y="1"/>
                      <a:pt x="1" y="203"/>
                      <a:pt x="1" y="477"/>
                    </a:cubicBezTo>
                    <a:lnTo>
                      <a:pt x="1" y="893"/>
                    </a:lnTo>
                    <a:cubicBezTo>
                      <a:pt x="1" y="1155"/>
                      <a:pt x="203" y="1370"/>
                      <a:pt x="477" y="1370"/>
                    </a:cubicBezTo>
                    <a:lnTo>
                      <a:pt x="763" y="1370"/>
                    </a:lnTo>
                    <a:cubicBezTo>
                      <a:pt x="834" y="1370"/>
                      <a:pt x="906" y="1429"/>
                      <a:pt x="906" y="1513"/>
                    </a:cubicBezTo>
                    <a:lnTo>
                      <a:pt x="906" y="2858"/>
                    </a:lnTo>
                    <a:cubicBezTo>
                      <a:pt x="906" y="2929"/>
                      <a:pt x="846" y="3001"/>
                      <a:pt x="763" y="3001"/>
                    </a:cubicBezTo>
                    <a:lnTo>
                      <a:pt x="572" y="3001"/>
                    </a:lnTo>
                    <a:cubicBezTo>
                      <a:pt x="299" y="3001"/>
                      <a:pt x="96" y="3215"/>
                      <a:pt x="96" y="3477"/>
                    </a:cubicBezTo>
                    <a:lnTo>
                      <a:pt x="96" y="3894"/>
                    </a:lnTo>
                    <a:cubicBezTo>
                      <a:pt x="96" y="4168"/>
                      <a:pt x="299" y="4370"/>
                      <a:pt x="572" y="4370"/>
                    </a:cubicBezTo>
                    <a:lnTo>
                      <a:pt x="4049" y="4370"/>
                    </a:lnTo>
                    <a:cubicBezTo>
                      <a:pt x="4311" y="4370"/>
                      <a:pt x="4525" y="4168"/>
                      <a:pt x="4525" y="3894"/>
                    </a:cubicBezTo>
                    <a:lnTo>
                      <a:pt x="4525" y="3477"/>
                    </a:lnTo>
                    <a:cubicBezTo>
                      <a:pt x="4525" y="3215"/>
                      <a:pt x="4311" y="3001"/>
                      <a:pt x="4049" y="3001"/>
                    </a:cubicBezTo>
                    <a:lnTo>
                      <a:pt x="3859" y="3001"/>
                    </a:lnTo>
                    <a:cubicBezTo>
                      <a:pt x="3787" y="3001"/>
                      <a:pt x="3704" y="2941"/>
                      <a:pt x="3704" y="2858"/>
                    </a:cubicBezTo>
                    <a:lnTo>
                      <a:pt x="3704" y="477"/>
                    </a:lnTo>
                    <a:cubicBezTo>
                      <a:pt x="3704" y="203"/>
                      <a:pt x="3501" y="1"/>
                      <a:pt x="3228" y="1"/>
                    </a:cubicBezTo>
                    <a:lnTo>
                      <a:pt x="1442" y="1"/>
                    </a:lnTo>
                    <a:cubicBezTo>
                      <a:pt x="1358" y="1"/>
                      <a:pt x="1287" y="72"/>
                      <a:pt x="1287" y="155"/>
                    </a:cubicBezTo>
                    <a:cubicBezTo>
                      <a:pt x="1287" y="251"/>
                      <a:pt x="1358" y="322"/>
                      <a:pt x="1442" y="322"/>
                    </a:cubicBezTo>
                    <a:lnTo>
                      <a:pt x="3228" y="322"/>
                    </a:lnTo>
                    <a:cubicBezTo>
                      <a:pt x="3311" y="322"/>
                      <a:pt x="3382" y="382"/>
                      <a:pt x="3382" y="477"/>
                    </a:cubicBezTo>
                    <a:lnTo>
                      <a:pt x="3382" y="2858"/>
                    </a:lnTo>
                    <a:cubicBezTo>
                      <a:pt x="3382" y="3120"/>
                      <a:pt x="3585" y="3334"/>
                      <a:pt x="3859" y="3334"/>
                    </a:cubicBezTo>
                    <a:lnTo>
                      <a:pt x="4049" y="3334"/>
                    </a:lnTo>
                    <a:cubicBezTo>
                      <a:pt x="4121" y="3334"/>
                      <a:pt x="4204" y="3394"/>
                      <a:pt x="4204" y="3477"/>
                    </a:cubicBezTo>
                    <a:lnTo>
                      <a:pt x="4204" y="3894"/>
                    </a:lnTo>
                    <a:cubicBezTo>
                      <a:pt x="4204" y="3965"/>
                      <a:pt x="4132" y="4049"/>
                      <a:pt x="4049" y="4049"/>
                    </a:cubicBezTo>
                    <a:lnTo>
                      <a:pt x="572" y="4049"/>
                    </a:lnTo>
                    <a:cubicBezTo>
                      <a:pt x="489" y="4049"/>
                      <a:pt x="418" y="3989"/>
                      <a:pt x="418" y="3894"/>
                    </a:cubicBezTo>
                    <a:lnTo>
                      <a:pt x="418" y="3477"/>
                    </a:lnTo>
                    <a:cubicBezTo>
                      <a:pt x="418" y="3406"/>
                      <a:pt x="477" y="3334"/>
                      <a:pt x="572" y="3334"/>
                    </a:cubicBezTo>
                    <a:lnTo>
                      <a:pt x="763" y="3334"/>
                    </a:lnTo>
                    <a:cubicBezTo>
                      <a:pt x="1025" y="3334"/>
                      <a:pt x="1239" y="3120"/>
                      <a:pt x="1239" y="2858"/>
                    </a:cubicBezTo>
                    <a:lnTo>
                      <a:pt x="1239" y="1513"/>
                    </a:lnTo>
                    <a:cubicBezTo>
                      <a:pt x="1239" y="1251"/>
                      <a:pt x="1025" y="1036"/>
                      <a:pt x="763" y="1036"/>
                    </a:cubicBezTo>
                    <a:lnTo>
                      <a:pt x="477" y="1036"/>
                    </a:lnTo>
                    <a:cubicBezTo>
                      <a:pt x="406" y="1036"/>
                      <a:pt x="334" y="977"/>
                      <a:pt x="334" y="893"/>
                    </a:cubicBezTo>
                    <a:lnTo>
                      <a:pt x="334" y="477"/>
                    </a:lnTo>
                    <a:cubicBezTo>
                      <a:pt x="334" y="393"/>
                      <a:pt x="394" y="322"/>
                      <a:pt x="477" y="322"/>
                    </a:cubicBezTo>
                    <a:lnTo>
                      <a:pt x="787" y="322"/>
                    </a:lnTo>
                    <a:cubicBezTo>
                      <a:pt x="882" y="322"/>
                      <a:pt x="953" y="251"/>
                      <a:pt x="953" y="155"/>
                    </a:cubicBezTo>
                    <a:cubicBezTo>
                      <a:pt x="953" y="72"/>
                      <a:pt x="882" y="1"/>
                      <a:pt x="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" name="Grupo 74">
            <a:extLst>
              <a:ext uri="{FF2B5EF4-FFF2-40B4-BE49-F238E27FC236}">
                <a16:creationId xmlns="" xmlns:a16="http://schemas.microsoft.com/office/drawing/2014/main" id="{9B2D2FE4-82FA-4BE7-ADCF-00EE8097E5DA}"/>
              </a:ext>
            </a:extLst>
          </p:cNvPr>
          <p:cNvGrpSpPr/>
          <p:nvPr/>
        </p:nvGrpSpPr>
        <p:grpSpPr>
          <a:xfrm>
            <a:off x="4286781" y="5239956"/>
            <a:ext cx="528674" cy="528674"/>
            <a:chOff x="4286781" y="5239956"/>
            <a:chExt cx="528674" cy="528674"/>
          </a:xfrm>
        </p:grpSpPr>
        <p:sp>
          <p:nvSpPr>
            <p:cNvPr id="76" name="Elipse 75">
              <a:extLst>
                <a:ext uri="{FF2B5EF4-FFF2-40B4-BE49-F238E27FC236}">
                  <a16:creationId xmlns="" xmlns:a16="http://schemas.microsoft.com/office/drawing/2014/main" id="{AA31D474-1AAF-4282-8B98-4A3194927966}"/>
                </a:ext>
              </a:extLst>
            </p:cNvPr>
            <p:cNvSpPr/>
            <p:nvPr/>
          </p:nvSpPr>
          <p:spPr>
            <a:xfrm>
              <a:off x="428678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7" name="Google Shape;9565;p16">
              <a:extLst>
                <a:ext uri="{FF2B5EF4-FFF2-40B4-BE49-F238E27FC236}">
                  <a16:creationId xmlns="" xmlns:a16="http://schemas.microsoft.com/office/drawing/2014/main" id="{E3D2DA94-52FE-4339-A5B1-D07E7A138232}"/>
                </a:ext>
              </a:extLst>
            </p:cNvPr>
            <p:cNvGrpSpPr/>
            <p:nvPr/>
          </p:nvGrpSpPr>
          <p:grpSpPr>
            <a:xfrm>
              <a:off x="4374141" y="5344853"/>
              <a:ext cx="353954" cy="318880"/>
              <a:chOff x="3988156" y="3380210"/>
              <a:chExt cx="353954" cy="318880"/>
            </a:xfrm>
            <a:solidFill>
              <a:schemeClr val="tx2"/>
            </a:solidFill>
          </p:grpSpPr>
          <p:sp>
            <p:nvSpPr>
              <p:cNvPr id="78" name="Google Shape;9566;p16">
                <a:extLst>
                  <a:ext uri="{FF2B5EF4-FFF2-40B4-BE49-F238E27FC236}">
                    <a16:creationId xmlns="" xmlns:a16="http://schemas.microsoft.com/office/drawing/2014/main" id="{95F1891F-C788-4434-A477-3423AD0A0740}"/>
                  </a:ext>
                </a:extLst>
              </p:cNvPr>
              <p:cNvSpPr/>
              <p:nvPr/>
            </p:nvSpPr>
            <p:spPr>
              <a:xfrm>
                <a:off x="4134053" y="3446156"/>
                <a:ext cx="28454" cy="49269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548" extrusionOk="0">
                    <a:moveTo>
                      <a:pt x="417" y="286"/>
                    </a:moveTo>
                    <a:lnTo>
                      <a:pt x="417" y="572"/>
                    </a:lnTo>
                    <a:cubicBezTo>
                      <a:pt x="298" y="524"/>
                      <a:pt x="274" y="500"/>
                      <a:pt x="274" y="417"/>
                    </a:cubicBezTo>
                    <a:cubicBezTo>
                      <a:pt x="274" y="345"/>
                      <a:pt x="346" y="298"/>
                      <a:pt x="417" y="286"/>
                    </a:cubicBezTo>
                    <a:close/>
                    <a:moveTo>
                      <a:pt x="524" y="869"/>
                    </a:moveTo>
                    <a:cubicBezTo>
                      <a:pt x="643" y="917"/>
                      <a:pt x="655" y="976"/>
                      <a:pt x="655" y="1048"/>
                    </a:cubicBezTo>
                    <a:cubicBezTo>
                      <a:pt x="655" y="1119"/>
                      <a:pt x="596" y="1179"/>
                      <a:pt x="524" y="1191"/>
                    </a:cubicBezTo>
                    <a:lnTo>
                      <a:pt x="524" y="869"/>
                    </a:lnTo>
                    <a:close/>
                    <a:moveTo>
                      <a:pt x="477" y="0"/>
                    </a:moveTo>
                    <a:cubicBezTo>
                      <a:pt x="453" y="0"/>
                      <a:pt x="417" y="24"/>
                      <a:pt x="417" y="48"/>
                    </a:cubicBezTo>
                    <a:lnTo>
                      <a:pt x="417" y="107"/>
                    </a:lnTo>
                    <a:cubicBezTo>
                      <a:pt x="191" y="131"/>
                      <a:pt x="60" y="250"/>
                      <a:pt x="60" y="476"/>
                    </a:cubicBezTo>
                    <a:cubicBezTo>
                      <a:pt x="60" y="703"/>
                      <a:pt x="227" y="774"/>
                      <a:pt x="417" y="845"/>
                    </a:cubicBezTo>
                    <a:lnTo>
                      <a:pt x="417" y="1226"/>
                    </a:lnTo>
                    <a:cubicBezTo>
                      <a:pt x="310" y="1203"/>
                      <a:pt x="274" y="1179"/>
                      <a:pt x="179" y="1107"/>
                    </a:cubicBezTo>
                    <a:cubicBezTo>
                      <a:pt x="160" y="1093"/>
                      <a:pt x="143" y="1087"/>
                      <a:pt x="127" y="1087"/>
                    </a:cubicBezTo>
                    <a:cubicBezTo>
                      <a:pt x="101" y="1087"/>
                      <a:pt x="77" y="1102"/>
                      <a:pt x="48" y="1131"/>
                    </a:cubicBezTo>
                    <a:cubicBezTo>
                      <a:pt x="0" y="1191"/>
                      <a:pt x="0" y="1250"/>
                      <a:pt x="48" y="1298"/>
                    </a:cubicBezTo>
                    <a:cubicBezTo>
                      <a:pt x="120" y="1405"/>
                      <a:pt x="274" y="1453"/>
                      <a:pt x="417" y="1453"/>
                    </a:cubicBezTo>
                    <a:lnTo>
                      <a:pt x="417" y="1512"/>
                    </a:lnTo>
                    <a:cubicBezTo>
                      <a:pt x="417" y="1536"/>
                      <a:pt x="453" y="1548"/>
                      <a:pt x="477" y="1548"/>
                    </a:cubicBezTo>
                    <a:cubicBezTo>
                      <a:pt x="512" y="1548"/>
                      <a:pt x="536" y="1536"/>
                      <a:pt x="536" y="1512"/>
                    </a:cubicBezTo>
                    <a:lnTo>
                      <a:pt x="536" y="1453"/>
                    </a:lnTo>
                    <a:cubicBezTo>
                      <a:pt x="727" y="1417"/>
                      <a:pt x="893" y="1298"/>
                      <a:pt x="893" y="1048"/>
                    </a:cubicBezTo>
                    <a:cubicBezTo>
                      <a:pt x="893" y="798"/>
                      <a:pt x="751" y="691"/>
                      <a:pt x="536" y="619"/>
                    </a:cubicBezTo>
                    <a:lnTo>
                      <a:pt x="536" y="286"/>
                    </a:lnTo>
                    <a:cubicBezTo>
                      <a:pt x="584" y="286"/>
                      <a:pt x="631" y="298"/>
                      <a:pt x="667" y="333"/>
                    </a:cubicBezTo>
                    <a:cubicBezTo>
                      <a:pt x="694" y="340"/>
                      <a:pt x="726" y="363"/>
                      <a:pt x="759" y="363"/>
                    </a:cubicBezTo>
                    <a:cubicBezTo>
                      <a:pt x="783" y="363"/>
                      <a:pt x="808" y="350"/>
                      <a:pt x="834" y="310"/>
                    </a:cubicBezTo>
                    <a:cubicBezTo>
                      <a:pt x="870" y="274"/>
                      <a:pt x="882" y="214"/>
                      <a:pt x="822" y="167"/>
                    </a:cubicBezTo>
                    <a:cubicBezTo>
                      <a:pt x="751" y="107"/>
                      <a:pt x="631" y="95"/>
                      <a:pt x="536" y="95"/>
                    </a:cubicBezTo>
                    <a:lnTo>
                      <a:pt x="536" y="48"/>
                    </a:lnTo>
                    <a:cubicBezTo>
                      <a:pt x="536" y="12"/>
                      <a:pt x="501" y="0"/>
                      <a:pt x="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9567;p16">
                <a:extLst>
                  <a:ext uri="{FF2B5EF4-FFF2-40B4-BE49-F238E27FC236}">
                    <a16:creationId xmlns="" xmlns:a16="http://schemas.microsoft.com/office/drawing/2014/main" id="{E0063A85-BD76-4879-B12E-703E2D3B6044}"/>
                  </a:ext>
                </a:extLst>
              </p:cNvPr>
              <p:cNvSpPr/>
              <p:nvPr/>
            </p:nvSpPr>
            <p:spPr>
              <a:xfrm>
                <a:off x="4188988" y="3398001"/>
                <a:ext cx="81510" cy="8151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287" y="311"/>
                    </a:moveTo>
                    <a:cubicBezTo>
                      <a:pt x="1823" y="311"/>
                      <a:pt x="2251" y="739"/>
                      <a:pt x="2251" y="1275"/>
                    </a:cubicBezTo>
                    <a:cubicBezTo>
                      <a:pt x="2251" y="1811"/>
                      <a:pt x="1823" y="2251"/>
                      <a:pt x="1287" y="2251"/>
                    </a:cubicBezTo>
                    <a:cubicBezTo>
                      <a:pt x="751" y="2251"/>
                      <a:pt x="310" y="1811"/>
                      <a:pt x="310" y="1275"/>
                    </a:cubicBezTo>
                    <a:cubicBezTo>
                      <a:pt x="310" y="739"/>
                      <a:pt x="751" y="311"/>
                      <a:pt x="1287" y="311"/>
                    </a:cubicBezTo>
                    <a:close/>
                    <a:moveTo>
                      <a:pt x="1287" y="1"/>
                    </a:moveTo>
                    <a:cubicBezTo>
                      <a:pt x="572" y="1"/>
                      <a:pt x="1" y="584"/>
                      <a:pt x="1" y="1275"/>
                    </a:cubicBezTo>
                    <a:cubicBezTo>
                      <a:pt x="1" y="1989"/>
                      <a:pt x="584" y="2561"/>
                      <a:pt x="1287" y="2561"/>
                    </a:cubicBezTo>
                    <a:cubicBezTo>
                      <a:pt x="2001" y="2561"/>
                      <a:pt x="2561" y="1977"/>
                      <a:pt x="2561" y="1275"/>
                    </a:cubicBezTo>
                    <a:cubicBezTo>
                      <a:pt x="2561" y="584"/>
                      <a:pt x="2001" y="1"/>
                      <a:pt x="12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9568;p16">
                <a:extLst>
                  <a:ext uri="{FF2B5EF4-FFF2-40B4-BE49-F238E27FC236}">
                    <a16:creationId xmlns="" xmlns:a16="http://schemas.microsoft.com/office/drawing/2014/main" id="{E6ECF784-383D-4945-98AD-DE595D7233BC}"/>
                  </a:ext>
                </a:extLst>
              </p:cNvPr>
              <p:cNvSpPr/>
              <p:nvPr/>
            </p:nvSpPr>
            <p:spPr>
              <a:xfrm>
                <a:off x="4090863" y="3380210"/>
                <a:ext cx="195930" cy="146311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4597" extrusionOk="0">
                    <a:moveTo>
                      <a:pt x="1810" y="1834"/>
                    </a:moveTo>
                    <a:cubicBezTo>
                      <a:pt x="2131" y="1834"/>
                      <a:pt x="2429" y="2001"/>
                      <a:pt x="2608" y="2274"/>
                    </a:cubicBezTo>
                    <a:cubicBezTo>
                      <a:pt x="2643" y="2405"/>
                      <a:pt x="2703" y="2536"/>
                      <a:pt x="2762" y="2667"/>
                    </a:cubicBezTo>
                    <a:cubicBezTo>
                      <a:pt x="2762" y="2715"/>
                      <a:pt x="2774" y="2763"/>
                      <a:pt x="2774" y="2810"/>
                    </a:cubicBezTo>
                    <a:cubicBezTo>
                      <a:pt x="2774" y="3346"/>
                      <a:pt x="2346" y="3775"/>
                      <a:pt x="1810" y="3775"/>
                    </a:cubicBezTo>
                    <a:cubicBezTo>
                      <a:pt x="1274" y="3775"/>
                      <a:pt x="834" y="3346"/>
                      <a:pt x="834" y="2810"/>
                    </a:cubicBezTo>
                    <a:cubicBezTo>
                      <a:pt x="834" y="2274"/>
                      <a:pt x="1274" y="1834"/>
                      <a:pt x="1810" y="1834"/>
                    </a:cubicBezTo>
                    <a:close/>
                    <a:moveTo>
                      <a:pt x="1810" y="1322"/>
                    </a:moveTo>
                    <a:cubicBezTo>
                      <a:pt x="2084" y="1322"/>
                      <a:pt x="2346" y="1393"/>
                      <a:pt x="2584" y="1536"/>
                    </a:cubicBezTo>
                    <a:cubicBezTo>
                      <a:pt x="2560" y="1620"/>
                      <a:pt x="2560" y="1703"/>
                      <a:pt x="2548" y="1774"/>
                    </a:cubicBezTo>
                    <a:cubicBezTo>
                      <a:pt x="2346" y="1632"/>
                      <a:pt x="2072" y="1536"/>
                      <a:pt x="1810" y="1536"/>
                    </a:cubicBezTo>
                    <a:cubicBezTo>
                      <a:pt x="1096" y="1536"/>
                      <a:pt x="524" y="2120"/>
                      <a:pt x="524" y="2822"/>
                    </a:cubicBezTo>
                    <a:cubicBezTo>
                      <a:pt x="524" y="3537"/>
                      <a:pt x="1107" y="4096"/>
                      <a:pt x="1810" y="4096"/>
                    </a:cubicBezTo>
                    <a:cubicBezTo>
                      <a:pt x="2417" y="4096"/>
                      <a:pt x="2917" y="3668"/>
                      <a:pt x="3060" y="3108"/>
                    </a:cubicBezTo>
                    <a:cubicBezTo>
                      <a:pt x="3120" y="3167"/>
                      <a:pt x="3155" y="3203"/>
                      <a:pt x="3239" y="3263"/>
                    </a:cubicBezTo>
                    <a:cubicBezTo>
                      <a:pt x="3036" y="3882"/>
                      <a:pt x="2477" y="4299"/>
                      <a:pt x="1810" y="4299"/>
                    </a:cubicBezTo>
                    <a:cubicBezTo>
                      <a:pt x="988" y="4299"/>
                      <a:pt x="322" y="3620"/>
                      <a:pt x="322" y="2810"/>
                    </a:cubicBezTo>
                    <a:cubicBezTo>
                      <a:pt x="322" y="1989"/>
                      <a:pt x="988" y="1322"/>
                      <a:pt x="1810" y="1322"/>
                    </a:cubicBezTo>
                    <a:close/>
                    <a:moveTo>
                      <a:pt x="4382" y="0"/>
                    </a:moveTo>
                    <a:cubicBezTo>
                      <a:pt x="3608" y="0"/>
                      <a:pt x="2929" y="500"/>
                      <a:pt x="2679" y="1179"/>
                    </a:cubicBezTo>
                    <a:cubicBezTo>
                      <a:pt x="2417" y="1036"/>
                      <a:pt x="2131" y="953"/>
                      <a:pt x="1822" y="953"/>
                    </a:cubicBezTo>
                    <a:cubicBezTo>
                      <a:pt x="822" y="953"/>
                      <a:pt x="0" y="1774"/>
                      <a:pt x="0" y="2775"/>
                    </a:cubicBezTo>
                    <a:cubicBezTo>
                      <a:pt x="0" y="3775"/>
                      <a:pt x="822" y="4596"/>
                      <a:pt x="1822" y="4596"/>
                    </a:cubicBezTo>
                    <a:cubicBezTo>
                      <a:pt x="2596" y="4596"/>
                      <a:pt x="3262" y="4120"/>
                      <a:pt x="3512" y="3417"/>
                    </a:cubicBezTo>
                    <a:cubicBezTo>
                      <a:pt x="3763" y="3548"/>
                      <a:pt x="4060" y="3644"/>
                      <a:pt x="4382" y="3644"/>
                    </a:cubicBezTo>
                    <a:cubicBezTo>
                      <a:pt x="4798" y="3644"/>
                      <a:pt x="5191" y="3489"/>
                      <a:pt x="5513" y="3239"/>
                    </a:cubicBezTo>
                    <a:cubicBezTo>
                      <a:pt x="5822" y="2989"/>
                      <a:pt x="6049" y="2632"/>
                      <a:pt x="6132" y="2239"/>
                    </a:cubicBezTo>
                    <a:cubicBezTo>
                      <a:pt x="6156" y="2167"/>
                      <a:pt x="6096" y="2072"/>
                      <a:pt x="6013" y="2060"/>
                    </a:cubicBezTo>
                    <a:cubicBezTo>
                      <a:pt x="6004" y="2059"/>
                      <a:pt x="5996" y="2058"/>
                      <a:pt x="5987" y="2058"/>
                    </a:cubicBezTo>
                    <a:cubicBezTo>
                      <a:pt x="5911" y="2058"/>
                      <a:pt x="5833" y="2104"/>
                      <a:pt x="5822" y="2179"/>
                    </a:cubicBezTo>
                    <a:cubicBezTo>
                      <a:pt x="5656" y="2870"/>
                      <a:pt x="5060" y="3322"/>
                      <a:pt x="4370" y="3322"/>
                    </a:cubicBezTo>
                    <a:cubicBezTo>
                      <a:pt x="3834" y="3322"/>
                      <a:pt x="3334" y="3048"/>
                      <a:pt x="3072" y="2572"/>
                    </a:cubicBezTo>
                    <a:cubicBezTo>
                      <a:pt x="3036" y="2417"/>
                      <a:pt x="2977" y="2274"/>
                      <a:pt x="2905" y="2132"/>
                    </a:cubicBezTo>
                    <a:cubicBezTo>
                      <a:pt x="2715" y="1215"/>
                      <a:pt x="3429" y="334"/>
                      <a:pt x="4370" y="334"/>
                    </a:cubicBezTo>
                    <a:cubicBezTo>
                      <a:pt x="5060" y="334"/>
                      <a:pt x="5656" y="810"/>
                      <a:pt x="5822" y="1477"/>
                    </a:cubicBezTo>
                    <a:cubicBezTo>
                      <a:pt x="5832" y="1556"/>
                      <a:pt x="5899" y="1602"/>
                      <a:pt x="5969" y="1602"/>
                    </a:cubicBezTo>
                    <a:cubicBezTo>
                      <a:pt x="5984" y="1602"/>
                      <a:pt x="5998" y="1600"/>
                      <a:pt x="6013" y="1596"/>
                    </a:cubicBezTo>
                    <a:cubicBezTo>
                      <a:pt x="6108" y="1584"/>
                      <a:pt x="6144" y="1489"/>
                      <a:pt x="6132" y="1405"/>
                    </a:cubicBezTo>
                    <a:cubicBezTo>
                      <a:pt x="6049" y="1024"/>
                      <a:pt x="5822" y="667"/>
                      <a:pt x="5513" y="405"/>
                    </a:cubicBezTo>
                    <a:cubicBezTo>
                      <a:pt x="5191" y="155"/>
                      <a:pt x="4775" y="0"/>
                      <a:pt x="43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9569;p16">
                <a:extLst>
                  <a:ext uri="{FF2B5EF4-FFF2-40B4-BE49-F238E27FC236}">
                    <a16:creationId xmlns="" xmlns:a16="http://schemas.microsoft.com/office/drawing/2014/main" id="{A4F4AE86-71EC-48B4-99B5-326531EF560D}"/>
                  </a:ext>
                </a:extLst>
              </p:cNvPr>
              <p:cNvSpPr/>
              <p:nvPr/>
            </p:nvSpPr>
            <p:spPr>
              <a:xfrm>
                <a:off x="4215914" y="3415061"/>
                <a:ext cx="28072" cy="49301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549" extrusionOk="0">
                    <a:moveTo>
                      <a:pt x="405" y="298"/>
                    </a:moveTo>
                    <a:lnTo>
                      <a:pt x="405" y="584"/>
                    </a:lnTo>
                    <a:cubicBezTo>
                      <a:pt x="286" y="537"/>
                      <a:pt x="262" y="501"/>
                      <a:pt x="262" y="429"/>
                    </a:cubicBezTo>
                    <a:cubicBezTo>
                      <a:pt x="262" y="358"/>
                      <a:pt x="334" y="310"/>
                      <a:pt x="405" y="298"/>
                    </a:cubicBezTo>
                    <a:close/>
                    <a:moveTo>
                      <a:pt x="512" y="882"/>
                    </a:moveTo>
                    <a:cubicBezTo>
                      <a:pt x="631" y="918"/>
                      <a:pt x="643" y="977"/>
                      <a:pt x="643" y="1060"/>
                    </a:cubicBezTo>
                    <a:cubicBezTo>
                      <a:pt x="643" y="1144"/>
                      <a:pt x="584" y="1191"/>
                      <a:pt x="512" y="1203"/>
                    </a:cubicBezTo>
                    <a:lnTo>
                      <a:pt x="512" y="882"/>
                    </a:lnTo>
                    <a:close/>
                    <a:moveTo>
                      <a:pt x="465" y="1"/>
                    </a:moveTo>
                    <a:cubicBezTo>
                      <a:pt x="441" y="1"/>
                      <a:pt x="405" y="13"/>
                      <a:pt x="405" y="48"/>
                    </a:cubicBezTo>
                    <a:lnTo>
                      <a:pt x="405" y="96"/>
                    </a:lnTo>
                    <a:cubicBezTo>
                      <a:pt x="179" y="132"/>
                      <a:pt x="48" y="251"/>
                      <a:pt x="48" y="477"/>
                    </a:cubicBezTo>
                    <a:cubicBezTo>
                      <a:pt x="48" y="715"/>
                      <a:pt x="226" y="787"/>
                      <a:pt x="405" y="846"/>
                    </a:cubicBezTo>
                    <a:lnTo>
                      <a:pt x="405" y="1215"/>
                    </a:lnTo>
                    <a:cubicBezTo>
                      <a:pt x="298" y="1203"/>
                      <a:pt x="262" y="1156"/>
                      <a:pt x="167" y="1096"/>
                    </a:cubicBezTo>
                    <a:cubicBezTo>
                      <a:pt x="150" y="1084"/>
                      <a:pt x="133" y="1079"/>
                      <a:pt x="117" y="1079"/>
                    </a:cubicBezTo>
                    <a:cubicBezTo>
                      <a:pt x="53" y="1079"/>
                      <a:pt x="0" y="1158"/>
                      <a:pt x="0" y="1215"/>
                    </a:cubicBezTo>
                    <a:cubicBezTo>
                      <a:pt x="0" y="1251"/>
                      <a:pt x="24" y="1275"/>
                      <a:pt x="36" y="1299"/>
                    </a:cubicBezTo>
                    <a:cubicBezTo>
                      <a:pt x="107" y="1394"/>
                      <a:pt x="274" y="1441"/>
                      <a:pt x="405" y="1441"/>
                    </a:cubicBezTo>
                    <a:lnTo>
                      <a:pt x="405" y="1501"/>
                    </a:lnTo>
                    <a:cubicBezTo>
                      <a:pt x="405" y="1537"/>
                      <a:pt x="441" y="1549"/>
                      <a:pt x="465" y="1549"/>
                    </a:cubicBezTo>
                    <a:cubicBezTo>
                      <a:pt x="500" y="1549"/>
                      <a:pt x="524" y="1525"/>
                      <a:pt x="524" y="1501"/>
                    </a:cubicBezTo>
                    <a:lnTo>
                      <a:pt x="524" y="1441"/>
                    </a:lnTo>
                    <a:cubicBezTo>
                      <a:pt x="715" y="1406"/>
                      <a:pt x="881" y="1299"/>
                      <a:pt x="881" y="1037"/>
                    </a:cubicBezTo>
                    <a:cubicBezTo>
                      <a:pt x="881" y="787"/>
                      <a:pt x="715" y="703"/>
                      <a:pt x="524" y="620"/>
                    </a:cubicBezTo>
                    <a:lnTo>
                      <a:pt x="524" y="298"/>
                    </a:lnTo>
                    <a:cubicBezTo>
                      <a:pt x="596" y="298"/>
                      <a:pt x="631" y="310"/>
                      <a:pt x="703" y="358"/>
                    </a:cubicBezTo>
                    <a:cubicBezTo>
                      <a:pt x="717" y="362"/>
                      <a:pt x="732" y="364"/>
                      <a:pt x="746" y="364"/>
                    </a:cubicBezTo>
                    <a:cubicBezTo>
                      <a:pt x="777" y="364"/>
                      <a:pt x="805" y="351"/>
                      <a:pt x="822" y="310"/>
                    </a:cubicBezTo>
                    <a:cubicBezTo>
                      <a:pt x="857" y="263"/>
                      <a:pt x="869" y="203"/>
                      <a:pt x="810" y="156"/>
                    </a:cubicBezTo>
                    <a:cubicBezTo>
                      <a:pt x="738" y="96"/>
                      <a:pt x="619" y="84"/>
                      <a:pt x="524" y="84"/>
                    </a:cubicBezTo>
                    <a:lnTo>
                      <a:pt x="524" y="48"/>
                    </a:lnTo>
                    <a:cubicBezTo>
                      <a:pt x="524" y="13"/>
                      <a:pt x="500" y="1"/>
                      <a:pt x="4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9570;p16">
                <a:extLst>
                  <a:ext uri="{FF2B5EF4-FFF2-40B4-BE49-F238E27FC236}">
                    <a16:creationId xmlns="" xmlns:a16="http://schemas.microsoft.com/office/drawing/2014/main" id="{17E98E72-E0E4-4E1B-BC34-9C672F978083}"/>
                  </a:ext>
                </a:extLst>
              </p:cNvPr>
              <p:cNvSpPr/>
              <p:nvPr/>
            </p:nvSpPr>
            <p:spPr>
              <a:xfrm>
                <a:off x="3988156" y="3495935"/>
                <a:ext cx="353954" cy="203155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6383" extrusionOk="0">
                    <a:moveTo>
                      <a:pt x="3525" y="1884"/>
                    </a:moveTo>
                    <a:cubicBezTo>
                      <a:pt x="3540" y="1884"/>
                      <a:pt x="3561" y="1898"/>
                      <a:pt x="3561" y="1925"/>
                    </a:cubicBezTo>
                    <a:cubicBezTo>
                      <a:pt x="3632" y="2103"/>
                      <a:pt x="4632" y="4770"/>
                      <a:pt x="4680" y="4854"/>
                    </a:cubicBezTo>
                    <a:cubicBezTo>
                      <a:pt x="4692" y="4865"/>
                      <a:pt x="4680" y="4901"/>
                      <a:pt x="4644" y="4901"/>
                    </a:cubicBezTo>
                    <a:lnTo>
                      <a:pt x="3930" y="5163"/>
                    </a:lnTo>
                    <a:cubicBezTo>
                      <a:pt x="3882" y="5032"/>
                      <a:pt x="2870" y="2341"/>
                      <a:pt x="2799" y="2163"/>
                    </a:cubicBezTo>
                    <a:lnTo>
                      <a:pt x="3513" y="1889"/>
                    </a:lnTo>
                    <a:cubicBezTo>
                      <a:pt x="3516" y="1886"/>
                      <a:pt x="3520" y="1884"/>
                      <a:pt x="3525" y="1884"/>
                    </a:cubicBezTo>
                    <a:close/>
                    <a:moveTo>
                      <a:pt x="2501" y="2294"/>
                    </a:moveTo>
                    <a:lnTo>
                      <a:pt x="3632" y="5306"/>
                    </a:lnTo>
                    <a:cubicBezTo>
                      <a:pt x="3096" y="5496"/>
                      <a:pt x="1763" y="5997"/>
                      <a:pt x="1536" y="6092"/>
                    </a:cubicBezTo>
                    <a:cubicBezTo>
                      <a:pt x="1528" y="6095"/>
                      <a:pt x="1520" y="6096"/>
                      <a:pt x="1511" y="6096"/>
                    </a:cubicBezTo>
                    <a:cubicBezTo>
                      <a:pt x="1485" y="6096"/>
                      <a:pt x="1459" y="6081"/>
                      <a:pt x="1441" y="6044"/>
                    </a:cubicBezTo>
                    <a:lnTo>
                      <a:pt x="358" y="3175"/>
                    </a:lnTo>
                    <a:cubicBezTo>
                      <a:pt x="346" y="3139"/>
                      <a:pt x="358" y="3103"/>
                      <a:pt x="405" y="3080"/>
                    </a:cubicBezTo>
                    <a:cubicBezTo>
                      <a:pt x="1084" y="2829"/>
                      <a:pt x="2025" y="2472"/>
                      <a:pt x="2501" y="2294"/>
                    </a:cubicBezTo>
                    <a:close/>
                    <a:moveTo>
                      <a:pt x="10195" y="0"/>
                    </a:moveTo>
                    <a:cubicBezTo>
                      <a:pt x="9949" y="0"/>
                      <a:pt x="9714" y="126"/>
                      <a:pt x="9537" y="282"/>
                    </a:cubicBezTo>
                    <a:lnTo>
                      <a:pt x="7835" y="1698"/>
                    </a:lnTo>
                    <a:cubicBezTo>
                      <a:pt x="7740" y="1496"/>
                      <a:pt x="7537" y="1282"/>
                      <a:pt x="7144" y="1282"/>
                    </a:cubicBezTo>
                    <a:cubicBezTo>
                      <a:pt x="6745" y="1282"/>
                      <a:pt x="6434" y="1280"/>
                      <a:pt x="6185" y="1280"/>
                    </a:cubicBezTo>
                    <a:cubicBezTo>
                      <a:pt x="5437" y="1280"/>
                      <a:pt x="5254" y="1294"/>
                      <a:pt x="4977" y="1401"/>
                    </a:cubicBezTo>
                    <a:lnTo>
                      <a:pt x="3882" y="1853"/>
                    </a:lnTo>
                    <a:lnTo>
                      <a:pt x="3870" y="1806"/>
                    </a:lnTo>
                    <a:cubicBezTo>
                      <a:pt x="3814" y="1665"/>
                      <a:pt x="3669" y="1569"/>
                      <a:pt x="3523" y="1569"/>
                    </a:cubicBezTo>
                    <a:cubicBezTo>
                      <a:pt x="3484" y="1569"/>
                      <a:pt x="3444" y="1576"/>
                      <a:pt x="3406" y="1591"/>
                    </a:cubicBezTo>
                    <a:lnTo>
                      <a:pt x="2596" y="1913"/>
                    </a:lnTo>
                    <a:cubicBezTo>
                      <a:pt x="2239" y="2044"/>
                      <a:pt x="1084" y="2472"/>
                      <a:pt x="298" y="2770"/>
                    </a:cubicBezTo>
                    <a:cubicBezTo>
                      <a:pt x="108" y="2841"/>
                      <a:pt x="1" y="3068"/>
                      <a:pt x="72" y="3258"/>
                    </a:cubicBezTo>
                    <a:lnTo>
                      <a:pt x="1167" y="6139"/>
                    </a:lnTo>
                    <a:cubicBezTo>
                      <a:pt x="1222" y="6285"/>
                      <a:pt x="1368" y="6382"/>
                      <a:pt x="1518" y="6382"/>
                    </a:cubicBezTo>
                    <a:cubicBezTo>
                      <a:pt x="1564" y="6382"/>
                      <a:pt x="1611" y="6373"/>
                      <a:pt x="1656" y="6354"/>
                    </a:cubicBezTo>
                    <a:cubicBezTo>
                      <a:pt x="1906" y="6270"/>
                      <a:pt x="3549" y="5639"/>
                      <a:pt x="3894" y="5508"/>
                    </a:cubicBezTo>
                    <a:lnTo>
                      <a:pt x="4763" y="5175"/>
                    </a:lnTo>
                    <a:cubicBezTo>
                      <a:pt x="4942" y="5104"/>
                      <a:pt x="5049" y="4901"/>
                      <a:pt x="4965" y="4723"/>
                    </a:cubicBezTo>
                    <a:lnTo>
                      <a:pt x="4954" y="4675"/>
                    </a:lnTo>
                    <a:cubicBezTo>
                      <a:pt x="5525" y="4437"/>
                      <a:pt x="5537" y="4413"/>
                      <a:pt x="6120" y="4413"/>
                    </a:cubicBezTo>
                    <a:cubicBezTo>
                      <a:pt x="6204" y="4413"/>
                      <a:pt x="6275" y="4330"/>
                      <a:pt x="6275" y="4246"/>
                    </a:cubicBezTo>
                    <a:cubicBezTo>
                      <a:pt x="6275" y="4151"/>
                      <a:pt x="6204" y="4080"/>
                      <a:pt x="6120" y="4080"/>
                    </a:cubicBezTo>
                    <a:cubicBezTo>
                      <a:pt x="5477" y="4080"/>
                      <a:pt x="5418" y="4127"/>
                      <a:pt x="4834" y="4377"/>
                    </a:cubicBezTo>
                    <a:lnTo>
                      <a:pt x="3989" y="2127"/>
                    </a:lnTo>
                    <a:lnTo>
                      <a:pt x="5073" y="1686"/>
                    </a:lnTo>
                    <a:cubicBezTo>
                      <a:pt x="5294" y="1601"/>
                      <a:pt x="5460" y="1589"/>
                      <a:pt x="6106" y="1589"/>
                    </a:cubicBezTo>
                    <a:cubicBezTo>
                      <a:pt x="6364" y="1589"/>
                      <a:pt x="6699" y="1591"/>
                      <a:pt x="7144" y="1591"/>
                    </a:cubicBezTo>
                    <a:cubicBezTo>
                      <a:pt x="7323" y="1591"/>
                      <a:pt x="7442" y="1651"/>
                      <a:pt x="7513" y="1770"/>
                    </a:cubicBezTo>
                    <a:cubicBezTo>
                      <a:pt x="7573" y="1865"/>
                      <a:pt x="7573" y="1948"/>
                      <a:pt x="7585" y="1984"/>
                    </a:cubicBezTo>
                    <a:cubicBezTo>
                      <a:pt x="7585" y="2044"/>
                      <a:pt x="7549" y="2341"/>
                      <a:pt x="7263" y="2389"/>
                    </a:cubicBezTo>
                    <a:cubicBezTo>
                      <a:pt x="6835" y="2460"/>
                      <a:pt x="5882" y="2591"/>
                      <a:pt x="5882" y="2591"/>
                    </a:cubicBezTo>
                    <a:cubicBezTo>
                      <a:pt x="5787" y="2603"/>
                      <a:pt x="5727" y="2687"/>
                      <a:pt x="5739" y="2770"/>
                    </a:cubicBezTo>
                    <a:cubicBezTo>
                      <a:pt x="5763" y="2841"/>
                      <a:pt x="5823" y="2901"/>
                      <a:pt x="5906" y="2901"/>
                    </a:cubicBezTo>
                    <a:lnTo>
                      <a:pt x="5942" y="2901"/>
                    </a:lnTo>
                    <a:cubicBezTo>
                      <a:pt x="5954" y="2901"/>
                      <a:pt x="6894" y="2770"/>
                      <a:pt x="7335" y="2699"/>
                    </a:cubicBezTo>
                    <a:cubicBezTo>
                      <a:pt x="7740" y="2627"/>
                      <a:pt x="7882" y="2282"/>
                      <a:pt x="7918" y="2056"/>
                    </a:cubicBezTo>
                    <a:lnTo>
                      <a:pt x="9764" y="520"/>
                    </a:lnTo>
                    <a:cubicBezTo>
                      <a:pt x="9875" y="408"/>
                      <a:pt x="10028" y="311"/>
                      <a:pt x="10188" y="311"/>
                    </a:cubicBezTo>
                    <a:cubicBezTo>
                      <a:pt x="10285" y="311"/>
                      <a:pt x="10384" y="347"/>
                      <a:pt x="10478" y="436"/>
                    </a:cubicBezTo>
                    <a:cubicBezTo>
                      <a:pt x="10776" y="734"/>
                      <a:pt x="10502" y="1091"/>
                      <a:pt x="10430" y="1151"/>
                    </a:cubicBezTo>
                    <a:cubicBezTo>
                      <a:pt x="10359" y="1222"/>
                      <a:pt x="8097" y="3651"/>
                      <a:pt x="8097" y="3651"/>
                    </a:cubicBezTo>
                    <a:cubicBezTo>
                      <a:pt x="7763" y="4020"/>
                      <a:pt x="7323" y="4080"/>
                      <a:pt x="7144" y="4092"/>
                    </a:cubicBezTo>
                    <a:lnTo>
                      <a:pt x="6847" y="4092"/>
                    </a:lnTo>
                    <a:cubicBezTo>
                      <a:pt x="6751" y="4092"/>
                      <a:pt x="6680" y="4175"/>
                      <a:pt x="6680" y="4258"/>
                    </a:cubicBezTo>
                    <a:cubicBezTo>
                      <a:pt x="6680" y="4353"/>
                      <a:pt x="6751" y="4425"/>
                      <a:pt x="6847" y="4425"/>
                    </a:cubicBezTo>
                    <a:lnTo>
                      <a:pt x="7156" y="4425"/>
                    </a:lnTo>
                    <a:cubicBezTo>
                      <a:pt x="7382" y="4413"/>
                      <a:pt x="7918" y="4330"/>
                      <a:pt x="8335" y="3877"/>
                    </a:cubicBezTo>
                    <a:cubicBezTo>
                      <a:pt x="10669" y="1377"/>
                      <a:pt x="10669" y="1377"/>
                      <a:pt x="10669" y="1353"/>
                    </a:cubicBezTo>
                    <a:cubicBezTo>
                      <a:pt x="10883" y="1151"/>
                      <a:pt x="11121" y="627"/>
                      <a:pt x="10704" y="210"/>
                    </a:cubicBezTo>
                    <a:cubicBezTo>
                      <a:pt x="10539" y="60"/>
                      <a:pt x="10365" y="0"/>
                      <a:pt x="101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" name="Grupo 82">
            <a:extLst>
              <a:ext uri="{FF2B5EF4-FFF2-40B4-BE49-F238E27FC236}">
                <a16:creationId xmlns="" xmlns:a16="http://schemas.microsoft.com/office/drawing/2014/main" id="{E204ED3C-9DA8-484A-AC31-EE81B1587D86}"/>
              </a:ext>
            </a:extLst>
          </p:cNvPr>
          <p:cNvGrpSpPr/>
          <p:nvPr/>
        </p:nvGrpSpPr>
        <p:grpSpPr>
          <a:xfrm>
            <a:off x="5720764" y="5239955"/>
            <a:ext cx="528675" cy="528675"/>
            <a:chOff x="5720764" y="5239955"/>
            <a:chExt cx="528675" cy="528675"/>
          </a:xfrm>
        </p:grpSpPr>
        <p:sp>
          <p:nvSpPr>
            <p:cNvPr id="84" name="Elipse 83">
              <a:extLst>
                <a:ext uri="{FF2B5EF4-FFF2-40B4-BE49-F238E27FC236}">
                  <a16:creationId xmlns="" xmlns:a16="http://schemas.microsoft.com/office/drawing/2014/main" id="{A4C9EAE7-E7CF-47E8-8444-F46F2BFD1AA2}"/>
                </a:ext>
              </a:extLst>
            </p:cNvPr>
            <p:cNvSpPr/>
            <p:nvPr/>
          </p:nvSpPr>
          <p:spPr>
            <a:xfrm>
              <a:off x="5720764" y="5239955"/>
              <a:ext cx="528675" cy="5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85" name="Google Shape;9481;p16">
              <a:extLst>
                <a:ext uri="{FF2B5EF4-FFF2-40B4-BE49-F238E27FC236}">
                  <a16:creationId xmlns="" xmlns:a16="http://schemas.microsoft.com/office/drawing/2014/main" id="{3FCC009A-E375-4EEE-A51B-A262B0F489DC}"/>
                </a:ext>
              </a:extLst>
            </p:cNvPr>
            <p:cNvGrpSpPr/>
            <p:nvPr/>
          </p:nvGrpSpPr>
          <p:grpSpPr>
            <a:xfrm>
              <a:off x="5761688" y="5340763"/>
              <a:ext cx="446826" cy="327059"/>
              <a:chOff x="5733194" y="2431718"/>
              <a:chExt cx="446826" cy="327059"/>
            </a:xfrm>
            <a:solidFill>
              <a:schemeClr val="tx2"/>
            </a:solidFill>
          </p:grpSpPr>
          <p:sp>
            <p:nvSpPr>
              <p:cNvPr id="86" name="Google Shape;9482;p16">
                <a:extLst>
                  <a:ext uri="{FF2B5EF4-FFF2-40B4-BE49-F238E27FC236}">
                    <a16:creationId xmlns="" xmlns:a16="http://schemas.microsoft.com/office/drawing/2014/main" id="{4DA111BE-BDA8-4BF1-B2BC-B2F8E9F3358A}"/>
                  </a:ext>
                </a:extLst>
              </p:cNvPr>
              <p:cNvSpPr/>
              <p:nvPr/>
            </p:nvSpPr>
            <p:spPr>
              <a:xfrm>
                <a:off x="6032946" y="2474145"/>
                <a:ext cx="56112" cy="2011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32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17"/>
                      <a:pt x="215" y="417"/>
                    </a:cubicBezTo>
                    <a:cubicBezTo>
                      <a:pt x="441" y="417"/>
                      <a:pt x="1108" y="453"/>
                      <a:pt x="1429" y="620"/>
                    </a:cubicBezTo>
                    <a:cubicBezTo>
                      <a:pt x="1465" y="632"/>
                      <a:pt x="1489" y="632"/>
                      <a:pt x="1525" y="632"/>
                    </a:cubicBezTo>
                    <a:cubicBezTo>
                      <a:pt x="1596" y="632"/>
                      <a:pt x="1668" y="584"/>
                      <a:pt x="1703" y="513"/>
                    </a:cubicBezTo>
                    <a:cubicBezTo>
                      <a:pt x="1763" y="417"/>
                      <a:pt x="1727" y="298"/>
                      <a:pt x="1632" y="239"/>
                    </a:cubicBezTo>
                    <a:cubicBezTo>
                      <a:pt x="1156" y="1"/>
                      <a:pt x="263" y="1"/>
                      <a:pt x="2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9483;p16">
                <a:extLst>
                  <a:ext uri="{FF2B5EF4-FFF2-40B4-BE49-F238E27FC236}">
                    <a16:creationId xmlns="" xmlns:a16="http://schemas.microsoft.com/office/drawing/2014/main" id="{82E38799-CF64-4B74-B39E-0F515236FE16}"/>
                  </a:ext>
                </a:extLst>
              </p:cNvPr>
              <p:cNvSpPr/>
              <p:nvPr/>
            </p:nvSpPr>
            <p:spPr>
              <a:xfrm>
                <a:off x="5733194" y="2431718"/>
                <a:ext cx="446826" cy="327059"/>
              </a:xfrm>
              <a:custGeom>
                <a:avLst/>
                <a:gdLst/>
                <a:ahLst/>
                <a:cxnLst/>
                <a:rect l="l" t="t" r="r" b="b"/>
                <a:pathLst>
                  <a:path w="14039" h="10276" extrusionOk="0">
                    <a:moveTo>
                      <a:pt x="11621" y="655"/>
                    </a:moveTo>
                    <a:lnTo>
                      <a:pt x="11621" y="1500"/>
                    </a:lnTo>
                    <a:cubicBezTo>
                      <a:pt x="11621" y="1631"/>
                      <a:pt x="11598" y="1762"/>
                      <a:pt x="11538" y="1905"/>
                    </a:cubicBezTo>
                    <a:lnTo>
                      <a:pt x="11431" y="2108"/>
                    </a:lnTo>
                    <a:cubicBezTo>
                      <a:pt x="11419" y="2143"/>
                      <a:pt x="11419" y="2167"/>
                      <a:pt x="11419" y="2203"/>
                    </a:cubicBezTo>
                    <a:lnTo>
                      <a:pt x="11419" y="2631"/>
                    </a:lnTo>
                    <a:cubicBezTo>
                      <a:pt x="11419" y="2929"/>
                      <a:pt x="11300" y="3215"/>
                      <a:pt x="11074" y="3429"/>
                    </a:cubicBezTo>
                    <a:cubicBezTo>
                      <a:pt x="10858" y="3634"/>
                      <a:pt x="10599" y="3751"/>
                      <a:pt x="10317" y="3751"/>
                    </a:cubicBezTo>
                    <a:cubicBezTo>
                      <a:pt x="10303" y="3751"/>
                      <a:pt x="10290" y="3751"/>
                      <a:pt x="10276" y="3751"/>
                    </a:cubicBezTo>
                    <a:cubicBezTo>
                      <a:pt x="9657" y="3739"/>
                      <a:pt x="9181" y="3215"/>
                      <a:pt x="9181" y="2584"/>
                    </a:cubicBezTo>
                    <a:lnTo>
                      <a:pt x="9181" y="2203"/>
                    </a:lnTo>
                    <a:cubicBezTo>
                      <a:pt x="9181" y="2167"/>
                      <a:pt x="9181" y="2143"/>
                      <a:pt x="9169" y="2108"/>
                    </a:cubicBezTo>
                    <a:lnTo>
                      <a:pt x="9038" y="1857"/>
                    </a:lnTo>
                    <a:cubicBezTo>
                      <a:pt x="8990" y="1762"/>
                      <a:pt x="8966" y="1667"/>
                      <a:pt x="8966" y="1560"/>
                    </a:cubicBezTo>
                    <a:lnTo>
                      <a:pt x="8966" y="1548"/>
                    </a:lnTo>
                    <a:cubicBezTo>
                      <a:pt x="8966" y="1048"/>
                      <a:pt x="9359" y="655"/>
                      <a:pt x="9859" y="655"/>
                    </a:cubicBezTo>
                    <a:close/>
                    <a:moveTo>
                      <a:pt x="4156" y="429"/>
                    </a:moveTo>
                    <a:cubicBezTo>
                      <a:pt x="4513" y="429"/>
                      <a:pt x="4823" y="560"/>
                      <a:pt x="5061" y="822"/>
                    </a:cubicBezTo>
                    <a:cubicBezTo>
                      <a:pt x="5299" y="1072"/>
                      <a:pt x="5442" y="1417"/>
                      <a:pt x="5478" y="1786"/>
                    </a:cubicBezTo>
                    <a:cubicBezTo>
                      <a:pt x="5513" y="2215"/>
                      <a:pt x="5656" y="3108"/>
                      <a:pt x="5847" y="3643"/>
                    </a:cubicBezTo>
                    <a:lnTo>
                      <a:pt x="5835" y="3643"/>
                    </a:lnTo>
                    <a:cubicBezTo>
                      <a:pt x="5525" y="3762"/>
                      <a:pt x="4882" y="3941"/>
                      <a:pt x="4132" y="3941"/>
                    </a:cubicBezTo>
                    <a:cubicBezTo>
                      <a:pt x="4077" y="3944"/>
                      <a:pt x="4021" y="3945"/>
                      <a:pt x="3967" y="3945"/>
                    </a:cubicBezTo>
                    <a:cubicBezTo>
                      <a:pt x="3330" y="3945"/>
                      <a:pt x="2762" y="3765"/>
                      <a:pt x="2477" y="3655"/>
                    </a:cubicBezTo>
                    <a:cubicBezTo>
                      <a:pt x="2656" y="3108"/>
                      <a:pt x="2799" y="2215"/>
                      <a:pt x="2835" y="1786"/>
                    </a:cubicBezTo>
                    <a:cubicBezTo>
                      <a:pt x="2858" y="1417"/>
                      <a:pt x="3013" y="1072"/>
                      <a:pt x="3251" y="822"/>
                    </a:cubicBezTo>
                    <a:cubicBezTo>
                      <a:pt x="3501" y="560"/>
                      <a:pt x="3811" y="429"/>
                      <a:pt x="4156" y="429"/>
                    </a:cubicBezTo>
                    <a:close/>
                    <a:moveTo>
                      <a:pt x="10752" y="4096"/>
                    </a:moveTo>
                    <a:cubicBezTo>
                      <a:pt x="10752" y="4155"/>
                      <a:pt x="10764" y="4215"/>
                      <a:pt x="10776" y="4274"/>
                    </a:cubicBezTo>
                    <a:lnTo>
                      <a:pt x="10609" y="4429"/>
                    </a:lnTo>
                    <a:cubicBezTo>
                      <a:pt x="10526" y="4524"/>
                      <a:pt x="10419" y="4572"/>
                      <a:pt x="10300" y="4572"/>
                    </a:cubicBezTo>
                    <a:cubicBezTo>
                      <a:pt x="10181" y="4572"/>
                      <a:pt x="10062" y="4524"/>
                      <a:pt x="9990" y="4429"/>
                    </a:cubicBezTo>
                    <a:lnTo>
                      <a:pt x="9823" y="4274"/>
                    </a:lnTo>
                    <a:cubicBezTo>
                      <a:pt x="9835" y="4215"/>
                      <a:pt x="9859" y="4155"/>
                      <a:pt x="9859" y="4096"/>
                    </a:cubicBezTo>
                    <a:cubicBezTo>
                      <a:pt x="9990" y="4132"/>
                      <a:pt x="10121" y="4167"/>
                      <a:pt x="10252" y="4167"/>
                    </a:cubicBezTo>
                    <a:lnTo>
                      <a:pt x="10300" y="4167"/>
                    </a:lnTo>
                    <a:cubicBezTo>
                      <a:pt x="10455" y="4167"/>
                      <a:pt x="10609" y="4132"/>
                      <a:pt x="10752" y="4096"/>
                    </a:cubicBezTo>
                    <a:close/>
                    <a:moveTo>
                      <a:pt x="4692" y="4358"/>
                    </a:moveTo>
                    <a:cubicBezTo>
                      <a:pt x="4763" y="4524"/>
                      <a:pt x="4918" y="4644"/>
                      <a:pt x="5097" y="4691"/>
                    </a:cubicBezTo>
                    <a:lnTo>
                      <a:pt x="5835" y="4894"/>
                    </a:lnTo>
                    <a:cubicBezTo>
                      <a:pt x="6025" y="4953"/>
                      <a:pt x="6168" y="5132"/>
                      <a:pt x="6168" y="5322"/>
                    </a:cubicBezTo>
                    <a:lnTo>
                      <a:pt x="6168" y="7251"/>
                    </a:lnTo>
                    <a:cubicBezTo>
                      <a:pt x="6168" y="7501"/>
                      <a:pt x="5954" y="7692"/>
                      <a:pt x="5716" y="7692"/>
                    </a:cubicBezTo>
                    <a:lnTo>
                      <a:pt x="5704" y="7692"/>
                    </a:lnTo>
                    <a:lnTo>
                      <a:pt x="5704" y="6144"/>
                    </a:lnTo>
                    <a:cubicBezTo>
                      <a:pt x="5668" y="5787"/>
                      <a:pt x="5394" y="5501"/>
                      <a:pt x="5025" y="5501"/>
                    </a:cubicBezTo>
                    <a:lnTo>
                      <a:pt x="3275" y="5501"/>
                    </a:lnTo>
                    <a:cubicBezTo>
                      <a:pt x="2918" y="5501"/>
                      <a:pt x="2632" y="5787"/>
                      <a:pt x="2632" y="6144"/>
                    </a:cubicBezTo>
                    <a:lnTo>
                      <a:pt x="2632" y="7692"/>
                    </a:lnTo>
                    <a:lnTo>
                      <a:pt x="2620" y="7692"/>
                    </a:lnTo>
                    <a:cubicBezTo>
                      <a:pt x="2370" y="7692"/>
                      <a:pt x="2180" y="7489"/>
                      <a:pt x="2180" y="7251"/>
                    </a:cubicBezTo>
                    <a:lnTo>
                      <a:pt x="2180" y="5322"/>
                    </a:lnTo>
                    <a:cubicBezTo>
                      <a:pt x="2180" y="5132"/>
                      <a:pt x="2311" y="4941"/>
                      <a:pt x="2501" y="4894"/>
                    </a:cubicBezTo>
                    <a:lnTo>
                      <a:pt x="3251" y="4691"/>
                    </a:lnTo>
                    <a:cubicBezTo>
                      <a:pt x="3430" y="4644"/>
                      <a:pt x="3561" y="4524"/>
                      <a:pt x="3644" y="4358"/>
                    </a:cubicBezTo>
                    <a:cubicBezTo>
                      <a:pt x="3811" y="4370"/>
                      <a:pt x="3989" y="4394"/>
                      <a:pt x="4168" y="4394"/>
                    </a:cubicBezTo>
                    <a:cubicBezTo>
                      <a:pt x="4347" y="4394"/>
                      <a:pt x="4525" y="4370"/>
                      <a:pt x="4692" y="4358"/>
                    </a:cubicBezTo>
                    <a:close/>
                    <a:moveTo>
                      <a:pt x="10526" y="5906"/>
                    </a:moveTo>
                    <a:cubicBezTo>
                      <a:pt x="10538" y="5906"/>
                      <a:pt x="10538" y="5906"/>
                      <a:pt x="10538" y="5918"/>
                    </a:cubicBezTo>
                    <a:lnTo>
                      <a:pt x="10538" y="7680"/>
                    </a:lnTo>
                    <a:cubicBezTo>
                      <a:pt x="10538" y="7692"/>
                      <a:pt x="10538" y="7692"/>
                      <a:pt x="10526" y="7692"/>
                    </a:cubicBezTo>
                    <a:lnTo>
                      <a:pt x="7895" y="7692"/>
                    </a:lnTo>
                    <a:cubicBezTo>
                      <a:pt x="7871" y="7692"/>
                      <a:pt x="7871" y="7692"/>
                      <a:pt x="7871" y="7680"/>
                    </a:cubicBezTo>
                    <a:lnTo>
                      <a:pt x="7871" y="5918"/>
                    </a:lnTo>
                    <a:lnTo>
                      <a:pt x="10526" y="5906"/>
                    </a:lnTo>
                    <a:close/>
                    <a:moveTo>
                      <a:pt x="11050" y="4596"/>
                    </a:moveTo>
                    <a:lnTo>
                      <a:pt x="11228" y="4691"/>
                    </a:lnTo>
                    <a:lnTo>
                      <a:pt x="11967" y="4894"/>
                    </a:lnTo>
                    <a:cubicBezTo>
                      <a:pt x="12157" y="4953"/>
                      <a:pt x="12300" y="5132"/>
                      <a:pt x="12300" y="5322"/>
                    </a:cubicBezTo>
                    <a:lnTo>
                      <a:pt x="12300" y="7251"/>
                    </a:lnTo>
                    <a:cubicBezTo>
                      <a:pt x="12300" y="7501"/>
                      <a:pt x="12086" y="7692"/>
                      <a:pt x="11848" y="7692"/>
                    </a:cubicBezTo>
                    <a:lnTo>
                      <a:pt x="10955" y="7692"/>
                    </a:lnTo>
                    <a:lnTo>
                      <a:pt x="10955" y="7680"/>
                    </a:lnTo>
                    <a:lnTo>
                      <a:pt x="10955" y="7227"/>
                    </a:lnTo>
                    <a:lnTo>
                      <a:pt x="11621" y="7227"/>
                    </a:lnTo>
                    <a:cubicBezTo>
                      <a:pt x="11740" y="7227"/>
                      <a:pt x="11836" y="7144"/>
                      <a:pt x="11836" y="7025"/>
                    </a:cubicBezTo>
                    <a:lnTo>
                      <a:pt x="11836" y="5715"/>
                    </a:lnTo>
                    <a:cubicBezTo>
                      <a:pt x="11836" y="5596"/>
                      <a:pt x="11740" y="5501"/>
                      <a:pt x="11621" y="5501"/>
                    </a:cubicBezTo>
                    <a:cubicBezTo>
                      <a:pt x="11502" y="5501"/>
                      <a:pt x="11419" y="5596"/>
                      <a:pt x="11419" y="5715"/>
                    </a:cubicBezTo>
                    <a:lnTo>
                      <a:pt x="11419" y="6834"/>
                    </a:lnTo>
                    <a:lnTo>
                      <a:pt x="10955" y="6834"/>
                    </a:lnTo>
                    <a:lnTo>
                      <a:pt x="10955" y="5941"/>
                    </a:lnTo>
                    <a:cubicBezTo>
                      <a:pt x="10955" y="5691"/>
                      <a:pt x="10764" y="5525"/>
                      <a:pt x="10538" y="5525"/>
                    </a:cubicBezTo>
                    <a:lnTo>
                      <a:pt x="8335" y="5525"/>
                    </a:lnTo>
                    <a:lnTo>
                      <a:pt x="8335" y="5322"/>
                    </a:lnTo>
                    <a:lnTo>
                      <a:pt x="8299" y="5322"/>
                    </a:lnTo>
                    <a:cubicBezTo>
                      <a:pt x="8299" y="5132"/>
                      <a:pt x="8442" y="4941"/>
                      <a:pt x="8633" y="4894"/>
                    </a:cubicBezTo>
                    <a:lnTo>
                      <a:pt x="9383" y="4691"/>
                    </a:lnTo>
                    <a:cubicBezTo>
                      <a:pt x="9442" y="4667"/>
                      <a:pt x="9490" y="4644"/>
                      <a:pt x="9562" y="4596"/>
                    </a:cubicBezTo>
                    <a:lnTo>
                      <a:pt x="9693" y="4727"/>
                    </a:lnTo>
                    <a:cubicBezTo>
                      <a:pt x="9859" y="4894"/>
                      <a:pt x="10062" y="4989"/>
                      <a:pt x="10300" y="4989"/>
                    </a:cubicBezTo>
                    <a:cubicBezTo>
                      <a:pt x="10526" y="4989"/>
                      <a:pt x="10752" y="4894"/>
                      <a:pt x="10907" y="4727"/>
                    </a:cubicBezTo>
                    <a:lnTo>
                      <a:pt x="11050" y="4596"/>
                    </a:lnTo>
                    <a:close/>
                    <a:moveTo>
                      <a:pt x="2632" y="8108"/>
                    </a:moveTo>
                    <a:lnTo>
                      <a:pt x="2632" y="8573"/>
                    </a:lnTo>
                    <a:lnTo>
                      <a:pt x="846" y="8573"/>
                    </a:lnTo>
                    <a:lnTo>
                      <a:pt x="846" y="8108"/>
                    </a:lnTo>
                    <a:close/>
                    <a:moveTo>
                      <a:pt x="13157" y="8108"/>
                    </a:moveTo>
                    <a:lnTo>
                      <a:pt x="13157" y="8573"/>
                    </a:lnTo>
                    <a:lnTo>
                      <a:pt x="5668" y="8573"/>
                    </a:lnTo>
                    <a:lnTo>
                      <a:pt x="5668" y="8108"/>
                    </a:lnTo>
                    <a:close/>
                    <a:moveTo>
                      <a:pt x="5049" y="5906"/>
                    </a:moveTo>
                    <a:cubicBezTo>
                      <a:pt x="5180" y="5906"/>
                      <a:pt x="5287" y="6013"/>
                      <a:pt x="5287" y="6144"/>
                    </a:cubicBezTo>
                    <a:lnTo>
                      <a:pt x="5287" y="9001"/>
                    </a:lnTo>
                    <a:lnTo>
                      <a:pt x="3049" y="9001"/>
                    </a:lnTo>
                    <a:lnTo>
                      <a:pt x="3049" y="6144"/>
                    </a:lnTo>
                    <a:cubicBezTo>
                      <a:pt x="3049" y="6013"/>
                      <a:pt x="3156" y="5906"/>
                      <a:pt x="3287" y="5906"/>
                    </a:cubicBezTo>
                    <a:close/>
                    <a:moveTo>
                      <a:pt x="4168" y="0"/>
                    </a:moveTo>
                    <a:cubicBezTo>
                      <a:pt x="3239" y="0"/>
                      <a:pt x="2501" y="738"/>
                      <a:pt x="2430" y="1738"/>
                    </a:cubicBezTo>
                    <a:cubicBezTo>
                      <a:pt x="2394" y="2155"/>
                      <a:pt x="2263" y="2989"/>
                      <a:pt x="2084" y="3477"/>
                    </a:cubicBezTo>
                    <a:cubicBezTo>
                      <a:pt x="2037" y="3584"/>
                      <a:pt x="2049" y="3703"/>
                      <a:pt x="2096" y="3810"/>
                    </a:cubicBezTo>
                    <a:cubicBezTo>
                      <a:pt x="2144" y="3905"/>
                      <a:pt x="2239" y="3989"/>
                      <a:pt x="2334" y="4024"/>
                    </a:cubicBezTo>
                    <a:cubicBezTo>
                      <a:pt x="2513" y="4084"/>
                      <a:pt x="2811" y="4179"/>
                      <a:pt x="3156" y="4251"/>
                    </a:cubicBezTo>
                    <a:cubicBezTo>
                      <a:pt x="3144" y="4251"/>
                      <a:pt x="3144" y="4251"/>
                      <a:pt x="3120" y="4263"/>
                    </a:cubicBezTo>
                    <a:lnTo>
                      <a:pt x="2382" y="4477"/>
                    </a:lnTo>
                    <a:cubicBezTo>
                      <a:pt x="2013" y="4584"/>
                      <a:pt x="1751" y="4917"/>
                      <a:pt x="1751" y="5310"/>
                    </a:cubicBezTo>
                    <a:lnTo>
                      <a:pt x="1751" y="7227"/>
                    </a:lnTo>
                    <a:cubicBezTo>
                      <a:pt x="1751" y="7394"/>
                      <a:pt x="1799" y="7561"/>
                      <a:pt x="1894" y="7680"/>
                    </a:cubicBezTo>
                    <a:lnTo>
                      <a:pt x="203" y="7680"/>
                    </a:lnTo>
                    <a:cubicBezTo>
                      <a:pt x="84" y="7680"/>
                      <a:pt x="1" y="7763"/>
                      <a:pt x="1" y="7882"/>
                    </a:cubicBezTo>
                    <a:cubicBezTo>
                      <a:pt x="1" y="8001"/>
                      <a:pt x="84" y="8096"/>
                      <a:pt x="203" y="8096"/>
                    </a:cubicBezTo>
                    <a:lnTo>
                      <a:pt x="441" y="8096"/>
                    </a:lnTo>
                    <a:lnTo>
                      <a:pt x="441" y="10073"/>
                    </a:lnTo>
                    <a:cubicBezTo>
                      <a:pt x="441" y="10192"/>
                      <a:pt x="537" y="10275"/>
                      <a:pt x="656" y="10275"/>
                    </a:cubicBezTo>
                    <a:cubicBezTo>
                      <a:pt x="775" y="10275"/>
                      <a:pt x="858" y="10192"/>
                      <a:pt x="858" y="10073"/>
                    </a:cubicBezTo>
                    <a:lnTo>
                      <a:pt x="858" y="8954"/>
                    </a:lnTo>
                    <a:lnTo>
                      <a:pt x="2644" y="8954"/>
                    </a:lnTo>
                    <a:lnTo>
                      <a:pt x="2644" y="10073"/>
                    </a:lnTo>
                    <a:cubicBezTo>
                      <a:pt x="2644" y="10192"/>
                      <a:pt x="2739" y="10275"/>
                      <a:pt x="2858" y="10275"/>
                    </a:cubicBezTo>
                    <a:cubicBezTo>
                      <a:pt x="2977" y="10275"/>
                      <a:pt x="3073" y="10192"/>
                      <a:pt x="3073" y="10073"/>
                    </a:cubicBezTo>
                    <a:lnTo>
                      <a:pt x="3073" y="9406"/>
                    </a:lnTo>
                    <a:lnTo>
                      <a:pt x="5287" y="9406"/>
                    </a:lnTo>
                    <a:lnTo>
                      <a:pt x="5287" y="10073"/>
                    </a:lnTo>
                    <a:cubicBezTo>
                      <a:pt x="5287" y="10192"/>
                      <a:pt x="5371" y="10275"/>
                      <a:pt x="5490" y="10275"/>
                    </a:cubicBezTo>
                    <a:cubicBezTo>
                      <a:pt x="5609" y="10275"/>
                      <a:pt x="5704" y="10192"/>
                      <a:pt x="5704" y="10073"/>
                    </a:cubicBezTo>
                    <a:lnTo>
                      <a:pt x="5704" y="8954"/>
                    </a:lnTo>
                    <a:lnTo>
                      <a:pt x="13169" y="8954"/>
                    </a:lnTo>
                    <a:lnTo>
                      <a:pt x="13169" y="10073"/>
                    </a:lnTo>
                    <a:cubicBezTo>
                      <a:pt x="13169" y="10192"/>
                      <a:pt x="13264" y="10275"/>
                      <a:pt x="13383" y="10275"/>
                    </a:cubicBezTo>
                    <a:cubicBezTo>
                      <a:pt x="13503" y="10275"/>
                      <a:pt x="13586" y="10192"/>
                      <a:pt x="13586" y="10073"/>
                    </a:cubicBezTo>
                    <a:lnTo>
                      <a:pt x="13586" y="8096"/>
                    </a:lnTo>
                    <a:lnTo>
                      <a:pt x="13824" y="8096"/>
                    </a:lnTo>
                    <a:cubicBezTo>
                      <a:pt x="13943" y="8096"/>
                      <a:pt x="14038" y="8001"/>
                      <a:pt x="14038" y="7882"/>
                    </a:cubicBezTo>
                    <a:cubicBezTo>
                      <a:pt x="14003" y="7787"/>
                      <a:pt x="13919" y="7692"/>
                      <a:pt x="13800" y="7692"/>
                    </a:cubicBezTo>
                    <a:lnTo>
                      <a:pt x="12562" y="7692"/>
                    </a:lnTo>
                    <a:cubicBezTo>
                      <a:pt x="12633" y="7561"/>
                      <a:pt x="12693" y="7406"/>
                      <a:pt x="12693" y="7251"/>
                    </a:cubicBezTo>
                    <a:lnTo>
                      <a:pt x="12693" y="5322"/>
                    </a:lnTo>
                    <a:cubicBezTo>
                      <a:pt x="12693" y="4941"/>
                      <a:pt x="12443" y="4596"/>
                      <a:pt x="12074" y="4489"/>
                    </a:cubicBezTo>
                    <a:lnTo>
                      <a:pt x="11324" y="4286"/>
                    </a:lnTo>
                    <a:cubicBezTo>
                      <a:pt x="11228" y="4251"/>
                      <a:pt x="11169" y="4167"/>
                      <a:pt x="11169" y="4060"/>
                    </a:cubicBezTo>
                    <a:lnTo>
                      <a:pt x="11169" y="3893"/>
                    </a:lnTo>
                    <a:cubicBezTo>
                      <a:pt x="11240" y="3858"/>
                      <a:pt x="11300" y="3798"/>
                      <a:pt x="11359" y="3739"/>
                    </a:cubicBezTo>
                    <a:cubicBezTo>
                      <a:pt x="11657" y="3453"/>
                      <a:pt x="11824" y="3060"/>
                      <a:pt x="11824" y="2643"/>
                    </a:cubicBezTo>
                    <a:lnTo>
                      <a:pt x="11824" y="2262"/>
                    </a:lnTo>
                    <a:lnTo>
                      <a:pt x="11895" y="2096"/>
                    </a:lnTo>
                    <a:cubicBezTo>
                      <a:pt x="11979" y="1917"/>
                      <a:pt x="12026" y="1703"/>
                      <a:pt x="12026" y="1512"/>
                    </a:cubicBezTo>
                    <a:lnTo>
                      <a:pt x="12026" y="453"/>
                    </a:lnTo>
                    <a:cubicBezTo>
                      <a:pt x="12026" y="333"/>
                      <a:pt x="11943" y="250"/>
                      <a:pt x="11824" y="250"/>
                    </a:cubicBezTo>
                    <a:lnTo>
                      <a:pt x="9859" y="250"/>
                    </a:lnTo>
                    <a:cubicBezTo>
                      <a:pt x="9145" y="250"/>
                      <a:pt x="8561" y="834"/>
                      <a:pt x="8561" y="1548"/>
                    </a:cubicBezTo>
                    <a:lnTo>
                      <a:pt x="8561" y="1560"/>
                    </a:lnTo>
                    <a:cubicBezTo>
                      <a:pt x="8561" y="1727"/>
                      <a:pt x="8597" y="1881"/>
                      <a:pt x="8680" y="2036"/>
                    </a:cubicBezTo>
                    <a:lnTo>
                      <a:pt x="8788" y="2238"/>
                    </a:lnTo>
                    <a:lnTo>
                      <a:pt x="8788" y="2572"/>
                    </a:lnTo>
                    <a:cubicBezTo>
                      <a:pt x="8788" y="3108"/>
                      <a:pt x="9050" y="3584"/>
                      <a:pt x="9442" y="3870"/>
                    </a:cubicBezTo>
                    <a:lnTo>
                      <a:pt x="9442" y="4048"/>
                    </a:lnTo>
                    <a:cubicBezTo>
                      <a:pt x="9442" y="4143"/>
                      <a:pt x="9359" y="4239"/>
                      <a:pt x="9276" y="4263"/>
                    </a:cubicBezTo>
                    <a:lnTo>
                      <a:pt x="8526" y="4477"/>
                    </a:lnTo>
                    <a:cubicBezTo>
                      <a:pt x="8157" y="4584"/>
                      <a:pt x="7907" y="4917"/>
                      <a:pt x="7907" y="5310"/>
                    </a:cubicBezTo>
                    <a:lnTo>
                      <a:pt x="7907" y="5489"/>
                    </a:lnTo>
                    <a:lnTo>
                      <a:pt x="7895" y="5489"/>
                    </a:lnTo>
                    <a:cubicBezTo>
                      <a:pt x="7657" y="5489"/>
                      <a:pt x="7478" y="5679"/>
                      <a:pt x="7478" y="5906"/>
                    </a:cubicBezTo>
                    <a:lnTo>
                      <a:pt x="7478" y="7656"/>
                    </a:lnTo>
                    <a:lnTo>
                      <a:pt x="7478" y="7680"/>
                    </a:lnTo>
                    <a:lnTo>
                      <a:pt x="6442" y="7680"/>
                    </a:lnTo>
                    <a:cubicBezTo>
                      <a:pt x="6525" y="7537"/>
                      <a:pt x="6585" y="7394"/>
                      <a:pt x="6585" y="7227"/>
                    </a:cubicBezTo>
                    <a:lnTo>
                      <a:pt x="6585" y="5310"/>
                    </a:lnTo>
                    <a:cubicBezTo>
                      <a:pt x="6585" y="4917"/>
                      <a:pt x="6323" y="4584"/>
                      <a:pt x="5954" y="4477"/>
                    </a:cubicBezTo>
                    <a:lnTo>
                      <a:pt x="5216" y="4263"/>
                    </a:lnTo>
                    <a:cubicBezTo>
                      <a:pt x="5192" y="4263"/>
                      <a:pt x="5192" y="4263"/>
                      <a:pt x="5180" y="4251"/>
                    </a:cubicBezTo>
                    <a:cubicBezTo>
                      <a:pt x="5537" y="4179"/>
                      <a:pt x="5823" y="4084"/>
                      <a:pt x="6002" y="4024"/>
                    </a:cubicBezTo>
                    <a:cubicBezTo>
                      <a:pt x="6109" y="3989"/>
                      <a:pt x="6192" y="3905"/>
                      <a:pt x="6240" y="3810"/>
                    </a:cubicBezTo>
                    <a:cubicBezTo>
                      <a:pt x="6287" y="3703"/>
                      <a:pt x="6299" y="3596"/>
                      <a:pt x="6252" y="3477"/>
                    </a:cubicBezTo>
                    <a:cubicBezTo>
                      <a:pt x="6073" y="2977"/>
                      <a:pt x="5942" y="2143"/>
                      <a:pt x="5906" y="1738"/>
                    </a:cubicBezTo>
                    <a:cubicBezTo>
                      <a:pt x="5835" y="738"/>
                      <a:pt x="5097" y="0"/>
                      <a:pt x="41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9484;p16">
                <a:extLst>
                  <a:ext uri="{FF2B5EF4-FFF2-40B4-BE49-F238E27FC236}">
                    <a16:creationId xmlns="" xmlns:a16="http://schemas.microsoft.com/office/drawing/2014/main" id="{00234D0D-A7AB-40B3-8FC0-9EE18F7F864B}"/>
                  </a:ext>
                </a:extLst>
              </p:cNvPr>
              <p:cNvSpPr/>
              <p:nvPr/>
            </p:nvSpPr>
            <p:spPr>
              <a:xfrm>
                <a:off x="6019323" y="2641653"/>
                <a:ext cx="13272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202" y="0"/>
                    </a:moveTo>
                    <a:cubicBezTo>
                      <a:pt x="95" y="0"/>
                      <a:pt x="0" y="84"/>
                      <a:pt x="0" y="203"/>
                    </a:cubicBezTo>
                    <a:cubicBezTo>
                      <a:pt x="0" y="322"/>
                      <a:pt x="95" y="417"/>
                      <a:pt x="202" y="417"/>
                    </a:cubicBezTo>
                    <a:cubicBezTo>
                      <a:pt x="322" y="417"/>
                      <a:pt x="417" y="322"/>
                      <a:pt x="417" y="203"/>
                    </a:cubicBezTo>
                    <a:cubicBezTo>
                      <a:pt x="417" y="84"/>
                      <a:pt x="322" y="0"/>
                      <a:pt x="2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" name="Grupo 88">
            <a:extLst>
              <a:ext uri="{FF2B5EF4-FFF2-40B4-BE49-F238E27FC236}">
                <a16:creationId xmlns="" xmlns:a16="http://schemas.microsoft.com/office/drawing/2014/main" id="{FDF4A513-3BF3-4351-93F3-0BC4AFBD97C2}"/>
              </a:ext>
            </a:extLst>
          </p:cNvPr>
          <p:cNvGrpSpPr/>
          <p:nvPr/>
        </p:nvGrpSpPr>
        <p:grpSpPr>
          <a:xfrm>
            <a:off x="7159237" y="5228879"/>
            <a:ext cx="546290" cy="546290"/>
            <a:chOff x="7159237" y="5228879"/>
            <a:chExt cx="546290" cy="546290"/>
          </a:xfrm>
        </p:grpSpPr>
        <p:sp>
          <p:nvSpPr>
            <p:cNvPr id="90" name="Elipse 89">
              <a:extLst>
                <a:ext uri="{FF2B5EF4-FFF2-40B4-BE49-F238E27FC236}">
                  <a16:creationId xmlns="" xmlns:a16="http://schemas.microsoft.com/office/drawing/2014/main" id="{72599D9F-3C74-4BC1-BCEF-9DF634FA93DD}"/>
                </a:ext>
              </a:extLst>
            </p:cNvPr>
            <p:cNvSpPr/>
            <p:nvPr/>
          </p:nvSpPr>
          <p:spPr>
            <a:xfrm>
              <a:off x="7159237" y="5228879"/>
              <a:ext cx="546290" cy="5462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91" name="Google Shape;9364;p16">
              <a:extLst>
                <a:ext uri="{FF2B5EF4-FFF2-40B4-BE49-F238E27FC236}">
                  <a16:creationId xmlns="" xmlns:a16="http://schemas.microsoft.com/office/drawing/2014/main" id="{A6E9FD9C-F6A7-4129-ABEA-8A0D18BBAD9D}"/>
                </a:ext>
              </a:extLst>
            </p:cNvPr>
            <p:cNvGrpSpPr/>
            <p:nvPr/>
          </p:nvGrpSpPr>
          <p:grpSpPr>
            <a:xfrm>
              <a:off x="7254833" y="5324284"/>
              <a:ext cx="355099" cy="355481"/>
              <a:chOff x="3539102" y="2427549"/>
              <a:chExt cx="355099" cy="355481"/>
            </a:xfrm>
            <a:solidFill>
              <a:schemeClr val="tx2"/>
            </a:solidFill>
          </p:grpSpPr>
          <p:sp>
            <p:nvSpPr>
              <p:cNvPr id="92" name="Google Shape;9365;p16">
                <a:extLst>
                  <a:ext uri="{FF2B5EF4-FFF2-40B4-BE49-F238E27FC236}">
                    <a16:creationId xmlns="" xmlns:a16="http://schemas.microsoft.com/office/drawing/2014/main" id="{0867FA1C-E959-4048-977F-6FC2AA4C627D}"/>
                  </a:ext>
                </a:extLst>
              </p:cNvPr>
              <p:cNvSpPr/>
              <p:nvPr/>
            </p:nvSpPr>
            <p:spPr>
              <a:xfrm>
                <a:off x="3539102" y="2561320"/>
                <a:ext cx="355099" cy="221710"/>
              </a:xfrm>
              <a:custGeom>
                <a:avLst/>
                <a:gdLst/>
                <a:ahLst/>
                <a:cxnLst/>
                <a:rect l="l" t="t" r="r" b="b"/>
                <a:pathLst>
                  <a:path w="11157" h="6966" extrusionOk="0">
                    <a:moveTo>
                      <a:pt x="2953" y="3131"/>
                    </a:moveTo>
                    <a:lnTo>
                      <a:pt x="2953" y="6644"/>
                    </a:lnTo>
                    <a:lnTo>
                      <a:pt x="1537" y="6644"/>
                    </a:lnTo>
                    <a:lnTo>
                      <a:pt x="1537" y="3131"/>
                    </a:lnTo>
                    <a:close/>
                    <a:moveTo>
                      <a:pt x="6263" y="2250"/>
                    </a:moveTo>
                    <a:lnTo>
                      <a:pt x="6263" y="6644"/>
                    </a:lnTo>
                    <a:lnTo>
                      <a:pt x="4858" y="6644"/>
                    </a:lnTo>
                    <a:lnTo>
                      <a:pt x="4858" y="2250"/>
                    </a:lnTo>
                    <a:close/>
                    <a:moveTo>
                      <a:pt x="9585" y="333"/>
                    </a:moveTo>
                    <a:lnTo>
                      <a:pt x="9585" y="6644"/>
                    </a:lnTo>
                    <a:lnTo>
                      <a:pt x="8168" y="6644"/>
                    </a:lnTo>
                    <a:lnTo>
                      <a:pt x="8168" y="333"/>
                    </a:lnTo>
                    <a:close/>
                    <a:moveTo>
                      <a:pt x="8025" y="0"/>
                    </a:moveTo>
                    <a:cubicBezTo>
                      <a:pt x="7930" y="0"/>
                      <a:pt x="7859" y="83"/>
                      <a:pt x="7859" y="167"/>
                    </a:cubicBezTo>
                    <a:lnTo>
                      <a:pt x="7859" y="6644"/>
                    </a:lnTo>
                    <a:lnTo>
                      <a:pt x="6609" y="6644"/>
                    </a:lnTo>
                    <a:lnTo>
                      <a:pt x="6609" y="2084"/>
                    </a:lnTo>
                    <a:cubicBezTo>
                      <a:pt x="6609" y="2000"/>
                      <a:pt x="6537" y="1917"/>
                      <a:pt x="6442" y="1917"/>
                    </a:cubicBezTo>
                    <a:lnTo>
                      <a:pt x="4704" y="1917"/>
                    </a:lnTo>
                    <a:cubicBezTo>
                      <a:pt x="4608" y="1917"/>
                      <a:pt x="4537" y="2000"/>
                      <a:pt x="4537" y="2084"/>
                    </a:cubicBezTo>
                    <a:lnTo>
                      <a:pt x="4537" y="6644"/>
                    </a:lnTo>
                    <a:lnTo>
                      <a:pt x="3287" y="6644"/>
                    </a:lnTo>
                    <a:lnTo>
                      <a:pt x="3287" y="2965"/>
                    </a:lnTo>
                    <a:cubicBezTo>
                      <a:pt x="3287" y="2881"/>
                      <a:pt x="3215" y="2798"/>
                      <a:pt x="3120" y="2798"/>
                    </a:cubicBezTo>
                    <a:lnTo>
                      <a:pt x="1382" y="2798"/>
                    </a:lnTo>
                    <a:cubicBezTo>
                      <a:pt x="1298" y="2798"/>
                      <a:pt x="1215" y="2881"/>
                      <a:pt x="1215" y="2965"/>
                    </a:cubicBezTo>
                    <a:lnTo>
                      <a:pt x="1215" y="6644"/>
                    </a:lnTo>
                    <a:lnTo>
                      <a:pt x="167" y="6644"/>
                    </a:lnTo>
                    <a:cubicBezTo>
                      <a:pt x="72" y="6644"/>
                      <a:pt x="1" y="6715"/>
                      <a:pt x="1" y="6810"/>
                    </a:cubicBezTo>
                    <a:cubicBezTo>
                      <a:pt x="1" y="6894"/>
                      <a:pt x="72" y="6965"/>
                      <a:pt x="167" y="6965"/>
                    </a:cubicBezTo>
                    <a:lnTo>
                      <a:pt x="11002" y="6965"/>
                    </a:lnTo>
                    <a:cubicBezTo>
                      <a:pt x="11085" y="6965"/>
                      <a:pt x="11157" y="6894"/>
                      <a:pt x="11157" y="6810"/>
                    </a:cubicBezTo>
                    <a:cubicBezTo>
                      <a:pt x="11145" y="6715"/>
                      <a:pt x="11073" y="6644"/>
                      <a:pt x="10990" y="6644"/>
                    </a:cubicBezTo>
                    <a:lnTo>
                      <a:pt x="9930" y="6644"/>
                    </a:lnTo>
                    <a:lnTo>
                      <a:pt x="9930" y="167"/>
                    </a:lnTo>
                    <a:cubicBezTo>
                      <a:pt x="9930" y="83"/>
                      <a:pt x="9859" y="0"/>
                      <a:pt x="9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66;p16">
                <a:extLst>
                  <a:ext uri="{FF2B5EF4-FFF2-40B4-BE49-F238E27FC236}">
                    <a16:creationId xmlns="" xmlns:a16="http://schemas.microsoft.com/office/drawing/2014/main" id="{D8125F50-09FA-498D-B148-9F63A82661E1}"/>
                  </a:ext>
                </a:extLst>
              </p:cNvPr>
              <p:cNvSpPr/>
              <p:nvPr/>
            </p:nvSpPr>
            <p:spPr>
              <a:xfrm>
                <a:off x="3544417" y="2427549"/>
                <a:ext cx="339568" cy="20541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6454" extrusionOk="0">
                    <a:moveTo>
                      <a:pt x="10157" y="0"/>
                    </a:moveTo>
                    <a:cubicBezTo>
                      <a:pt x="10125" y="0"/>
                      <a:pt x="10093" y="4"/>
                      <a:pt x="10061" y="12"/>
                    </a:cubicBezTo>
                    <a:lnTo>
                      <a:pt x="8656" y="191"/>
                    </a:lnTo>
                    <a:cubicBezTo>
                      <a:pt x="8382" y="214"/>
                      <a:pt x="8180" y="488"/>
                      <a:pt x="8216" y="762"/>
                    </a:cubicBezTo>
                    <a:cubicBezTo>
                      <a:pt x="8238" y="1032"/>
                      <a:pt x="8483" y="1217"/>
                      <a:pt x="8751" y="1217"/>
                    </a:cubicBezTo>
                    <a:cubicBezTo>
                      <a:pt x="8767" y="1217"/>
                      <a:pt x="8783" y="1216"/>
                      <a:pt x="8799" y="1215"/>
                    </a:cubicBezTo>
                    <a:lnTo>
                      <a:pt x="8906" y="1203"/>
                    </a:lnTo>
                    <a:lnTo>
                      <a:pt x="8906" y="1203"/>
                    </a:lnTo>
                    <a:cubicBezTo>
                      <a:pt x="7204" y="3191"/>
                      <a:pt x="5156" y="4215"/>
                      <a:pt x="3715" y="4727"/>
                    </a:cubicBezTo>
                    <a:cubicBezTo>
                      <a:pt x="1917" y="5370"/>
                      <a:pt x="524" y="5429"/>
                      <a:pt x="500" y="5429"/>
                    </a:cubicBezTo>
                    <a:cubicBezTo>
                      <a:pt x="227" y="5441"/>
                      <a:pt x="0" y="5679"/>
                      <a:pt x="12" y="5965"/>
                    </a:cubicBezTo>
                    <a:cubicBezTo>
                      <a:pt x="24" y="6239"/>
                      <a:pt x="250" y="6453"/>
                      <a:pt x="524" y="6453"/>
                    </a:cubicBezTo>
                    <a:lnTo>
                      <a:pt x="536" y="6453"/>
                    </a:lnTo>
                    <a:cubicBezTo>
                      <a:pt x="596" y="6453"/>
                      <a:pt x="2084" y="6394"/>
                      <a:pt x="4037" y="5703"/>
                    </a:cubicBezTo>
                    <a:cubicBezTo>
                      <a:pt x="5132" y="5322"/>
                      <a:pt x="6156" y="4798"/>
                      <a:pt x="7096" y="4167"/>
                    </a:cubicBezTo>
                    <a:cubicBezTo>
                      <a:pt x="7168" y="4120"/>
                      <a:pt x="7192" y="4013"/>
                      <a:pt x="7144" y="3941"/>
                    </a:cubicBezTo>
                    <a:cubicBezTo>
                      <a:pt x="7113" y="3895"/>
                      <a:pt x="7058" y="3869"/>
                      <a:pt x="7003" y="3869"/>
                    </a:cubicBezTo>
                    <a:cubicBezTo>
                      <a:pt x="6973" y="3869"/>
                      <a:pt x="6943" y="3877"/>
                      <a:pt x="6918" y="3893"/>
                    </a:cubicBezTo>
                    <a:cubicBezTo>
                      <a:pt x="5989" y="4513"/>
                      <a:pt x="5001" y="5025"/>
                      <a:pt x="3929" y="5394"/>
                    </a:cubicBezTo>
                    <a:cubicBezTo>
                      <a:pt x="2024" y="6084"/>
                      <a:pt x="596" y="6120"/>
                      <a:pt x="536" y="6120"/>
                    </a:cubicBezTo>
                    <a:cubicBezTo>
                      <a:pt x="429" y="6120"/>
                      <a:pt x="358" y="6049"/>
                      <a:pt x="358" y="5953"/>
                    </a:cubicBezTo>
                    <a:cubicBezTo>
                      <a:pt x="358" y="5846"/>
                      <a:pt x="429" y="5751"/>
                      <a:pt x="536" y="5751"/>
                    </a:cubicBezTo>
                    <a:cubicBezTo>
                      <a:pt x="548" y="5751"/>
                      <a:pt x="1989" y="5691"/>
                      <a:pt x="3834" y="5036"/>
                    </a:cubicBezTo>
                    <a:cubicBezTo>
                      <a:pt x="5406" y="4489"/>
                      <a:pt x="7632" y="3346"/>
                      <a:pt x="9454" y="1084"/>
                    </a:cubicBezTo>
                    <a:cubicBezTo>
                      <a:pt x="9534" y="969"/>
                      <a:pt x="9459" y="809"/>
                      <a:pt x="9315" y="809"/>
                    </a:cubicBezTo>
                    <a:cubicBezTo>
                      <a:pt x="9310" y="809"/>
                      <a:pt x="9304" y="809"/>
                      <a:pt x="9299" y="810"/>
                    </a:cubicBezTo>
                    <a:lnTo>
                      <a:pt x="8775" y="869"/>
                    </a:lnTo>
                    <a:cubicBezTo>
                      <a:pt x="8768" y="870"/>
                      <a:pt x="8761" y="871"/>
                      <a:pt x="8754" y="871"/>
                    </a:cubicBezTo>
                    <a:cubicBezTo>
                      <a:pt x="8676" y="871"/>
                      <a:pt x="8595" y="815"/>
                      <a:pt x="8573" y="738"/>
                    </a:cubicBezTo>
                    <a:cubicBezTo>
                      <a:pt x="8537" y="631"/>
                      <a:pt x="8620" y="512"/>
                      <a:pt x="8740" y="500"/>
                    </a:cubicBezTo>
                    <a:lnTo>
                      <a:pt x="10133" y="322"/>
                    </a:lnTo>
                    <a:cubicBezTo>
                      <a:pt x="10139" y="321"/>
                      <a:pt x="10146" y="320"/>
                      <a:pt x="10153" y="320"/>
                    </a:cubicBezTo>
                    <a:cubicBezTo>
                      <a:pt x="10253" y="320"/>
                      <a:pt x="10347" y="400"/>
                      <a:pt x="10347" y="500"/>
                    </a:cubicBezTo>
                    <a:lnTo>
                      <a:pt x="10347" y="1893"/>
                    </a:lnTo>
                    <a:cubicBezTo>
                      <a:pt x="10347" y="2000"/>
                      <a:pt x="10252" y="2072"/>
                      <a:pt x="10168" y="2072"/>
                    </a:cubicBezTo>
                    <a:cubicBezTo>
                      <a:pt x="10073" y="2072"/>
                      <a:pt x="9990" y="1988"/>
                      <a:pt x="9990" y="1893"/>
                    </a:cubicBezTo>
                    <a:lnTo>
                      <a:pt x="9990" y="1477"/>
                    </a:lnTo>
                    <a:cubicBezTo>
                      <a:pt x="9990" y="1417"/>
                      <a:pt x="9942" y="1346"/>
                      <a:pt x="9883" y="1334"/>
                    </a:cubicBezTo>
                    <a:cubicBezTo>
                      <a:pt x="9866" y="1324"/>
                      <a:pt x="9848" y="1319"/>
                      <a:pt x="9830" y="1319"/>
                    </a:cubicBezTo>
                    <a:cubicBezTo>
                      <a:pt x="9784" y="1319"/>
                      <a:pt x="9738" y="1347"/>
                      <a:pt x="9704" y="1381"/>
                    </a:cubicBezTo>
                    <a:cubicBezTo>
                      <a:pt x="9085" y="2119"/>
                      <a:pt x="8394" y="2810"/>
                      <a:pt x="7632" y="3382"/>
                    </a:cubicBezTo>
                    <a:cubicBezTo>
                      <a:pt x="7561" y="3441"/>
                      <a:pt x="7537" y="3548"/>
                      <a:pt x="7597" y="3608"/>
                    </a:cubicBezTo>
                    <a:cubicBezTo>
                      <a:pt x="7635" y="3646"/>
                      <a:pt x="7692" y="3674"/>
                      <a:pt x="7744" y="3674"/>
                    </a:cubicBezTo>
                    <a:cubicBezTo>
                      <a:pt x="7773" y="3674"/>
                      <a:pt x="7801" y="3665"/>
                      <a:pt x="7823" y="3643"/>
                    </a:cubicBezTo>
                    <a:cubicBezTo>
                      <a:pt x="8489" y="3131"/>
                      <a:pt x="9109" y="2548"/>
                      <a:pt x="9656" y="1917"/>
                    </a:cubicBezTo>
                    <a:cubicBezTo>
                      <a:pt x="9668" y="2179"/>
                      <a:pt x="9894" y="2405"/>
                      <a:pt x="10156" y="2405"/>
                    </a:cubicBezTo>
                    <a:cubicBezTo>
                      <a:pt x="10442" y="2405"/>
                      <a:pt x="10668" y="2179"/>
                      <a:pt x="10668" y="1893"/>
                    </a:cubicBezTo>
                    <a:lnTo>
                      <a:pt x="10668" y="500"/>
                    </a:lnTo>
                    <a:cubicBezTo>
                      <a:pt x="10621" y="369"/>
                      <a:pt x="10561" y="238"/>
                      <a:pt x="10466" y="131"/>
                    </a:cubicBezTo>
                    <a:cubicBezTo>
                      <a:pt x="10382" y="48"/>
                      <a:pt x="10270" y="0"/>
                      <a:pt x="101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" name="Grupo 93">
            <a:extLst>
              <a:ext uri="{FF2B5EF4-FFF2-40B4-BE49-F238E27FC236}">
                <a16:creationId xmlns="" xmlns:a16="http://schemas.microsoft.com/office/drawing/2014/main" id="{8D8BDD40-497C-49D0-AE4C-73E0C150996F}"/>
              </a:ext>
            </a:extLst>
          </p:cNvPr>
          <p:cNvGrpSpPr/>
          <p:nvPr/>
        </p:nvGrpSpPr>
        <p:grpSpPr>
          <a:xfrm>
            <a:off x="1452060" y="5280286"/>
            <a:ext cx="534946" cy="534946"/>
            <a:chOff x="1452060" y="4405696"/>
            <a:chExt cx="534946" cy="534946"/>
          </a:xfrm>
        </p:grpSpPr>
        <p:sp>
          <p:nvSpPr>
            <p:cNvPr id="95" name="Elipse 94">
              <a:extLst>
                <a:ext uri="{FF2B5EF4-FFF2-40B4-BE49-F238E27FC236}">
                  <a16:creationId xmlns="" xmlns:a16="http://schemas.microsoft.com/office/drawing/2014/main" id="{F5DDC77B-8C71-48B9-B35E-EF7F6E392970}"/>
                </a:ext>
              </a:extLst>
            </p:cNvPr>
            <p:cNvSpPr/>
            <p:nvPr/>
          </p:nvSpPr>
          <p:spPr>
            <a:xfrm>
              <a:off x="1452060" y="4405696"/>
              <a:ext cx="534946" cy="5349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96" name="Google Shape;9763;p16">
              <a:extLst>
                <a:ext uri="{FF2B5EF4-FFF2-40B4-BE49-F238E27FC236}">
                  <a16:creationId xmlns="" xmlns:a16="http://schemas.microsoft.com/office/drawing/2014/main" id="{5471DA2A-27FD-4376-AFD6-D264E88E7A87}"/>
                </a:ext>
              </a:extLst>
            </p:cNvPr>
            <p:cNvGrpSpPr/>
            <p:nvPr/>
          </p:nvGrpSpPr>
          <p:grpSpPr>
            <a:xfrm>
              <a:off x="1587258" y="4496558"/>
              <a:ext cx="264550" cy="353222"/>
              <a:chOff x="903530" y="3806125"/>
              <a:chExt cx="264550" cy="353222"/>
            </a:xfrm>
            <a:solidFill>
              <a:schemeClr val="tx2"/>
            </a:solidFill>
          </p:grpSpPr>
          <p:sp>
            <p:nvSpPr>
              <p:cNvPr id="97" name="Google Shape;9764;p16">
                <a:extLst>
                  <a:ext uri="{FF2B5EF4-FFF2-40B4-BE49-F238E27FC236}">
                    <a16:creationId xmlns="" xmlns:a16="http://schemas.microsoft.com/office/drawing/2014/main" id="{4217B1E5-716B-4ECD-938D-BDBC8A3E26A7}"/>
                  </a:ext>
                </a:extLst>
              </p:cNvPr>
              <p:cNvSpPr/>
              <p:nvPr/>
            </p:nvSpPr>
            <p:spPr>
              <a:xfrm>
                <a:off x="926637" y="3839321"/>
                <a:ext cx="173237" cy="162002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5090" extrusionOk="0">
                    <a:moveTo>
                      <a:pt x="3418" y="1"/>
                    </a:moveTo>
                    <a:cubicBezTo>
                      <a:pt x="2623" y="1"/>
                      <a:pt x="1831" y="307"/>
                      <a:pt x="1227" y="911"/>
                    </a:cubicBezTo>
                    <a:cubicBezTo>
                      <a:pt x="108" y="2030"/>
                      <a:pt x="1" y="3804"/>
                      <a:pt x="989" y="5030"/>
                    </a:cubicBezTo>
                    <a:cubicBezTo>
                      <a:pt x="1013" y="5078"/>
                      <a:pt x="1061" y="5090"/>
                      <a:pt x="1120" y="5090"/>
                    </a:cubicBezTo>
                    <a:cubicBezTo>
                      <a:pt x="1156" y="5090"/>
                      <a:pt x="1192" y="5078"/>
                      <a:pt x="1227" y="5066"/>
                    </a:cubicBezTo>
                    <a:cubicBezTo>
                      <a:pt x="1299" y="5006"/>
                      <a:pt x="1311" y="4899"/>
                      <a:pt x="1251" y="4840"/>
                    </a:cubicBezTo>
                    <a:cubicBezTo>
                      <a:pt x="382" y="3744"/>
                      <a:pt x="477" y="2149"/>
                      <a:pt x="1477" y="1149"/>
                    </a:cubicBezTo>
                    <a:cubicBezTo>
                      <a:pt x="2019" y="607"/>
                      <a:pt x="2735" y="334"/>
                      <a:pt x="3452" y="334"/>
                    </a:cubicBezTo>
                    <a:cubicBezTo>
                      <a:pt x="4059" y="334"/>
                      <a:pt x="4666" y="530"/>
                      <a:pt x="5168" y="923"/>
                    </a:cubicBezTo>
                    <a:cubicBezTo>
                      <a:pt x="5199" y="948"/>
                      <a:pt x="5237" y="961"/>
                      <a:pt x="5273" y="961"/>
                    </a:cubicBezTo>
                    <a:cubicBezTo>
                      <a:pt x="5321" y="961"/>
                      <a:pt x="5367" y="939"/>
                      <a:pt x="5394" y="899"/>
                    </a:cubicBezTo>
                    <a:cubicBezTo>
                      <a:pt x="5442" y="827"/>
                      <a:pt x="5418" y="720"/>
                      <a:pt x="5347" y="672"/>
                    </a:cubicBezTo>
                    <a:cubicBezTo>
                      <a:pt x="4777" y="223"/>
                      <a:pt x="4096" y="1"/>
                      <a:pt x="3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765;p16">
                <a:extLst>
                  <a:ext uri="{FF2B5EF4-FFF2-40B4-BE49-F238E27FC236}">
                    <a16:creationId xmlns="" xmlns:a16="http://schemas.microsoft.com/office/drawing/2014/main" id="{3934D1A8-47DC-406E-8DC7-38D6A48B2533}"/>
                  </a:ext>
                </a:extLst>
              </p:cNvPr>
              <p:cNvSpPr/>
              <p:nvPr/>
            </p:nvSpPr>
            <p:spPr>
              <a:xfrm>
                <a:off x="903530" y="3806125"/>
                <a:ext cx="264550" cy="353222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1098" extrusionOk="0">
                    <a:moveTo>
                      <a:pt x="4144" y="322"/>
                    </a:moveTo>
                    <a:cubicBezTo>
                      <a:pt x="6251" y="322"/>
                      <a:pt x="7966" y="2025"/>
                      <a:pt x="7966" y="4144"/>
                    </a:cubicBezTo>
                    <a:cubicBezTo>
                      <a:pt x="7978" y="5085"/>
                      <a:pt x="7775" y="6002"/>
                      <a:pt x="7371" y="6895"/>
                    </a:cubicBezTo>
                    <a:cubicBezTo>
                      <a:pt x="7037" y="7609"/>
                      <a:pt x="6597" y="8323"/>
                      <a:pt x="6025" y="8978"/>
                    </a:cubicBezTo>
                    <a:cubicBezTo>
                      <a:pt x="5228" y="9919"/>
                      <a:pt x="4418" y="10526"/>
                      <a:pt x="4156" y="10717"/>
                    </a:cubicBezTo>
                    <a:cubicBezTo>
                      <a:pt x="3882" y="10538"/>
                      <a:pt x="3084" y="9931"/>
                      <a:pt x="2275" y="8990"/>
                    </a:cubicBezTo>
                    <a:cubicBezTo>
                      <a:pt x="1715" y="8323"/>
                      <a:pt x="1251" y="7621"/>
                      <a:pt x="929" y="6895"/>
                    </a:cubicBezTo>
                    <a:cubicBezTo>
                      <a:pt x="525" y="6002"/>
                      <a:pt x="310" y="5085"/>
                      <a:pt x="310" y="4144"/>
                    </a:cubicBezTo>
                    <a:cubicBezTo>
                      <a:pt x="310" y="2025"/>
                      <a:pt x="2025" y="322"/>
                      <a:pt x="4144" y="322"/>
                    </a:cubicBezTo>
                    <a:close/>
                    <a:moveTo>
                      <a:pt x="4156" y="1"/>
                    </a:moveTo>
                    <a:cubicBezTo>
                      <a:pt x="1858" y="1"/>
                      <a:pt x="1" y="1870"/>
                      <a:pt x="1" y="4156"/>
                    </a:cubicBezTo>
                    <a:cubicBezTo>
                      <a:pt x="1" y="5121"/>
                      <a:pt x="215" y="6097"/>
                      <a:pt x="644" y="7049"/>
                    </a:cubicBezTo>
                    <a:cubicBezTo>
                      <a:pt x="989" y="7788"/>
                      <a:pt x="1441" y="8514"/>
                      <a:pt x="2037" y="9216"/>
                    </a:cubicBezTo>
                    <a:cubicBezTo>
                      <a:pt x="3037" y="10395"/>
                      <a:pt x="4037" y="11050"/>
                      <a:pt x="4061" y="11062"/>
                    </a:cubicBezTo>
                    <a:cubicBezTo>
                      <a:pt x="4096" y="11074"/>
                      <a:pt x="4120" y="11098"/>
                      <a:pt x="4156" y="11098"/>
                    </a:cubicBezTo>
                    <a:cubicBezTo>
                      <a:pt x="4180" y="11098"/>
                      <a:pt x="4215" y="11074"/>
                      <a:pt x="4239" y="11062"/>
                    </a:cubicBezTo>
                    <a:cubicBezTo>
                      <a:pt x="4287" y="11038"/>
                      <a:pt x="5275" y="10395"/>
                      <a:pt x="6263" y="9216"/>
                    </a:cubicBezTo>
                    <a:cubicBezTo>
                      <a:pt x="6859" y="8538"/>
                      <a:pt x="7323" y="7800"/>
                      <a:pt x="7668" y="7049"/>
                    </a:cubicBezTo>
                    <a:cubicBezTo>
                      <a:pt x="8085" y="6109"/>
                      <a:pt x="8311" y="5144"/>
                      <a:pt x="8311" y="4156"/>
                    </a:cubicBezTo>
                    <a:cubicBezTo>
                      <a:pt x="8311" y="1870"/>
                      <a:pt x="6442" y="1"/>
                      <a:pt x="41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766;p16">
                <a:extLst>
                  <a:ext uri="{FF2B5EF4-FFF2-40B4-BE49-F238E27FC236}">
                    <a16:creationId xmlns="" xmlns:a16="http://schemas.microsoft.com/office/drawing/2014/main" id="{80AEEF86-F831-4AB9-AE35-53980CB8DC1D}"/>
                  </a:ext>
                </a:extLst>
              </p:cNvPr>
              <p:cNvSpPr/>
              <p:nvPr/>
            </p:nvSpPr>
            <p:spPr>
              <a:xfrm>
                <a:off x="1008879" y="3904059"/>
                <a:ext cx="54966" cy="1846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80" extrusionOk="0">
                    <a:moveTo>
                      <a:pt x="648" y="1"/>
                    </a:moveTo>
                    <a:cubicBezTo>
                      <a:pt x="492" y="1"/>
                      <a:pt x="319" y="16"/>
                      <a:pt x="132" y="55"/>
                    </a:cubicBezTo>
                    <a:cubicBezTo>
                      <a:pt x="60" y="67"/>
                      <a:pt x="1" y="127"/>
                      <a:pt x="1" y="222"/>
                    </a:cubicBezTo>
                    <a:lnTo>
                      <a:pt x="1" y="401"/>
                    </a:lnTo>
                    <a:cubicBezTo>
                      <a:pt x="1" y="484"/>
                      <a:pt x="72" y="555"/>
                      <a:pt x="155" y="555"/>
                    </a:cubicBezTo>
                    <a:cubicBezTo>
                      <a:pt x="251" y="555"/>
                      <a:pt x="322" y="484"/>
                      <a:pt x="322" y="401"/>
                    </a:cubicBezTo>
                    <a:lnTo>
                      <a:pt x="322" y="365"/>
                    </a:lnTo>
                    <a:cubicBezTo>
                      <a:pt x="434" y="350"/>
                      <a:pt x="539" y="343"/>
                      <a:pt x="636" y="343"/>
                    </a:cubicBezTo>
                    <a:cubicBezTo>
                      <a:pt x="841" y="343"/>
                      <a:pt x="1011" y="372"/>
                      <a:pt x="1132" y="413"/>
                    </a:cubicBezTo>
                    <a:cubicBezTo>
                      <a:pt x="1334" y="472"/>
                      <a:pt x="1453" y="543"/>
                      <a:pt x="1465" y="543"/>
                    </a:cubicBezTo>
                    <a:cubicBezTo>
                      <a:pt x="1501" y="555"/>
                      <a:pt x="1525" y="579"/>
                      <a:pt x="1560" y="579"/>
                    </a:cubicBezTo>
                    <a:cubicBezTo>
                      <a:pt x="1620" y="579"/>
                      <a:pt x="1667" y="543"/>
                      <a:pt x="1691" y="496"/>
                    </a:cubicBezTo>
                    <a:cubicBezTo>
                      <a:pt x="1727" y="401"/>
                      <a:pt x="1703" y="305"/>
                      <a:pt x="1632" y="246"/>
                    </a:cubicBezTo>
                    <a:cubicBezTo>
                      <a:pt x="1613" y="236"/>
                      <a:pt x="1255" y="1"/>
                      <a:pt x="6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9767;p16">
                <a:extLst>
                  <a:ext uri="{FF2B5EF4-FFF2-40B4-BE49-F238E27FC236}">
                    <a16:creationId xmlns="" xmlns:a16="http://schemas.microsoft.com/office/drawing/2014/main" id="{31E1B4A6-FCC3-4E87-9E6F-93E4B2EF28A0}"/>
                  </a:ext>
                </a:extLst>
              </p:cNvPr>
              <p:cNvSpPr/>
              <p:nvPr/>
            </p:nvSpPr>
            <p:spPr>
              <a:xfrm>
                <a:off x="972118" y="3872072"/>
                <a:ext cx="172473" cy="164866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5180" extrusionOk="0">
                    <a:moveTo>
                      <a:pt x="3239" y="346"/>
                    </a:moveTo>
                    <a:lnTo>
                      <a:pt x="3239" y="1144"/>
                    </a:lnTo>
                    <a:cubicBezTo>
                      <a:pt x="3239" y="1287"/>
                      <a:pt x="3203" y="1418"/>
                      <a:pt x="3144" y="1537"/>
                    </a:cubicBezTo>
                    <a:lnTo>
                      <a:pt x="3084" y="1668"/>
                    </a:lnTo>
                    <a:cubicBezTo>
                      <a:pt x="3073" y="1703"/>
                      <a:pt x="3073" y="1715"/>
                      <a:pt x="3073" y="1739"/>
                    </a:cubicBezTo>
                    <a:lnTo>
                      <a:pt x="3073" y="2084"/>
                    </a:lnTo>
                    <a:cubicBezTo>
                      <a:pt x="3073" y="2370"/>
                      <a:pt x="2953" y="2632"/>
                      <a:pt x="2763" y="2846"/>
                    </a:cubicBezTo>
                    <a:cubicBezTo>
                      <a:pt x="2558" y="3028"/>
                      <a:pt x="2311" y="3145"/>
                      <a:pt x="2040" y="3145"/>
                    </a:cubicBezTo>
                    <a:cubicBezTo>
                      <a:pt x="2027" y="3145"/>
                      <a:pt x="2014" y="3144"/>
                      <a:pt x="2001" y="3144"/>
                    </a:cubicBezTo>
                    <a:cubicBezTo>
                      <a:pt x="1406" y="3108"/>
                      <a:pt x="941" y="2620"/>
                      <a:pt x="941" y="2037"/>
                    </a:cubicBezTo>
                    <a:lnTo>
                      <a:pt x="941" y="1739"/>
                    </a:lnTo>
                    <a:cubicBezTo>
                      <a:pt x="941" y="1715"/>
                      <a:pt x="941" y="1703"/>
                      <a:pt x="929" y="1668"/>
                    </a:cubicBezTo>
                    <a:lnTo>
                      <a:pt x="870" y="1537"/>
                    </a:lnTo>
                    <a:cubicBezTo>
                      <a:pt x="810" y="1418"/>
                      <a:pt x="775" y="1287"/>
                      <a:pt x="775" y="1144"/>
                    </a:cubicBezTo>
                    <a:cubicBezTo>
                      <a:pt x="775" y="703"/>
                      <a:pt x="1132" y="346"/>
                      <a:pt x="1584" y="346"/>
                    </a:cubicBezTo>
                    <a:close/>
                    <a:moveTo>
                      <a:pt x="1465" y="3346"/>
                    </a:moveTo>
                    <a:cubicBezTo>
                      <a:pt x="1608" y="3406"/>
                      <a:pt x="1775" y="3453"/>
                      <a:pt x="1953" y="3465"/>
                    </a:cubicBezTo>
                    <a:lnTo>
                      <a:pt x="2001" y="3465"/>
                    </a:lnTo>
                    <a:cubicBezTo>
                      <a:pt x="2180" y="3465"/>
                      <a:pt x="2370" y="3442"/>
                      <a:pt x="2537" y="3370"/>
                    </a:cubicBezTo>
                    <a:lnTo>
                      <a:pt x="2537" y="3584"/>
                    </a:lnTo>
                    <a:cubicBezTo>
                      <a:pt x="2537" y="3632"/>
                      <a:pt x="2549" y="3692"/>
                      <a:pt x="2549" y="3739"/>
                    </a:cubicBezTo>
                    <a:lnTo>
                      <a:pt x="2001" y="4156"/>
                    </a:lnTo>
                    <a:lnTo>
                      <a:pt x="1453" y="3727"/>
                    </a:lnTo>
                    <a:cubicBezTo>
                      <a:pt x="1465" y="3680"/>
                      <a:pt x="1465" y="3632"/>
                      <a:pt x="1465" y="3573"/>
                    </a:cubicBezTo>
                    <a:lnTo>
                      <a:pt x="1465" y="3346"/>
                    </a:lnTo>
                    <a:close/>
                    <a:moveTo>
                      <a:pt x="1251" y="3977"/>
                    </a:moveTo>
                    <a:lnTo>
                      <a:pt x="1834" y="4406"/>
                    </a:lnTo>
                    <a:lnTo>
                      <a:pt x="1834" y="4870"/>
                    </a:lnTo>
                    <a:cubicBezTo>
                      <a:pt x="1334" y="4835"/>
                      <a:pt x="822" y="4680"/>
                      <a:pt x="394" y="4358"/>
                    </a:cubicBezTo>
                    <a:cubicBezTo>
                      <a:pt x="417" y="4335"/>
                      <a:pt x="465" y="4299"/>
                      <a:pt x="501" y="4287"/>
                    </a:cubicBezTo>
                    <a:lnTo>
                      <a:pt x="1132" y="4049"/>
                    </a:lnTo>
                    <a:cubicBezTo>
                      <a:pt x="1179" y="4037"/>
                      <a:pt x="1227" y="4001"/>
                      <a:pt x="1251" y="3977"/>
                    </a:cubicBezTo>
                    <a:close/>
                    <a:moveTo>
                      <a:pt x="2739" y="3989"/>
                    </a:moveTo>
                    <a:cubicBezTo>
                      <a:pt x="2787" y="4025"/>
                      <a:pt x="2822" y="4037"/>
                      <a:pt x="2858" y="4061"/>
                    </a:cubicBezTo>
                    <a:lnTo>
                      <a:pt x="3632" y="4346"/>
                    </a:lnTo>
                    <a:cubicBezTo>
                      <a:pt x="3192" y="4656"/>
                      <a:pt x="2680" y="4835"/>
                      <a:pt x="2168" y="4870"/>
                    </a:cubicBezTo>
                    <a:lnTo>
                      <a:pt x="2168" y="4418"/>
                    </a:lnTo>
                    <a:lnTo>
                      <a:pt x="2739" y="3989"/>
                    </a:lnTo>
                    <a:close/>
                    <a:moveTo>
                      <a:pt x="1596" y="1"/>
                    </a:moveTo>
                    <a:cubicBezTo>
                      <a:pt x="977" y="1"/>
                      <a:pt x="465" y="501"/>
                      <a:pt x="465" y="1132"/>
                    </a:cubicBezTo>
                    <a:cubicBezTo>
                      <a:pt x="465" y="1310"/>
                      <a:pt x="513" y="1501"/>
                      <a:pt x="596" y="1668"/>
                    </a:cubicBezTo>
                    <a:lnTo>
                      <a:pt x="644" y="1751"/>
                    </a:lnTo>
                    <a:lnTo>
                      <a:pt x="644" y="2013"/>
                    </a:lnTo>
                    <a:cubicBezTo>
                      <a:pt x="644" y="2453"/>
                      <a:pt x="858" y="2858"/>
                      <a:pt x="1168" y="3120"/>
                    </a:cubicBezTo>
                    <a:lnTo>
                      <a:pt x="1168" y="3561"/>
                    </a:lnTo>
                    <a:cubicBezTo>
                      <a:pt x="1168" y="3632"/>
                      <a:pt x="1120" y="3704"/>
                      <a:pt x="1048" y="3739"/>
                    </a:cubicBezTo>
                    <a:lnTo>
                      <a:pt x="406" y="3977"/>
                    </a:lnTo>
                    <a:cubicBezTo>
                      <a:pt x="239" y="4037"/>
                      <a:pt x="108" y="4168"/>
                      <a:pt x="36" y="4311"/>
                    </a:cubicBezTo>
                    <a:cubicBezTo>
                      <a:pt x="1" y="4394"/>
                      <a:pt x="25" y="4466"/>
                      <a:pt x="84" y="4513"/>
                    </a:cubicBezTo>
                    <a:cubicBezTo>
                      <a:pt x="644" y="4954"/>
                      <a:pt x="1334" y="5180"/>
                      <a:pt x="2001" y="5180"/>
                    </a:cubicBezTo>
                    <a:cubicBezTo>
                      <a:pt x="2799" y="5180"/>
                      <a:pt x="3596" y="4870"/>
                      <a:pt x="4204" y="4275"/>
                    </a:cubicBezTo>
                    <a:cubicBezTo>
                      <a:pt x="5323" y="3168"/>
                      <a:pt x="5418" y="1406"/>
                      <a:pt x="4442" y="167"/>
                    </a:cubicBezTo>
                    <a:cubicBezTo>
                      <a:pt x="4405" y="124"/>
                      <a:pt x="4351" y="98"/>
                      <a:pt x="4301" y="98"/>
                    </a:cubicBezTo>
                    <a:cubicBezTo>
                      <a:pt x="4269" y="98"/>
                      <a:pt x="4239" y="108"/>
                      <a:pt x="4216" y="132"/>
                    </a:cubicBezTo>
                    <a:cubicBezTo>
                      <a:pt x="4144" y="191"/>
                      <a:pt x="4132" y="298"/>
                      <a:pt x="4192" y="358"/>
                    </a:cubicBezTo>
                    <a:cubicBezTo>
                      <a:pt x="5061" y="1465"/>
                      <a:pt x="4966" y="3049"/>
                      <a:pt x="3965" y="4049"/>
                    </a:cubicBezTo>
                    <a:lnTo>
                      <a:pt x="3906" y="4108"/>
                    </a:lnTo>
                    <a:cubicBezTo>
                      <a:pt x="3870" y="4096"/>
                      <a:pt x="3835" y="4061"/>
                      <a:pt x="3799" y="4049"/>
                    </a:cubicBezTo>
                    <a:lnTo>
                      <a:pt x="2977" y="3739"/>
                    </a:lnTo>
                    <a:cubicBezTo>
                      <a:pt x="2906" y="3704"/>
                      <a:pt x="2858" y="3644"/>
                      <a:pt x="2858" y="3561"/>
                    </a:cubicBezTo>
                    <a:lnTo>
                      <a:pt x="2858" y="3144"/>
                    </a:lnTo>
                    <a:cubicBezTo>
                      <a:pt x="2894" y="3108"/>
                      <a:pt x="2942" y="3084"/>
                      <a:pt x="2965" y="3049"/>
                    </a:cubicBezTo>
                    <a:cubicBezTo>
                      <a:pt x="3239" y="2787"/>
                      <a:pt x="3382" y="2441"/>
                      <a:pt x="3382" y="2072"/>
                    </a:cubicBezTo>
                    <a:lnTo>
                      <a:pt x="3382" y="1751"/>
                    </a:lnTo>
                    <a:lnTo>
                      <a:pt x="3430" y="1668"/>
                    </a:lnTo>
                    <a:cubicBezTo>
                      <a:pt x="3513" y="1501"/>
                      <a:pt x="3561" y="1310"/>
                      <a:pt x="3561" y="1132"/>
                    </a:cubicBezTo>
                    <a:lnTo>
                      <a:pt x="3561" y="167"/>
                    </a:lnTo>
                    <a:cubicBezTo>
                      <a:pt x="3561" y="72"/>
                      <a:pt x="3489" y="1"/>
                      <a:pt x="3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" name="Forma libre: forma 100">
            <a:extLst>
              <a:ext uri="{FF2B5EF4-FFF2-40B4-BE49-F238E27FC236}">
                <a16:creationId xmlns="" xmlns:a16="http://schemas.microsoft.com/office/drawing/2014/main" id="{318EF276-7881-47F0-A10B-9CB3A74A4B51}"/>
              </a:ext>
            </a:extLst>
          </p:cNvPr>
          <p:cNvSpPr/>
          <p:nvPr/>
        </p:nvSpPr>
        <p:spPr>
          <a:xfrm>
            <a:off x="-5887786" y="470018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grpSp>
        <p:nvGrpSpPr>
          <p:cNvPr id="102" name="Google Shape;9565;p16">
            <a:extLst>
              <a:ext uri="{FF2B5EF4-FFF2-40B4-BE49-F238E27FC236}">
                <a16:creationId xmlns="" xmlns:a16="http://schemas.microsoft.com/office/drawing/2014/main" id="{6911C58B-184B-4B48-B361-9D0C920DFB8E}"/>
              </a:ext>
            </a:extLst>
          </p:cNvPr>
          <p:cNvGrpSpPr/>
          <p:nvPr/>
        </p:nvGrpSpPr>
        <p:grpSpPr>
          <a:xfrm>
            <a:off x="4374141" y="4759340"/>
            <a:ext cx="353954" cy="318880"/>
            <a:chOff x="3988156" y="3380210"/>
            <a:chExt cx="353954" cy="318880"/>
          </a:xfrm>
          <a:solidFill>
            <a:schemeClr val="tx2"/>
          </a:solidFill>
        </p:grpSpPr>
        <p:sp>
          <p:nvSpPr>
            <p:cNvPr id="103" name="Google Shape;9566;p16">
              <a:extLst>
                <a:ext uri="{FF2B5EF4-FFF2-40B4-BE49-F238E27FC236}">
                  <a16:creationId xmlns="" xmlns:a16="http://schemas.microsoft.com/office/drawing/2014/main" id="{34FEF0D5-D52E-46D4-928C-320775B74BB5}"/>
                </a:ext>
              </a:extLst>
            </p:cNvPr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567;p16">
              <a:extLst>
                <a:ext uri="{FF2B5EF4-FFF2-40B4-BE49-F238E27FC236}">
                  <a16:creationId xmlns="" xmlns:a16="http://schemas.microsoft.com/office/drawing/2014/main" id="{2F04CE09-94BF-4528-89B2-03568A430B18}"/>
                </a:ext>
              </a:extLst>
            </p:cNvPr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568;p16">
              <a:extLst>
                <a:ext uri="{FF2B5EF4-FFF2-40B4-BE49-F238E27FC236}">
                  <a16:creationId xmlns="" xmlns:a16="http://schemas.microsoft.com/office/drawing/2014/main" id="{B6B08041-C22B-404B-8E95-7D47C6060DD9}"/>
                </a:ext>
              </a:extLst>
            </p:cNvPr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569;p16">
              <a:extLst>
                <a:ext uri="{FF2B5EF4-FFF2-40B4-BE49-F238E27FC236}">
                  <a16:creationId xmlns="" xmlns:a16="http://schemas.microsoft.com/office/drawing/2014/main" id="{2785973C-540C-4234-8B3F-4499D107D775}"/>
                </a:ext>
              </a:extLst>
            </p:cNvPr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570;p16">
              <a:extLst>
                <a:ext uri="{FF2B5EF4-FFF2-40B4-BE49-F238E27FC236}">
                  <a16:creationId xmlns="" xmlns:a16="http://schemas.microsoft.com/office/drawing/2014/main" id="{A8506889-6E17-4902-B31B-421EA7EFC68E}"/>
                </a:ext>
              </a:extLst>
            </p:cNvPr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9481;p16">
            <a:extLst>
              <a:ext uri="{FF2B5EF4-FFF2-40B4-BE49-F238E27FC236}">
                <a16:creationId xmlns="" xmlns:a16="http://schemas.microsoft.com/office/drawing/2014/main" id="{31761984-16FA-402E-95EF-C012A8AFB5DF}"/>
              </a:ext>
            </a:extLst>
          </p:cNvPr>
          <p:cNvGrpSpPr/>
          <p:nvPr/>
        </p:nvGrpSpPr>
        <p:grpSpPr>
          <a:xfrm>
            <a:off x="5761688" y="4755251"/>
            <a:ext cx="446826" cy="327059"/>
            <a:chOff x="5733194" y="2431718"/>
            <a:chExt cx="446826" cy="327059"/>
          </a:xfrm>
          <a:solidFill>
            <a:schemeClr val="tx2"/>
          </a:solidFill>
        </p:grpSpPr>
        <p:sp>
          <p:nvSpPr>
            <p:cNvPr id="109" name="Google Shape;9482;p16">
              <a:extLst>
                <a:ext uri="{FF2B5EF4-FFF2-40B4-BE49-F238E27FC236}">
                  <a16:creationId xmlns="" xmlns:a16="http://schemas.microsoft.com/office/drawing/2014/main" id="{A6AA4611-E527-47AA-A264-A7A83827C444}"/>
                </a:ext>
              </a:extLst>
            </p:cNvPr>
            <p:cNvSpPr/>
            <p:nvPr/>
          </p:nvSpPr>
          <p:spPr>
            <a:xfrm>
              <a:off x="6032946" y="2474145"/>
              <a:ext cx="56112" cy="20115"/>
            </a:xfrm>
            <a:custGeom>
              <a:avLst/>
              <a:gdLst/>
              <a:ahLst/>
              <a:cxnLst/>
              <a:rect l="l" t="t" r="r" b="b"/>
              <a:pathLst>
                <a:path w="1763" h="63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83;p16">
              <a:extLst>
                <a:ext uri="{FF2B5EF4-FFF2-40B4-BE49-F238E27FC236}">
                  <a16:creationId xmlns="" xmlns:a16="http://schemas.microsoft.com/office/drawing/2014/main" id="{94E9A03C-9885-4CAA-A415-E3CD3DB03DF0}"/>
                </a:ext>
              </a:extLst>
            </p:cNvPr>
            <p:cNvSpPr/>
            <p:nvPr/>
          </p:nvSpPr>
          <p:spPr>
            <a:xfrm>
              <a:off x="5733194" y="2431718"/>
              <a:ext cx="446826" cy="327059"/>
            </a:xfrm>
            <a:custGeom>
              <a:avLst/>
              <a:gdLst/>
              <a:ahLst/>
              <a:cxnLst/>
              <a:rect l="l" t="t" r="r" b="b"/>
              <a:pathLst>
                <a:path w="14039" h="10276" extrusionOk="0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84;p16">
              <a:extLst>
                <a:ext uri="{FF2B5EF4-FFF2-40B4-BE49-F238E27FC236}">
                  <a16:creationId xmlns="" xmlns:a16="http://schemas.microsoft.com/office/drawing/2014/main" id="{5B719232-432C-4BA6-85AC-915B9C99D1CD}"/>
                </a:ext>
              </a:extLst>
            </p:cNvPr>
            <p:cNvSpPr/>
            <p:nvPr/>
          </p:nvSpPr>
          <p:spPr>
            <a:xfrm>
              <a:off x="6019323" y="2641653"/>
              <a:ext cx="13272" cy="1327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9364;p16">
            <a:extLst>
              <a:ext uri="{FF2B5EF4-FFF2-40B4-BE49-F238E27FC236}">
                <a16:creationId xmlns="" xmlns:a16="http://schemas.microsoft.com/office/drawing/2014/main" id="{C8806646-AA1C-496F-97AC-4BB973715BE6}"/>
              </a:ext>
            </a:extLst>
          </p:cNvPr>
          <p:cNvGrpSpPr/>
          <p:nvPr/>
        </p:nvGrpSpPr>
        <p:grpSpPr>
          <a:xfrm>
            <a:off x="7254833" y="4741040"/>
            <a:ext cx="355099" cy="355481"/>
            <a:chOff x="3539102" y="2427549"/>
            <a:chExt cx="355099" cy="355481"/>
          </a:xfrm>
          <a:solidFill>
            <a:schemeClr val="tx2"/>
          </a:solidFill>
        </p:grpSpPr>
        <p:sp>
          <p:nvSpPr>
            <p:cNvPr id="113" name="Google Shape;9365;p16">
              <a:extLst>
                <a:ext uri="{FF2B5EF4-FFF2-40B4-BE49-F238E27FC236}">
                  <a16:creationId xmlns="" xmlns:a16="http://schemas.microsoft.com/office/drawing/2014/main" id="{7637102B-0E88-483D-B598-625869A78725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366;p16">
              <a:extLst>
                <a:ext uri="{FF2B5EF4-FFF2-40B4-BE49-F238E27FC236}">
                  <a16:creationId xmlns="" xmlns:a16="http://schemas.microsoft.com/office/drawing/2014/main" id="{513F2800-FAE6-4680-8E40-462A8E970F5E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763;p16">
            <a:extLst>
              <a:ext uri="{FF2B5EF4-FFF2-40B4-BE49-F238E27FC236}">
                <a16:creationId xmlns="" xmlns:a16="http://schemas.microsoft.com/office/drawing/2014/main" id="{3AA46016-6C0C-44ED-8AE7-2A0E10B44088}"/>
              </a:ext>
            </a:extLst>
          </p:cNvPr>
          <p:cNvGrpSpPr/>
          <p:nvPr/>
        </p:nvGrpSpPr>
        <p:grpSpPr>
          <a:xfrm>
            <a:off x="1587258" y="4742169"/>
            <a:ext cx="264550" cy="353222"/>
            <a:chOff x="903530" y="3806125"/>
            <a:chExt cx="264550" cy="353222"/>
          </a:xfrm>
          <a:solidFill>
            <a:schemeClr val="tx2"/>
          </a:solidFill>
        </p:grpSpPr>
        <p:sp>
          <p:nvSpPr>
            <p:cNvPr id="116" name="Google Shape;9764;p16">
              <a:extLst>
                <a:ext uri="{FF2B5EF4-FFF2-40B4-BE49-F238E27FC236}">
                  <a16:creationId xmlns="" xmlns:a16="http://schemas.microsoft.com/office/drawing/2014/main" id="{C468E4A1-FAC9-4603-A83D-501312E8BB40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765;p16">
              <a:extLst>
                <a:ext uri="{FF2B5EF4-FFF2-40B4-BE49-F238E27FC236}">
                  <a16:creationId xmlns="" xmlns:a16="http://schemas.microsoft.com/office/drawing/2014/main" id="{EF71C059-0667-47C2-8A6C-1FBEE5318D52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766;p16">
              <a:extLst>
                <a:ext uri="{FF2B5EF4-FFF2-40B4-BE49-F238E27FC236}">
                  <a16:creationId xmlns="" xmlns:a16="http://schemas.microsoft.com/office/drawing/2014/main" id="{333BAB8A-9C06-44F4-BBEA-A1E64B26179C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767;p16">
              <a:extLst>
                <a:ext uri="{FF2B5EF4-FFF2-40B4-BE49-F238E27FC236}">
                  <a16:creationId xmlns="" xmlns:a16="http://schemas.microsoft.com/office/drawing/2014/main" id="{3D25E8C4-6F6A-4C79-BB14-928C48CCCC7F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Oval 62"/>
          <p:cNvSpPr/>
          <p:nvPr/>
        </p:nvSpPr>
        <p:spPr>
          <a:xfrm>
            <a:off x="1098432" y="2842260"/>
            <a:ext cx="1370447" cy="1356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495792E-BEB6-420E-8DA4-EB674E429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5572" y="3284220"/>
            <a:ext cx="1652387" cy="472440"/>
          </a:xfrm>
        </p:spPr>
        <p:txBody>
          <a:bodyPr>
            <a:noAutofit/>
          </a:bodyPr>
          <a:lstStyle/>
          <a:p>
            <a:r>
              <a:rPr lang="bg-BG" sz="1800" b="1" dirty="0" smtClean="0"/>
              <a:t>Кадет в ИТ Таланти </a:t>
            </a:r>
            <a:endParaRPr lang="en-US" sz="1800" b="1" dirty="0"/>
          </a:p>
        </p:txBody>
      </p:sp>
      <p:sp>
        <p:nvSpPr>
          <p:cNvPr id="120" name="Oval 119"/>
          <p:cNvSpPr/>
          <p:nvPr/>
        </p:nvSpPr>
        <p:spPr>
          <a:xfrm>
            <a:off x="1525891" y="1408794"/>
            <a:ext cx="2537287" cy="11671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87258" y="180772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bg-BG" b="1" dirty="0" smtClean="0">
                <a:solidFill>
                  <a:schemeClr val="accent1"/>
                </a:solidFill>
                <a:latin typeface="Georgia" pitchFamily="18" charset="0"/>
              </a:rPr>
              <a:t>Текстилен нженер </a:t>
            </a:r>
            <a:endParaRPr lang="bg-BG" b="1" dirty="0">
              <a:solidFill>
                <a:schemeClr val="accent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864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112" y="509581"/>
            <a:ext cx="4946095" cy="715566"/>
          </a:xfrm>
        </p:spPr>
        <p:txBody>
          <a:bodyPr>
            <a:normAutofit/>
          </a:bodyPr>
          <a:lstStyle/>
          <a:p>
            <a:pPr algn="l"/>
            <a:r>
              <a:rPr lang="bg-BG" dirty="0" smtClean="0"/>
              <a:t>Гергана Мадарова</a:t>
            </a:r>
            <a:endParaRPr lang="en-US" dirty="0"/>
          </a:p>
        </p:txBody>
      </p:sp>
      <p:grpSp>
        <p:nvGrpSpPr>
          <p:cNvPr id="64" name="Google Shape;8552;p14">
            <a:extLst>
              <a:ext uri="{FF2B5EF4-FFF2-40B4-BE49-F238E27FC236}">
                <a16:creationId xmlns="" xmlns:a16="http://schemas.microsoft.com/office/drawing/2014/main" id="{0D561E0B-09A0-4FB2-A2C9-F41D38B39AF5}"/>
              </a:ext>
            </a:extLst>
          </p:cNvPr>
          <p:cNvGrpSpPr/>
          <p:nvPr/>
        </p:nvGrpSpPr>
        <p:grpSpPr>
          <a:xfrm>
            <a:off x="2958661" y="4740873"/>
            <a:ext cx="355434" cy="355815"/>
            <a:chOff x="4673540" y="3680297"/>
            <a:chExt cx="355434" cy="355815"/>
          </a:xfrm>
          <a:noFill/>
        </p:grpSpPr>
        <p:sp>
          <p:nvSpPr>
            <p:cNvPr id="66" name="Google Shape;8553;p14">
              <a:extLst>
                <a:ext uri="{FF2B5EF4-FFF2-40B4-BE49-F238E27FC236}">
                  <a16:creationId xmlns="" xmlns:a16="http://schemas.microsoft.com/office/drawing/2014/main" id="{696BE42C-DF86-4BE8-BE0F-8E2EBC26A731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554;p14">
              <a:extLst>
                <a:ext uri="{FF2B5EF4-FFF2-40B4-BE49-F238E27FC236}">
                  <a16:creationId xmlns="" xmlns:a16="http://schemas.microsoft.com/office/drawing/2014/main" id="{155C4446-14E0-4DB2-9E8D-7D3AFE5E6922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555;p14">
              <a:extLst>
                <a:ext uri="{FF2B5EF4-FFF2-40B4-BE49-F238E27FC236}">
                  <a16:creationId xmlns="" xmlns:a16="http://schemas.microsoft.com/office/drawing/2014/main" id="{CE4BAE85-0129-4F88-9FD8-64EB49B2B923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="" xmlns:a16="http://schemas.microsoft.com/office/drawing/2014/main" id="{42176CA4-D940-412B-9A13-685E9712EB73}"/>
              </a:ext>
            </a:extLst>
          </p:cNvPr>
          <p:cNvGrpSpPr/>
          <p:nvPr/>
        </p:nvGrpSpPr>
        <p:grpSpPr>
          <a:xfrm>
            <a:off x="2872041" y="4405696"/>
            <a:ext cx="528674" cy="528674"/>
            <a:chOff x="2872041" y="5239956"/>
            <a:chExt cx="528674" cy="528674"/>
          </a:xfrm>
        </p:grpSpPr>
        <p:sp>
          <p:nvSpPr>
            <p:cNvPr id="70" name="Elipse 69">
              <a:extLst>
                <a:ext uri="{FF2B5EF4-FFF2-40B4-BE49-F238E27FC236}">
                  <a16:creationId xmlns="" xmlns:a16="http://schemas.microsoft.com/office/drawing/2014/main" id="{B9A10E0D-8321-47A8-86DB-85EEA8142864}"/>
                </a:ext>
              </a:extLst>
            </p:cNvPr>
            <p:cNvSpPr/>
            <p:nvPr/>
          </p:nvSpPr>
          <p:spPr>
            <a:xfrm>
              <a:off x="287204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1" name="Google Shape;8552;p14">
              <a:extLst>
                <a:ext uri="{FF2B5EF4-FFF2-40B4-BE49-F238E27FC236}">
                  <a16:creationId xmlns="" xmlns:a16="http://schemas.microsoft.com/office/drawing/2014/main" id="{D8984379-0CC4-4080-8237-A710D50B27F4}"/>
                </a:ext>
              </a:extLst>
            </p:cNvPr>
            <p:cNvGrpSpPr/>
            <p:nvPr/>
          </p:nvGrpSpPr>
          <p:grpSpPr>
            <a:xfrm>
              <a:off x="2958661" y="5326386"/>
              <a:ext cx="355434" cy="355815"/>
              <a:chOff x="4673540" y="3680297"/>
              <a:chExt cx="355434" cy="355815"/>
            </a:xfrm>
            <a:solidFill>
              <a:schemeClr val="tx2"/>
            </a:solidFill>
          </p:grpSpPr>
          <p:sp>
            <p:nvSpPr>
              <p:cNvPr id="72" name="Google Shape;8553;p14">
                <a:extLst>
                  <a:ext uri="{FF2B5EF4-FFF2-40B4-BE49-F238E27FC236}">
                    <a16:creationId xmlns="" xmlns:a16="http://schemas.microsoft.com/office/drawing/2014/main" id="{9B0E61E3-8D57-47BF-A928-DE2401EFF784}"/>
                  </a:ext>
                </a:extLst>
              </p:cNvPr>
              <p:cNvSpPr/>
              <p:nvPr/>
            </p:nvSpPr>
            <p:spPr>
              <a:xfrm>
                <a:off x="4673540" y="3680297"/>
                <a:ext cx="355434" cy="355815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11205" extrusionOk="0">
                    <a:moveTo>
                      <a:pt x="2012" y="0"/>
                    </a:moveTo>
                    <a:cubicBezTo>
                      <a:pt x="905" y="0"/>
                      <a:pt x="0" y="893"/>
                      <a:pt x="0" y="2013"/>
                    </a:cubicBezTo>
                    <a:lnTo>
                      <a:pt x="0" y="9192"/>
                    </a:lnTo>
                    <a:cubicBezTo>
                      <a:pt x="0" y="10287"/>
                      <a:pt x="893" y="11204"/>
                      <a:pt x="2012" y="11204"/>
                    </a:cubicBezTo>
                    <a:lnTo>
                      <a:pt x="9180" y="11204"/>
                    </a:lnTo>
                    <a:cubicBezTo>
                      <a:pt x="10287" y="11204"/>
                      <a:pt x="11192" y="10311"/>
                      <a:pt x="11192" y="9192"/>
                    </a:cubicBezTo>
                    <a:lnTo>
                      <a:pt x="11192" y="2013"/>
                    </a:lnTo>
                    <a:cubicBezTo>
                      <a:pt x="11180" y="917"/>
                      <a:pt x="10287" y="0"/>
                      <a:pt x="9180" y="0"/>
                    </a:cubicBezTo>
                    <a:lnTo>
                      <a:pt x="8085" y="0"/>
                    </a:lnTo>
                    <a:cubicBezTo>
                      <a:pt x="7989" y="0"/>
                      <a:pt x="7918" y="84"/>
                      <a:pt x="7918" y="167"/>
                    </a:cubicBezTo>
                    <a:cubicBezTo>
                      <a:pt x="7918" y="262"/>
                      <a:pt x="7989" y="334"/>
                      <a:pt x="8085" y="334"/>
                    </a:cubicBezTo>
                    <a:lnTo>
                      <a:pt x="9180" y="334"/>
                    </a:lnTo>
                    <a:cubicBezTo>
                      <a:pt x="10109" y="334"/>
                      <a:pt x="10847" y="1084"/>
                      <a:pt x="10847" y="2001"/>
                    </a:cubicBezTo>
                    <a:lnTo>
                      <a:pt x="10847" y="9180"/>
                    </a:lnTo>
                    <a:cubicBezTo>
                      <a:pt x="10847" y="10097"/>
                      <a:pt x="10109" y="10847"/>
                      <a:pt x="9180" y="10847"/>
                    </a:cubicBezTo>
                    <a:lnTo>
                      <a:pt x="2012" y="10847"/>
                    </a:lnTo>
                    <a:cubicBezTo>
                      <a:pt x="1084" y="10847"/>
                      <a:pt x="345" y="10097"/>
                      <a:pt x="345" y="9180"/>
                    </a:cubicBezTo>
                    <a:lnTo>
                      <a:pt x="345" y="2001"/>
                    </a:lnTo>
                    <a:cubicBezTo>
                      <a:pt x="345" y="1084"/>
                      <a:pt x="1084" y="334"/>
                      <a:pt x="2012" y="334"/>
                    </a:cubicBezTo>
                    <a:lnTo>
                      <a:pt x="7418" y="334"/>
                    </a:lnTo>
                    <a:cubicBezTo>
                      <a:pt x="7501" y="334"/>
                      <a:pt x="7573" y="262"/>
                      <a:pt x="7573" y="167"/>
                    </a:cubicBezTo>
                    <a:cubicBezTo>
                      <a:pt x="7573" y="84"/>
                      <a:pt x="7501" y="0"/>
                      <a:pt x="7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8554;p14">
                <a:extLst>
                  <a:ext uri="{FF2B5EF4-FFF2-40B4-BE49-F238E27FC236}">
                    <a16:creationId xmlns="" xmlns:a16="http://schemas.microsoft.com/office/drawing/2014/main" id="{E715CF33-61EE-47B3-8882-B78EF4BF5F01}"/>
                  </a:ext>
                </a:extLst>
              </p:cNvPr>
              <p:cNvSpPr/>
              <p:nvPr/>
            </p:nvSpPr>
            <p:spPr>
              <a:xfrm>
                <a:off x="4805864" y="3736630"/>
                <a:ext cx="93042" cy="92661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918" extrusionOk="0">
                    <a:moveTo>
                      <a:pt x="1477" y="334"/>
                    </a:moveTo>
                    <a:cubicBezTo>
                      <a:pt x="2096" y="334"/>
                      <a:pt x="2608" y="834"/>
                      <a:pt x="2608" y="1465"/>
                    </a:cubicBezTo>
                    <a:cubicBezTo>
                      <a:pt x="2608" y="2084"/>
                      <a:pt x="2096" y="2596"/>
                      <a:pt x="1477" y="2596"/>
                    </a:cubicBezTo>
                    <a:cubicBezTo>
                      <a:pt x="846" y="2596"/>
                      <a:pt x="346" y="2084"/>
                      <a:pt x="346" y="1465"/>
                    </a:cubicBezTo>
                    <a:cubicBezTo>
                      <a:pt x="346" y="834"/>
                      <a:pt x="846" y="334"/>
                      <a:pt x="1477" y="334"/>
                    </a:cubicBezTo>
                    <a:close/>
                    <a:moveTo>
                      <a:pt x="1477" y="0"/>
                    </a:moveTo>
                    <a:cubicBezTo>
                      <a:pt x="667" y="0"/>
                      <a:pt x="12" y="655"/>
                      <a:pt x="12" y="1465"/>
                    </a:cubicBezTo>
                    <a:cubicBezTo>
                      <a:pt x="0" y="2263"/>
                      <a:pt x="655" y="2918"/>
                      <a:pt x="1477" y="2918"/>
                    </a:cubicBezTo>
                    <a:cubicBezTo>
                      <a:pt x="2274" y="2918"/>
                      <a:pt x="2929" y="2263"/>
                      <a:pt x="2929" y="1465"/>
                    </a:cubicBezTo>
                    <a:cubicBezTo>
                      <a:pt x="2929" y="655"/>
                      <a:pt x="2274" y="0"/>
                      <a:pt x="1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8555;p14">
                <a:extLst>
                  <a:ext uri="{FF2B5EF4-FFF2-40B4-BE49-F238E27FC236}">
                    <a16:creationId xmlns="" xmlns:a16="http://schemas.microsoft.com/office/drawing/2014/main" id="{4061B8BE-B0A1-454B-8F98-B2560A62C77D}"/>
                  </a:ext>
                </a:extLst>
              </p:cNvPr>
              <p:cNvSpPr/>
              <p:nvPr/>
            </p:nvSpPr>
            <p:spPr>
              <a:xfrm>
                <a:off x="4779380" y="3841358"/>
                <a:ext cx="143723" cy="138801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371" extrusionOk="0">
                    <a:moveTo>
                      <a:pt x="477" y="1"/>
                    </a:moveTo>
                    <a:cubicBezTo>
                      <a:pt x="215" y="1"/>
                      <a:pt x="1" y="203"/>
                      <a:pt x="1" y="477"/>
                    </a:cubicBezTo>
                    <a:lnTo>
                      <a:pt x="1" y="893"/>
                    </a:lnTo>
                    <a:cubicBezTo>
                      <a:pt x="1" y="1155"/>
                      <a:pt x="203" y="1370"/>
                      <a:pt x="477" y="1370"/>
                    </a:cubicBezTo>
                    <a:lnTo>
                      <a:pt x="763" y="1370"/>
                    </a:lnTo>
                    <a:cubicBezTo>
                      <a:pt x="834" y="1370"/>
                      <a:pt x="906" y="1429"/>
                      <a:pt x="906" y="1513"/>
                    </a:cubicBezTo>
                    <a:lnTo>
                      <a:pt x="906" y="2858"/>
                    </a:lnTo>
                    <a:cubicBezTo>
                      <a:pt x="906" y="2929"/>
                      <a:pt x="846" y="3001"/>
                      <a:pt x="763" y="3001"/>
                    </a:cubicBezTo>
                    <a:lnTo>
                      <a:pt x="572" y="3001"/>
                    </a:lnTo>
                    <a:cubicBezTo>
                      <a:pt x="299" y="3001"/>
                      <a:pt x="96" y="3215"/>
                      <a:pt x="96" y="3477"/>
                    </a:cubicBezTo>
                    <a:lnTo>
                      <a:pt x="96" y="3894"/>
                    </a:lnTo>
                    <a:cubicBezTo>
                      <a:pt x="96" y="4168"/>
                      <a:pt x="299" y="4370"/>
                      <a:pt x="572" y="4370"/>
                    </a:cubicBezTo>
                    <a:lnTo>
                      <a:pt x="4049" y="4370"/>
                    </a:lnTo>
                    <a:cubicBezTo>
                      <a:pt x="4311" y="4370"/>
                      <a:pt x="4525" y="4168"/>
                      <a:pt x="4525" y="3894"/>
                    </a:cubicBezTo>
                    <a:lnTo>
                      <a:pt x="4525" y="3477"/>
                    </a:lnTo>
                    <a:cubicBezTo>
                      <a:pt x="4525" y="3215"/>
                      <a:pt x="4311" y="3001"/>
                      <a:pt x="4049" y="3001"/>
                    </a:cubicBezTo>
                    <a:lnTo>
                      <a:pt x="3859" y="3001"/>
                    </a:lnTo>
                    <a:cubicBezTo>
                      <a:pt x="3787" y="3001"/>
                      <a:pt x="3704" y="2941"/>
                      <a:pt x="3704" y="2858"/>
                    </a:cubicBezTo>
                    <a:lnTo>
                      <a:pt x="3704" y="477"/>
                    </a:lnTo>
                    <a:cubicBezTo>
                      <a:pt x="3704" y="203"/>
                      <a:pt x="3501" y="1"/>
                      <a:pt x="3228" y="1"/>
                    </a:cubicBezTo>
                    <a:lnTo>
                      <a:pt x="1442" y="1"/>
                    </a:lnTo>
                    <a:cubicBezTo>
                      <a:pt x="1358" y="1"/>
                      <a:pt x="1287" y="72"/>
                      <a:pt x="1287" y="155"/>
                    </a:cubicBezTo>
                    <a:cubicBezTo>
                      <a:pt x="1287" y="251"/>
                      <a:pt x="1358" y="322"/>
                      <a:pt x="1442" y="322"/>
                    </a:cubicBezTo>
                    <a:lnTo>
                      <a:pt x="3228" y="322"/>
                    </a:lnTo>
                    <a:cubicBezTo>
                      <a:pt x="3311" y="322"/>
                      <a:pt x="3382" y="382"/>
                      <a:pt x="3382" y="477"/>
                    </a:cubicBezTo>
                    <a:lnTo>
                      <a:pt x="3382" y="2858"/>
                    </a:lnTo>
                    <a:cubicBezTo>
                      <a:pt x="3382" y="3120"/>
                      <a:pt x="3585" y="3334"/>
                      <a:pt x="3859" y="3334"/>
                    </a:cubicBezTo>
                    <a:lnTo>
                      <a:pt x="4049" y="3334"/>
                    </a:lnTo>
                    <a:cubicBezTo>
                      <a:pt x="4121" y="3334"/>
                      <a:pt x="4204" y="3394"/>
                      <a:pt x="4204" y="3477"/>
                    </a:cubicBezTo>
                    <a:lnTo>
                      <a:pt x="4204" y="3894"/>
                    </a:lnTo>
                    <a:cubicBezTo>
                      <a:pt x="4204" y="3965"/>
                      <a:pt x="4132" y="4049"/>
                      <a:pt x="4049" y="4049"/>
                    </a:cubicBezTo>
                    <a:lnTo>
                      <a:pt x="572" y="4049"/>
                    </a:lnTo>
                    <a:cubicBezTo>
                      <a:pt x="489" y="4049"/>
                      <a:pt x="418" y="3989"/>
                      <a:pt x="418" y="3894"/>
                    </a:cubicBezTo>
                    <a:lnTo>
                      <a:pt x="418" y="3477"/>
                    </a:lnTo>
                    <a:cubicBezTo>
                      <a:pt x="418" y="3406"/>
                      <a:pt x="477" y="3334"/>
                      <a:pt x="572" y="3334"/>
                    </a:cubicBezTo>
                    <a:lnTo>
                      <a:pt x="763" y="3334"/>
                    </a:lnTo>
                    <a:cubicBezTo>
                      <a:pt x="1025" y="3334"/>
                      <a:pt x="1239" y="3120"/>
                      <a:pt x="1239" y="2858"/>
                    </a:cubicBezTo>
                    <a:lnTo>
                      <a:pt x="1239" y="1513"/>
                    </a:lnTo>
                    <a:cubicBezTo>
                      <a:pt x="1239" y="1251"/>
                      <a:pt x="1025" y="1036"/>
                      <a:pt x="763" y="1036"/>
                    </a:cubicBezTo>
                    <a:lnTo>
                      <a:pt x="477" y="1036"/>
                    </a:lnTo>
                    <a:cubicBezTo>
                      <a:pt x="406" y="1036"/>
                      <a:pt x="334" y="977"/>
                      <a:pt x="334" y="893"/>
                    </a:cubicBezTo>
                    <a:lnTo>
                      <a:pt x="334" y="477"/>
                    </a:lnTo>
                    <a:cubicBezTo>
                      <a:pt x="334" y="393"/>
                      <a:pt x="394" y="322"/>
                      <a:pt x="477" y="322"/>
                    </a:cubicBezTo>
                    <a:lnTo>
                      <a:pt x="787" y="322"/>
                    </a:lnTo>
                    <a:cubicBezTo>
                      <a:pt x="882" y="322"/>
                      <a:pt x="953" y="251"/>
                      <a:pt x="953" y="155"/>
                    </a:cubicBezTo>
                    <a:cubicBezTo>
                      <a:pt x="953" y="72"/>
                      <a:pt x="882" y="1"/>
                      <a:pt x="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" name="Grupo 74">
            <a:extLst>
              <a:ext uri="{FF2B5EF4-FFF2-40B4-BE49-F238E27FC236}">
                <a16:creationId xmlns="" xmlns:a16="http://schemas.microsoft.com/office/drawing/2014/main" id="{9B2D2FE4-82FA-4BE7-ADCF-00EE8097E5DA}"/>
              </a:ext>
            </a:extLst>
          </p:cNvPr>
          <p:cNvGrpSpPr/>
          <p:nvPr/>
        </p:nvGrpSpPr>
        <p:grpSpPr>
          <a:xfrm>
            <a:off x="4286781" y="5239956"/>
            <a:ext cx="528674" cy="528674"/>
            <a:chOff x="4286781" y="5239956"/>
            <a:chExt cx="528674" cy="528674"/>
          </a:xfrm>
        </p:grpSpPr>
        <p:sp>
          <p:nvSpPr>
            <p:cNvPr id="76" name="Elipse 75">
              <a:extLst>
                <a:ext uri="{FF2B5EF4-FFF2-40B4-BE49-F238E27FC236}">
                  <a16:creationId xmlns="" xmlns:a16="http://schemas.microsoft.com/office/drawing/2014/main" id="{AA31D474-1AAF-4282-8B98-4A3194927966}"/>
                </a:ext>
              </a:extLst>
            </p:cNvPr>
            <p:cNvSpPr/>
            <p:nvPr/>
          </p:nvSpPr>
          <p:spPr>
            <a:xfrm>
              <a:off x="428678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7" name="Google Shape;9565;p16">
              <a:extLst>
                <a:ext uri="{FF2B5EF4-FFF2-40B4-BE49-F238E27FC236}">
                  <a16:creationId xmlns="" xmlns:a16="http://schemas.microsoft.com/office/drawing/2014/main" id="{E3D2DA94-52FE-4339-A5B1-D07E7A138232}"/>
                </a:ext>
              </a:extLst>
            </p:cNvPr>
            <p:cNvGrpSpPr/>
            <p:nvPr/>
          </p:nvGrpSpPr>
          <p:grpSpPr>
            <a:xfrm>
              <a:off x="4374141" y="5344853"/>
              <a:ext cx="353954" cy="318880"/>
              <a:chOff x="3988156" y="3380210"/>
              <a:chExt cx="353954" cy="318880"/>
            </a:xfrm>
            <a:solidFill>
              <a:schemeClr val="tx2"/>
            </a:solidFill>
          </p:grpSpPr>
          <p:sp>
            <p:nvSpPr>
              <p:cNvPr id="78" name="Google Shape;9566;p16">
                <a:extLst>
                  <a:ext uri="{FF2B5EF4-FFF2-40B4-BE49-F238E27FC236}">
                    <a16:creationId xmlns="" xmlns:a16="http://schemas.microsoft.com/office/drawing/2014/main" id="{95F1891F-C788-4434-A477-3423AD0A0740}"/>
                  </a:ext>
                </a:extLst>
              </p:cNvPr>
              <p:cNvSpPr/>
              <p:nvPr/>
            </p:nvSpPr>
            <p:spPr>
              <a:xfrm>
                <a:off x="4134053" y="3446156"/>
                <a:ext cx="28454" cy="49269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548" extrusionOk="0">
                    <a:moveTo>
                      <a:pt x="417" y="286"/>
                    </a:moveTo>
                    <a:lnTo>
                      <a:pt x="417" y="572"/>
                    </a:lnTo>
                    <a:cubicBezTo>
                      <a:pt x="298" y="524"/>
                      <a:pt x="274" y="500"/>
                      <a:pt x="274" y="417"/>
                    </a:cubicBezTo>
                    <a:cubicBezTo>
                      <a:pt x="274" y="345"/>
                      <a:pt x="346" y="298"/>
                      <a:pt x="417" y="286"/>
                    </a:cubicBezTo>
                    <a:close/>
                    <a:moveTo>
                      <a:pt x="524" y="869"/>
                    </a:moveTo>
                    <a:cubicBezTo>
                      <a:pt x="643" y="917"/>
                      <a:pt x="655" y="976"/>
                      <a:pt x="655" y="1048"/>
                    </a:cubicBezTo>
                    <a:cubicBezTo>
                      <a:pt x="655" y="1119"/>
                      <a:pt x="596" y="1179"/>
                      <a:pt x="524" y="1191"/>
                    </a:cubicBezTo>
                    <a:lnTo>
                      <a:pt x="524" y="869"/>
                    </a:lnTo>
                    <a:close/>
                    <a:moveTo>
                      <a:pt x="477" y="0"/>
                    </a:moveTo>
                    <a:cubicBezTo>
                      <a:pt x="453" y="0"/>
                      <a:pt x="417" y="24"/>
                      <a:pt x="417" y="48"/>
                    </a:cubicBezTo>
                    <a:lnTo>
                      <a:pt x="417" y="107"/>
                    </a:lnTo>
                    <a:cubicBezTo>
                      <a:pt x="191" y="131"/>
                      <a:pt x="60" y="250"/>
                      <a:pt x="60" y="476"/>
                    </a:cubicBezTo>
                    <a:cubicBezTo>
                      <a:pt x="60" y="703"/>
                      <a:pt x="227" y="774"/>
                      <a:pt x="417" y="845"/>
                    </a:cubicBezTo>
                    <a:lnTo>
                      <a:pt x="417" y="1226"/>
                    </a:lnTo>
                    <a:cubicBezTo>
                      <a:pt x="310" y="1203"/>
                      <a:pt x="274" y="1179"/>
                      <a:pt x="179" y="1107"/>
                    </a:cubicBezTo>
                    <a:cubicBezTo>
                      <a:pt x="160" y="1093"/>
                      <a:pt x="143" y="1087"/>
                      <a:pt x="127" y="1087"/>
                    </a:cubicBezTo>
                    <a:cubicBezTo>
                      <a:pt x="101" y="1087"/>
                      <a:pt x="77" y="1102"/>
                      <a:pt x="48" y="1131"/>
                    </a:cubicBezTo>
                    <a:cubicBezTo>
                      <a:pt x="0" y="1191"/>
                      <a:pt x="0" y="1250"/>
                      <a:pt x="48" y="1298"/>
                    </a:cubicBezTo>
                    <a:cubicBezTo>
                      <a:pt x="120" y="1405"/>
                      <a:pt x="274" y="1453"/>
                      <a:pt x="417" y="1453"/>
                    </a:cubicBezTo>
                    <a:lnTo>
                      <a:pt x="417" y="1512"/>
                    </a:lnTo>
                    <a:cubicBezTo>
                      <a:pt x="417" y="1536"/>
                      <a:pt x="453" y="1548"/>
                      <a:pt x="477" y="1548"/>
                    </a:cubicBezTo>
                    <a:cubicBezTo>
                      <a:pt x="512" y="1548"/>
                      <a:pt x="536" y="1536"/>
                      <a:pt x="536" y="1512"/>
                    </a:cubicBezTo>
                    <a:lnTo>
                      <a:pt x="536" y="1453"/>
                    </a:lnTo>
                    <a:cubicBezTo>
                      <a:pt x="727" y="1417"/>
                      <a:pt x="893" y="1298"/>
                      <a:pt x="893" y="1048"/>
                    </a:cubicBezTo>
                    <a:cubicBezTo>
                      <a:pt x="893" y="798"/>
                      <a:pt x="751" y="691"/>
                      <a:pt x="536" y="619"/>
                    </a:cubicBezTo>
                    <a:lnTo>
                      <a:pt x="536" y="286"/>
                    </a:lnTo>
                    <a:cubicBezTo>
                      <a:pt x="584" y="286"/>
                      <a:pt x="631" y="298"/>
                      <a:pt x="667" y="333"/>
                    </a:cubicBezTo>
                    <a:cubicBezTo>
                      <a:pt x="694" y="340"/>
                      <a:pt x="726" y="363"/>
                      <a:pt x="759" y="363"/>
                    </a:cubicBezTo>
                    <a:cubicBezTo>
                      <a:pt x="783" y="363"/>
                      <a:pt x="808" y="350"/>
                      <a:pt x="834" y="310"/>
                    </a:cubicBezTo>
                    <a:cubicBezTo>
                      <a:pt x="870" y="274"/>
                      <a:pt x="882" y="214"/>
                      <a:pt x="822" y="167"/>
                    </a:cubicBezTo>
                    <a:cubicBezTo>
                      <a:pt x="751" y="107"/>
                      <a:pt x="631" y="95"/>
                      <a:pt x="536" y="95"/>
                    </a:cubicBezTo>
                    <a:lnTo>
                      <a:pt x="536" y="48"/>
                    </a:lnTo>
                    <a:cubicBezTo>
                      <a:pt x="536" y="12"/>
                      <a:pt x="501" y="0"/>
                      <a:pt x="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9567;p16">
                <a:extLst>
                  <a:ext uri="{FF2B5EF4-FFF2-40B4-BE49-F238E27FC236}">
                    <a16:creationId xmlns="" xmlns:a16="http://schemas.microsoft.com/office/drawing/2014/main" id="{E0063A85-BD76-4879-B12E-703E2D3B6044}"/>
                  </a:ext>
                </a:extLst>
              </p:cNvPr>
              <p:cNvSpPr/>
              <p:nvPr/>
            </p:nvSpPr>
            <p:spPr>
              <a:xfrm>
                <a:off x="4188988" y="3398001"/>
                <a:ext cx="81510" cy="8151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287" y="311"/>
                    </a:moveTo>
                    <a:cubicBezTo>
                      <a:pt x="1823" y="311"/>
                      <a:pt x="2251" y="739"/>
                      <a:pt x="2251" y="1275"/>
                    </a:cubicBezTo>
                    <a:cubicBezTo>
                      <a:pt x="2251" y="1811"/>
                      <a:pt x="1823" y="2251"/>
                      <a:pt x="1287" y="2251"/>
                    </a:cubicBezTo>
                    <a:cubicBezTo>
                      <a:pt x="751" y="2251"/>
                      <a:pt x="310" y="1811"/>
                      <a:pt x="310" y="1275"/>
                    </a:cubicBezTo>
                    <a:cubicBezTo>
                      <a:pt x="310" y="739"/>
                      <a:pt x="751" y="311"/>
                      <a:pt x="1287" y="311"/>
                    </a:cubicBezTo>
                    <a:close/>
                    <a:moveTo>
                      <a:pt x="1287" y="1"/>
                    </a:moveTo>
                    <a:cubicBezTo>
                      <a:pt x="572" y="1"/>
                      <a:pt x="1" y="584"/>
                      <a:pt x="1" y="1275"/>
                    </a:cubicBezTo>
                    <a:cubicBezTo>
                      <a:pt x="1" y="1989"/>
                      <a:pt x="584" y="2561"/>
                      <a:pt x="1287" y="2561"/>
                    </a:cubicBezTo>
                    <a:cubicBezTo>
                      <a:pt x="2001" y="2561"/>
                      <a:pt x="2561" y="1977"/>
                      <a:pt x="2561" y="1275"/>
                    </a:cubicBezTo>
                    <a:cubicBezTo>
                      <a:pt x="2561" y="584"/>
                      <a:pt x="2001" y="1"/>
                      <a:pt x="12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9568;p16">
                <a:extLst>
                  <a:ext uri="{FF2B5EF4-FFF2-40B4-BE49-F238E27FC236}">
                    <a16:creationId xmlns="" xmlns:a16="http://schemas.microsoft.com/office/drawing/2014/main" id="{E6ECF784-383D-4945-98AD-DE595D7233BC}"/>
                  </a:ext>
                </a:extLst>
              </p:cNvPr>
              <p:cNvSpPr/>
              <p:nvPr/>
            </p:nvSpPr>
            <p:spPr>
              <a:xfrm>
                <a:off x="4090863" y="3380210"/>
                <a:ext cx="195930" cy="146311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4597" extrusionOk="0">
                    <a:moveTo>
                      <a:pt x="1810" y="1834"/>
                    </a:moveTo>
                    <a:cubicBezTo>
                      <a:pt x="2131" y="1834"/>
                      <a:pt x="2429" y="2001"/>
                      <a:pt x="2608" y="2274"/>
                    </a:cubicBezTo>
                    <a:cubicBezTo>
                      <a:pt x="2643" y="2405"/>
                      <a:pt x="2703" y="2536"/>
                      <a:pt x="2762" y="2667"/>
                    </a:cubicBezTo>
                    <a:cubicBezTo>
                      <a:pt x="2762" y="2715"/>
                      <a:pt x="2774" y="2763"/>
                      <a:pt x="2774" y="2810"/>
                    </a:cubicBezTo>
                    <a:cubicBezTo>
                      <a:pt x="2774" y="3346"/>
                      <a:pt x="2346" y="3775"/>
                      <a:pt x="1810" y="3775"/>
                    </a:cubicBezTo>
                    <a:cubicBezTo>
                      <a:pt x="1274" y="3775"/>
                      <a:pt x="834" y="3346"/>
                      <a:pt x="834" y="2810"/>
                    </a:cubicBezTo>
                    <a:cubicBezTo>
                      <a:pt x="834" y="2274"/>
                      <a:pt x="1274" y="1834"/>
                      <a:pt x="1810" y="1834"/>
                    </a:cubicBezTo>
                    <a:close/>
                    <a:moveTo>
                      <a:pt x="1810" y="1322"/>
                    </a:moveTo>
                    <a:cubicBezTo>
                      <a:pt x="2084" y="1322"/>
                      <a:pt x="2346" y="1393"/>
                      <a:pt x="2584" y="1536"/>
                    </a:cubicBezTo>
                    <a:cubicBezTo>
                      <a:pt x="2560" y="1620"/>
                      <a:pt x="2560" y="1703"/>
                      <a:pt x="2548" y="1774"/>
                    </a:cubicBezTo>
                    <a:cubicBezTo>
                      <a:pt x="2346" y="1632"/>
                      <a:pt x="2072" y="1536"/>
                      <a:pt x="1810" y="1536"/>
                    </a:cubicBezTo>
                    <a:cubicBezTo>
                      <a:pt x="1096" y="1536"/>
                      <a:pt x="524" y="2120"/>
                      <a:pt x="524" y="2822"/>
                    </a:cubicBezTo>
                    <a:cubicBezTo>
                      <a:pt x="524" y="3537"/>
                      <a:pt x="1107" y="4096"/>
                      <a:pt x="1810" y="4096"/>
                    </a:cubicBezTo>
                    <a:cubicBezTo>
                      <a:pt x="2417" y="4096"/>
                      <a:pt x="2917" y="3668"/>
                      <a:pt x="3060" y="3108"/>
                    </a:cubicBezTo>
                    <a:cubicBezTo>
                      <a:pt x="3120" y="3167"/>
                      <a:pt x="3155" y="3203"/>
                      <a:pt x="3239" y="3263"/>
                    </a:cubicBezTo>
                    <a:cubicBezTo>
                      <a:pt x="3036" y="3882"/>
                      <a:pt x="2477" y="4299"/>
                      <a:pt x="1810" y="4299"/>
                    </a:cubicBezTo>
                    <a:cubicBezTo>
                      <a:pt x="988" y="4299"/>
                      <a:pt x="322" y="3620"/>
                      <a:pt x="322" y="2810"/>
                    </a:cubicBezTo>
                    <a:cubicBezTo>
                      <a:pt x="322" y="1989"/>
                      <a:pt x="988" y="1322"/>
                      <a:pt x="1810" y="1322"/>
                    </a:cubicBezTo>
                    <a:close/>
                    <a:moveTo>
                      <a:pt x="4382" y="0"/>
                    </a:moveTo>
                    <a:cubicBezTo>
                      <a:pt x="3608" y="0"/>
                      <a:pt x="2929" y="500"/>
                      <a:pt x="2679" y="1179"/>
                    </a:cubicBezTo>
                    <a:cubicBezTo>
                      <a:pt x="2417" y="1036"/>
                      <a:pt x="2131" y="953"/>
                      <a:pt x="1822" y="953"/>
                    </a:cubicBezTo>
                    <a:cubicBezTo>
                      <a:pt x="822" y="953"/>
                      <a:pt x="0" y="1774"/>
                      <a:pt x="0" y="2775"/>
                    </a:cubicBezTo>
                    <a:cubicBezTo>
                      <a:pt x="0" y="3775"/>
                      <a:pt x="822" y="4596"/>
                      <a:pt x="1822" y="4596"/>
                    </a:cubicBezTo>
                    <a:cubicBezTo>
                      <a:pt x="2596" y="4596"/>
                      <a:pt x="3262" y="4120"/>
                      <a:pt x="3512" y="3417"/>
                    </a:cubicBezTo>
                    <a:cubicBezTo>
                      <a:pt x="3763" y="3548"/>
                      <a:pt x="4060" y="3644"/>
                      <a:pt x="4382" y="3644"/>
                    </a:cubicBezTo>
                    <a:cubicBezTo>
                      <a:pt x="4798" y="3644"/>
                      <a:pt x="5191" y="3489"/>
                      <a:pt x="5513" y="3239"/>
                    </a:cubicBezTo>
                    <a:cubicBezTo>
                      <a:pt x="5822" y="2989"/>
                      <a:pt x="6049" y="2632"/>
                      <a:pt x="6132" y="2239"/>
                    </a:cubicBezTo>
                    <a:cubicBezTo>
                      <a:pt x="6156" y="2167"/>
                      <a:pt x="6096" y="2072"/>
                      <a:pt x="6013" y="2060"/>
                    </a:cubicBezTo>
                    <a:cubicBezTo>
                      <a:pt x="6004" y="2059"/>
                      <a:pt x="5996" y="2058"/>
                      <a:pt x="5987" y="2058"/>
                    </a:cubicBezTo>
                    <a:cubicBezTo>
                      <a:pt x="5911" y="2058"/>
                      <a:pt x="5833" y="2104"/>
                      <a:pt x="5822" y="2179"/>
                    </a:cubicBezTo>
                    <a:cubicBezTo>
                      <a:pt x="5656" y="2870"/>
                      <a:pt x="5060" y="3322"/>
                      <a:pt x="4370" y="3322"/>
                    </a:cubicBezTo>
                    <a:cubicBezTo>
                      <a:pt x="3834" y="3322"/>
                      <a:pt x="3334" y="3048"/>
                      <a:pt x="3072" y="2572"/>
                    </a:cubicBezTo>
                    <a:cubicBezTo>
                      <a:pt x="3036" y="2417"/>
                      <a:pt x="2977" y="2274"/>
                      <a:pt x="2905" y="2132"/>
                    </a:cubicBezTo>
                    <a:cubicBezTo>
                      <a:pt x="2715" y="1215"/>
                      <a:pt x="3429" y="334"/>
                      <a:pt x="4370" y="334"/>
                    </a:cubicBezTo>
                    <a:cubicBezTo>
                      <a:pt x="5060" y="334"/>
                      <a:pt x="5656" y="810"/>
                      <a:pt x="5822" y="1477"/>
                    </a:cubicBezTo>
                    <a:cubicBezTo>
                      <a:pt x="5832" y="1556"/>
                      <a:pt x="5899" y="1602"/>
                      <a:pt x="5969" y="1602"/>
                    </a:cubicBezTo>
                    <a:cubicBezTo>
                      <a:pt x="5984" y="1602"/>
                      <a:pt x="5998" y="1600"/>
                      <a:pt x="6013" y="1596"/>
                    </a:cubicBezTo>
                    <a:cubicBezTo>
                      <a:pt x="6108" y="1584"/>
                      <a:pt x="6144" y="1489"/>
                      <a:pt x="6132" y="1405"/>
                    </a:cubicBezTo>
                    <a:cubicBezTo>
                      <a:pt x="6049" y="1024"/>
                      <a:pt x="5822" y="667"/>
                      <a:pt x="5513" y="405"/>
                    </a:cubicBezTo>
                    <a:cubicBezTo>
                      <a:pt x="5191" y="155"/>
                      <a:pt x="4775" y="0"/>
                      <a:pt x="43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9569;p16">
                <a:extLst>
                  <a:ext uri="{FF2B5EF4-FFF2-40B4-BE49-F238E27FC236}">
                    <a16:creationId xmlns="" xmlns:a16="http://schemas.microsoft.com/office/drawing/2014/main" id="{A4F4AE86-71EC-48B4-99B5-326531EF560D}"/>
                  </a:ext>
                </a:extLst>
              </p:cNvPr>
              <p:cNvSpPr/>
              <p:nvPr/>
            </p:nvSpPr>
            <p:spPr>
              <a:xfrm>
                <a:off x="4215914" y="3415061"/>
                <a:ext cx="28072" cy="49301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549" extrusionOk="0">
                    <a:moveTo>
                      <a:pt x="405" y="298"/>
                    </a:moveTo>
                    <a:lnTo>
                      <a:pt x="405" y="584"/>
                    </a:lnTo>
                    <a:cubicBezTo>
                      <a:pt x="286" y="537"/>
                      <a:pt x="262" y="501"/>
                      <a:pt x="262" y="429"/>
                    </a:cubicBezTo>
                    <a:cubicBezTo>
                      <a:pt x="262" y="358"/>
                      <a:pt x="334" y="310"/>
                      <a:pt x="405" y="298"/>
                    </a:cubicBezTo>
                    <a:close/>
                    <a:moveTo>
                      <a:pt x="512" y="882"/>
                    </a:moveTo>
                    <a:cubicBezTo>
                      <a:pt x="631" y="918"/>
                      <a:pt x="643" y="977"/>
                      <a:pt x="643" y="1060"/>
                    </a:cubicBezTo>
                    <a:cubicBezTo>
                      <a:pt x="643" y="1144"/>
                      <a:pt x="584" y="1191"/>
                      <a:pt x="512" y="1203"/>
                    </a:cubicBezTo>
                    <a:lnTo>
                      <a:pt x="512" y="882"/>
                    </a:lnTo>
                    <a:close/>
                    <a:moveTo>
                      <a:pt x="465" y="1"/>
                    </a:moveTo>
                    <a:cubicBezTo>
                      <a:pt x="441" y="1"/>
                      <a:pt x="405" y="13"/>
                      <a:pt x="405" y="48"/>
                    </a:cubicBezTo>
                    <a:lnTo>
                      <a:pt x="405" y="96"/>
                    </a:lnTo>
                    <a:cubicBezTo>
                      <a:pt x="179" y="132"/>
                      <a:pt x="48" y="251"/>
                      <a:pt x="48" y="477"/>
                    </a:cubicBezTo>
                    <a:cubicBezTo>
                      <a:pt x="48" y="715"/>
                      <a:pt x="226" y="787"/>
                      <a:pt x="405" y="846"/>
                    </a:cubicBezTo>
                    <a:lnTo>
                      <a:pt x="405" y="1215"/>
                    </a:lnTo>
                    <a:cubicBezTo>
                      <a:pt x="298" y="1203"/>
                      <a:pt x="262" y="1156"/>
                      <a:pt x="167" y="1096"/>
                    </a:cubicBezTo>
                    <a:cubicBezTo>
                      <a:pt x="150" y="1084"/>
                      <a:pt x="133" y="1079"/>
                      <a:pt x="117" y="1079"/>
                    </a:cubicBezTo>
                    <a:cubicBezTo>
                      <a:pt x="53" y="1079"/>
                      <a:pt x="0" y="1158"/>
                      <a:pt x="0" y="1215"/>
                    </a:cubicBezTo>
                    <a:cubicBezTo>
                      <a:pt x="0" y="1251"/>
                      <a:pt x="24" y="1275"/>
                      <a:pt x="36" y="1299"/>
                    </a:cubicBezTo>
                    <a:cubicBezTo>
                      <a:pt x="107" y="1394"/>
                      <a:pt x="274" y="1441"/>
                      <a:pt x="405" y="1441"/>
                    </a:cubicBezTo>
                    <a:lnTo>
                      <a:pt x="405" y="1501"/>
                    </a:lnTo>
                    <a:cubicBezTo>
                      <a:pt x="405" y="1537"/>
                      <a:pt x="441" y="1549"/>
                      <a:pt x="465" y="1549"/>
                    </a:cubicBezTo>
                    <a:cubicBezTo>
                      <a:pt x="500" y="1549"/>
                      <a:pt x="524" y="1525"/>
                      <a:pt x="524" y="1501"/>
                    </a:cubicBezTo>
                    <a:lnTo>
                      <a:pt x="524" y="1441"/>
                    </a:lnTo>
                    <a:cubicBezTo>
                      <a:pt x="715" y="1406"/>
                      <a:pt x="881" y="1299"/>
                      <a:pt x="881" y="1037"/>
                    </a:cubicBezTo>
                    <a:cubicBezTo>
                      <a:pt x="881" y="787"/>
                      <a:pt x="715" y="703"/>
                      <a:pt x="524" y="620"/>
                    </a:cubicBezTo>
                    <a:lnTo>
                      <a:pt x="524" y="298"/>
                    </a:lnTo>
                    <a:cubicBezTo>
                      <a:pt x="596" y="298"/>
                      <a:pt x="631" y="310"/>
                      <a:pt x="703" y="358"/>
                    </a:cubicBezTo>
                    <a:cubicBezTo>
                      <a:pt x="717" y="362"/>
                      <a:pt x="732" y="364"/>
                      <a:pt x="746" y="364"/>
                    </a:cubicBezTo>
                    <a:cubicBezTo>
                      <a:pt x="777" y="364"/>
                      <a:pt x="805" y="351"/>
                      <a:pt x="822" y="310"/>
                    </a:cubicBezTo>
                    <a:cubicBezTo>
                      <a:pt x="857" y="263"/>
                      <a:pt x="869" y="203"/>
                      <a:pt x="810" y="156"/>
                    </a:cubicBezTo>
                    <a:cubicBezTo>
                      <a:pt x="738" y="96"/>
                      <a:pt x="619" y="84"/>
                      <a:pt x="524" y="84"/>
                    </a:cubicBezTo>
                    <a:lnTo>
                      <a:pt x="524" y="48"/>
                    </a:lnTo>
                    <a:cubicBezTo>
                      <a:pt x="524" y="13"/>
                      <a:pt x="500" y="1"/>
                      <a:pt x="4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9570;p16">
                <a:extLst>
                  <a:ext uri="{FF2B5EF4-FFF2-40B4-BE49-F238E27FC236}">
                    <a16:creationId xmlns="" xmlns:a16="http://schemas.microsoft.com/office/drawing/2014/main" id="{17E98E72-E0E4-4E1B-BC34-9C672F978083}"/>
                  </a:ext>
                </a:extLst>
              </p:cNvPr>
              <p:cNvSpPr/>
              <p:nvPr/>
            </p:nvSpPr>
            <p:spPr>
              <a:xfrm>
                <a:off x="3988156" y="3495935"/>
                <a:ext cx="353954" cy="203155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6383" extrusionOk="0">
                    <a:moveTo>
                      <a:pt x="3525" y="1884"/>
                    </a:moveTo>
                    <a:cubicBezTo>
                      <a:pt x="3540" y="1884"/>
                      <a:pt x="3561" y="1898"/>
                      <a:pt x="3561" y="1925"/>
                    </a:cubicBezTo>
                    <a:cubicBezTo>
                      <a:pt x="3632" y="2103"/>
                      <a:pt x="4632" y="4770"/>
                      <a:pt x="4680" y="4854"/>
                    </a:cubicBezTo>
                    <a:cubicBezTo>
                      <a:pt x="4692" y="4865"/>
                      <a:pt x="4680" y="4901"/>
                      <a:pt x="4644" y="4901"/>
                    </a:cubicBezTo>
                    <a:lnTo>
                      <a:pt x="3930" y="5163"/>
                    </a:lnTo>
                    <a:cubicBezTo>
                      <a:pt x="3882" y="5032"/>
                      <a:pt x="2870" y="2341"/>
                      <a:pt x="2799" y="2163"/>
                    </a:cubicBezTo>
                    <a:lnTo>
                      <a:pt x="3513" y="1889"/>
                    </a:lnTo>
                    <a:cubicBezTo>
                      <a:pt x="3516" y="1886"/>
                      <a:pt x="3520" y="1884"/>
                      <a:pt x="3525" y="1884"/>
                    </a:cubicBezTo>
                    <a:close/>
                    <a:moveTo>
                      <a:pt x="2501" y="2294"/>
                    </a:moveTo>
                    <a:lnTo>
                      <a:pt x="3632" y="5306"/>
                    </a:lnTo>
                    <a:cubicBezTo>
                      <a:pt x="3096" y="5496"/>
                      <a:pt x="1763" y="5997"/>
                      <a:pt x="1536" y="6092"/>
                    </a:cubicBezTo>
                    <a:cubicBezTo>
                      <a:pt x="1528" y="6095"/>
                      <a:pt x="1520" y="6096"/>
                      <a:pt x="1511" y="6096"/>
                    </a:cubicBezTo>
                    <a:cubicBezTo>
                      <a:pt x="1485" y="6096"/>
                      <a:pt x="1459" y="6081"/>
                      <a:pt x="1441" y="6044"/>
                    </a:cubicBezTo>
                    <a:lnTo>
                      <a:pt x="358" y="3175"/>
                    </a:lnTo>
                    <a:cubicBezTo>
                      <a:pt x="346" y="3139"/>
                      <a:pt x="358" y="3103"/>
                      <a:pt x="405" y="3080"/>
                    </a:cubicBezTo>
                    <a:cubicBezTo>
                      <a:pt x="1084" y="2829"/>
                      <a:pt x="2025" y="2472"/>
                      <a:pt x="2501" y="2294"/>
                    </a:cubicBezTo>
                    <a:close/>
                    <a:moveTo>
                      <a:pt x="10195" y="0"/>
                    </a:moveTo>
                    <a:cubicBezTo>
                      <a:pt x="9949" y="0"/>
                      <a:pt x="9714" y="126"/>
                      <a:pt x="9537" y="282"/>
                    </a:cubicBezTo>
                    <a:lnTo>
                      <a:pt x="7835" y="1698"/>
                    </a:lnTo>
                    <a:cubicBezTo>
                      <a:pt x="7740" y="1496"/>
                      <a:pt x="7537" y="1282"/>
                      <a:pt x="7144" y="1282"/>
                    </a:cubicBezTo>
                    <a:cubicBezTo>
                      <a:pt x="6745" y="1282"/>
                      <a:pt x="6434" y="1280"/>
                      <a:pt x="6185" y="1280"/>
                    </a:cubicBezTo>
                    <a:cubicBezTo>
                      <a:pt x="5437" y="1280"/>
                      <a:pt x="5254" y="1294"/>
                      <a:pt x="4977" y="1401"/>
                    </a:cubicBezTo>
                    <a:lnTo>
                      <a:pt x="3882" y="1853"/>
                    </a:lnTo>
                    <a:lnTo>
                      <a:pt x="3870" y="1806"/>
                    </a:lnTo>
                    <a:cubicBezTo>
                      <a:pt x="3814" y="1665"/>
                      <a:pt x="3669" y="1569"/>
                      <a:pt x="3523" y="1569"/>
                    </a:cubicBezTo>
                    <a:cubicBezTo>
                      <a:pt x="3484" y="1569"/>
                      <a:pt x="3444" y="1576"/>
                      <a:pt x="3406" y="1591"/>
                    </a:cubicBezTo>
                    <a:lnTo>
                      <a:pt x="2596" y="1913"/>
                    </a:lnTo>
                    <a:cubicBezTo>
                      <a:pt x="2239" y="2044"/>
                      <a:pt x="1084" y="2472"/>
                      <a:pt x="298" y="2770"/>
                    </a:cubicBezTo>
                    <a:cubicBezTo>
                      <a:pt x="108" y="2841"/>
                      <a:pt x="1" y="3068"/>
                      <a:pt x="72" y="3258"/>
                    </a:cubicBezTo>
                    <a:lnTo>
                      <a:pt x="1167" y="6139"/>
                    </a:lnTo>
                    <a:cubicBezTo>
                      <a:pt x="1222" y="6285"/>
                      <a:pt x="1368" y="6382"/>
                      <a:pt x="1518" y="6382"/>
                    </a:cubicBezTo>
                    <a:cubicBezTo>
                      <a:pt x="1564" y="6382"/>
                      <a:pt x="1611" y="6373"/>
                      <a:pt x="1656" y="6354"/>
                    </a:cubicBezTo>
                    <a:cubicBezTo>
                      <a:pt x="1906" y="6270"/>
                      <a:pt x="3549" y="5639"/>
                      <a:pt x="3894" y="5508"/>
                    </a:cubicBezTo>
                    <a:lnTo>
                      <a:pt x="4763" y="5175"/>
                    </a:lnTo>
                    <a:cubicBezTo>
                      <a:pt x="4942" y="5104"/>
                      <a:pt x="5049" y="4901"/>
                      <a:pt x="4965" y="4723"/>
                    </a:cubicBezTo>
                    <a:lnTo>
                      <a:pt x="4954" y="4675"/>
                    </a:lnTo>
                    <a:cubicBezTo>
                      <a:pt x="5525" y="4437"/>
                      <a:pt x="5537" y="4413"/>
                      <a:pt x="6120" y="4413"/>
                    </a:cubicBezTo>
                    <a:cubicBezTo>
                      <a:pt x="6204" y="4413"/>
                      <a:pt x="6275" y="4330"/>
                      <a:pt x="6275" y="4246"/>
                    </a:cubicBezTo>
                    <a:cubicBezTo>
                      <a:pt x="6275" y="4151"/>
                      <a:pt x="6204" y="4080"/>
                      <a:pt x="6120" y="4080"/>
                    </a:cubicBezTo>
                    <a:cubicBezTo>
                      <a:pt x="5477" y="4080"/>
                      <a:pt x="5418" y="4127"/>
                      <a:pt x="4834" y="4377"/>
                    </a:cubicBezTo>
                    <a:lnTo>
                      <a:pt x="3989" y="2127"/>
                    </a:lnTo>
                    <a:lnTo>
                      <a:pt x="5073" y="1686"/>
                    </a:lnTo>
                    <a:cubicBezTo>
                      <a:pt x="5294" y="1601"/>
                      <a:pt x="5460" y="1589"/>
                      <a:pt x="6106" y="1589"/>
                    </a:cubicBezTo>
                    <a:cubicBezTo>
                      <a:pt x="6364" y="1589"/>
                      <a:pt x="6699" y="1591"/>
                      <a:pt x="7144" y="1591"/>
                    </a:cubicBezTo>
                    <a:cubicBezTo>
                      <a:pt x="7323" y="1591"/>
                      <a:pt x="7442" y="1651"/>
                      <a:pt x="7513" y="1770"/>
                    </a:cubicBezTo>
                    <a:cubicBezTo>
                      <a:pt x="7573" y="1865"/>
                      <a:pt x="7573" y="1948"/>
                      <a:pt x="7585" y="1984"/>
                    </a:cubicBezTo>
                    <a:cubicBezTo>
                      <a:pt x="7585" y="2044"/>
                      <a:pt x="7549" y="2341"/>
                      <a:pt x="7263" y="2389"/>
                    </a:cubicBezTo>
                    <a:cubicBezTo>
                      <a:pt x="6835" y="2460"/>
                      <a:pt x="5882" y="2591"/>
                      <a:pt x="5882" y="2591"/>
                    </a:cubicBezTo>
                    <a:cubicBezTo>
                      <a:pt x="5787" y="2603"/>
                      <a:pt x="5727" y="2687"/>
                      <a:pt x="5739" y="2770"/>
                    </a:cubicBezTo>
                    <a:cubicBezTo>
                      <a:pt x="5763" y="2841"/>
                      <a:pt x="5823" y="2901"/>
                      <a:pt x="5906" y="2901"/>
                    </a:cubicBezTo>
                    <a:lnTo>
                      <a:pt x="5942" y="2901"/>
                    </a:lnTo>
                    <a:cubicBezTo>
                      <a:pt x="5954" y="2901"/>
                      <a:pt x="6894" y="2770"/>
                      <a:pt x="7335" y="2699"/>
                    </a:cubicBezTo>
                    <a:cubicBezTo>
                      <a:pt x="7740" y="2627"/>
                      <a:pt x="7882" y="2282"/>
                      <a:pt x="7918" y="2056"/>
                    </a:cubicBezTo>
                    <a:lnTo>
                      <a:pt x="9764" y="520"/>
                    </a:lnTo>
                    <a:cubicBezTo>
                      <a:pt x="9875" y="408"/>
                      <a:pt x="10028" y="311"/>
                      <a:pt x="10188" y="311"/>
                    </a:cubicBezTo>
                    <a:cubicBezTo>
                      <a:pt x="10285" y="311"/>
                      <a:pt x="10384" y="347"/>
                      <a:pt x="10478" y="436"/>
                    </a:cubicBezTo>
                    <a:cubicBezTo>
                      <a:pt x="10776" y="734"/>
                      <a:pt x="10502" y="1091"/>
                      <a:pt x="10430" y="1151"/>
                    </a:cubicBezTo>
                    <a:cubicBezTo>
                      <a:pt x="10359" y="1222"/>
                      <a:pt x="8097" y="3651"/>
                      <a:pt x="8097" y="3651"/>
                    </a:cubicBezTo>
                    <a:cubicBezTo>
                      <a:pt x="7763" y="4020"/>
                      <a:pt x="7323" y="4080"/>
                      <a:pt x="7144" y="4092"/>
                    </a:cubicBezTo>
                    <a:lnTo>
                      <a:pt x="6847" y="4092"/>
                    </a:lnTo>
                    <a:cubicBezTo>
                      <a:pt x="6751" y="4092"/>
                      <a:pt x="6680" y="4175"/>
                      <a:pt x="6680" y="4258"/>
                    </a:cubicBezTo>
                    <a:cubicBezTo>
                      <a:pt x="6680" y="4353"/>
                      <a:pt x="6751" y="4425"/>
                      <a:pt x="6847" y="4425"/>
                    </a:cubicBezTo>
                    <a:lnTo>
                      <a:pt x="7156" y="4425"/>
                    </a:lnTo>
                    <a:cubicBezTo>
                      <a:pt x="7382" y="4413"/>
                      <a:pt x="7918" y="4330"/>
                      <a:pt x="8335" y="3877"/>
                    </a:cubicBezTo>
                    <a:cubicBezTo>
                      <a:pt x="10669" y="1377"/>
                      <a:pt x="10669" y="1377"/>
                      <a:pt x="10669" y="1353"/>
                    </a:cubicBezTo>
                    <a:cubicBezTo>
                      <a:pt x="10883" y="1151"/>
                      <a:pt x="11121" y="627"/>
                      <a:pt x="10704" y="210"/>
                    </a:cubicBezTo>
                    <a:cubicBezTo>
                      <a:pt x="10539" y="60"/>
                      <a:pt x="10365" y="0"/>
                      <a:pt x="101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" name="Grupo 82">
            <a:extLst>
              <a:ext uri="{FF2B5EF4-FFF2-40B4-BE49-F238E27FC236}">
                <a16:creationId xmlns="" xmlns:a16="http://schemas.microsoft.com/office/drawing/2014/main" id="{E204ED3C-9DA8-484A-AC31-EE81B1587D86}"/>
              </a:ext>
            </a:extLst>
          </p:cNvPr>
          <p:cNvGrpSpPr/>
          <p:nvPr/>
        </p:nvGrpSpPr>
        <p:grpSpPr>
          <a:xfrm>
            <a:off x="5720764" y="5239955"/>
            <a:ext cx="528675" cy="528675"/>
            <a:chOff x="5720764" y="5239955"/>
            <a:chExt cx="528675" cy="528675"/>
          </a:xfrm>
        </p:grpSpPr>
        <p:sp>
          <p:nvSpPr>
            <p:cNvPr id="84" name="Elipse 83">
              <a:extLst>
                <a:ext uri="{FF2B5EF4-FFF2-40B4-BE49-F238E27FC236}">
                  <a16:creationId xmlns="" xmlns:a16="http://schemas.microsoft.com/office/drawing/2014/main" id="{A4C9EAE7-E7CF-47E8-8444-F46F2BFD1AA2}"/>
                </a:ext>
              </a:extLst>
            </p:cNvPr>
            <p:cNvSpPr/>
            <p:nvPr/>
          </p:nvSpPr>
          <p:spPr>
            <a:xfrm>
              <a:off x="5720764" y="5239955"/>
              <a:ext cx="528675" cy="5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85" name="Google Shape;9481;p16">
              <a:extLst>
                <a:ext uri="{FF2B5EF4-FFF2-40B4-BE49-F238E27FC236}">
                  <a16:creationId xmlns="" xmlns:a16="http://schemas.microsoft.com/office/drawing/2014/main" id="{3FCC009A-E375-4EEE-A51B-A262B0F489DC}"/>
                </a:ext>
              </a:extLst>
            </p:cNvPr>
            <p:cNvGrpSpPr/>
            <p:nvPr/>
          </p:nvGrpSpPr>
          <p:grpSpPr>
            <a:xfrm>
              <a:off x="5761688" y="5340763"/>
              <a:ext cx="446826" cy="327059"/>
              <a:chOff x="5733194" y="2431718"/>
              <a:chExt cx="446826" cy="327059"/>
            </a:xfrm>
            <a:solidFill>
              <a:schemeClr val="tx2"/>
            </a:solidFill>
          </p:grpSpPr>
          <p:sp>
            <p:nvSpPr>
              <p:cNvPr id="86" name="Google Shape;9482;p16">
                <a:extLst>
                  <a:ext uri="{FF2B5EF4-FFF2-40B4-BE49-F238E27FC236}">
                    <a16:creationId xmlns="" xmlns:a16="http://schemas.microsoft.com/office/drawing/2014/main" id="{4DA111BE-BDA8-4BF1-B2BC-B2F8E9F3358A}"/>
                  </a:ext>
                </a:extLst>
              </p:cNvPr>
              <p:cNvSpPr/>
              <p:nvPr/>
            </p:nvSpPr>
            <p:spPr>
              <a:xfrm>
                <a:off x="6032946" y="2474145"/>
                <a:ext cx="56112" cy="2011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32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17"/>
                      <a:pt x="215" y="417"/>
                    </a:cubicBezTo>
                    <a:cubicBezTo>
                      <a:pt x="441" y="417"/>
                      <a:pt x="1108" y="453"/>
                      <a:pt x="1429" y="620"/>
                    </a:cubicBezTo>
                    <a:cubicBezTo>
                      <a:pt x="1465" y="632"/>
                      <a:pt x="1489" y="632"/>
                      <a:pt x="1525" y="632"/>
                    </a:cubicBezTo>
                    <a:cubicBezTo>
                      <a:pt x="1596" y="632"/>
                      <a:pt x="1668" y="584"/>
                      <a:pt x="1703" y="513"/>
                    </a:cubicBezTo>
                    <a:cubicBezTo>
                      <a:pt x="1763" y="417"/>
                      <a:pt x="1727" y="298"/>
                      <a:pt x="1632" y="239"/>
                    </a:cubicBezTo>
                    <a:cubicBezTo>
                      <a:pt x="1156" y="1"/>
                      <a:pt x="263" y="1"/>
                      <a:pt x="2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9483;p16">
                <a:extLst>
                  <a:ext uri="{FF2B5EF4-FFF2-40B4-BE49-F238E27FC236}">
                    <a16:creationId xmlns="" xmlns:a16="http://schemas.microsoft.com/office/drawing/2014/main" id="{82E38799-CF64-4B74-B39E-0F515236FE16}"/>
                  </a:ext>
                </a:extLst>
              </p:cNvPr>
              <p:cNvSpPr/>
              <p:nvPr/>
            </p:nvSpPr>
            <p:spPr>
              <a:xfrm>
                <a:off x="5733194" y="2431718"/>
                <a:ext cx="446826" cy="327059"/>
              </a:xfrm>
              <a:custGeom>
                <a:avLst/>
                <a:gdLst/>
                <a:ahLst/>
                <a:cxnLst/>
                <a:rect l="l" t="t" r="r" b="b"/>
                <a:pathLst>
                  <a:path w="14039" h="10276" extrusionOk="0">
                    <a:moveTo>
                      <a:pt x="11621" y="655"/>
                    </a:moveTo>
                    <a:lnTo>
                      <a:pt x="11621" y="1500"/>
                    </a:lnTo>
                    <a:cubicBezTo>
                      <a:pt x="11621" y="1631"/>
                      <a:pt x="11598" y="1762"/>
                      <a:pt x="11538" y="1905"/>
                    </a:cubicBezTo>
                    <a:lnTo>
                      <a:pt x="11431" y="2108"/>
                    </a:lnTo>
                    <a:cubicBezTo>
                      <a:pt x="11419" y="2143"/>
                      <a:pt x="11419" y="2167"/>
                      <a:pt x="11419" y="2203"/>
                    </a:cubicBezTo>
                    <a:lnTo>
                      <a:pt x="11419" y="2631"/>
                    </a:lnTo>
                    <a:cubicBezTo>
                      <a:pt x="11419" y="2929"/>
                      <a:pt x="11300" y="3215"/>
                      <a:pt x="11074" y="3429"/>
                    </a:cubicBezTo>
                    <a:cubicBezTo>
                      <a:pt x="10858" y="3634"/>
                      <a:pt x="10599" y="3751"/>
                      <a:pt x="10317" y="3751"/>
                    </a:cubicBezTo>
                    <a:cubicBezTo>
                      <a:pt x="10303" y="3751"/>
                      <a:pt x="10290" y="3751"/>
                      <a:pt x="10276" y="3751"/>
                    </a:cubicBezTo>
                    <a:cubicBezTo>
                      <a:pt x="9657" y="3739"/>
                      <a:pt x="9181" y="3215"/>
                      <a:pt x="9181" y="2584"/>
                    </a:cubicBezTo>
                    <a:lnTo>
                      <a:pt x="9181" y="2203"/>
                    </a:lnTo>
                    <a:cubicBezTo>
                      <a:pt x="9181" y="2167"/>
                      <a:pt x="9181" y="2143"/>
                      <a:pt x="9169" y="2108"/>
                    </a:cubicBezTo>
                    <a:lnTo>
                      <a:pt x="9038" y="1857"/>
                    </a:lnTo>
                    <a:cubicBezTo>
                      <a:pt x="8990" y="1762"/>
                      <a:pt x="8966" y="1667"/>
                      <a:pt x="8966" y="1560"/>
                    </a:cubicBezTo>
                    <a:lnTo>
                      <a:pt x="8966" y="1548"/>
                    </a:lnTo>
                    <a:cubicBezTo>
                      <a:pt x="8966" y="1048"/>
                      <a:pt x="9359" y="655"/>
                      <a:pt x="9859" y="655"/>
                    </a:cubicBezTo>
                    <a:close/>
                    <a:moveTo>
                      <a:pt x="4156" y="429"/>
                    </a:moveTo>
                    <a:cubicBezTo>
                      <a:pt x="4513" y="429"/>
                      <a:pt x="4823" y="560"/>
                      <a:pt x="5061" y="822"/>
                    </a:cubicBezTo>
                    <a:cubicBezTo>
                      <a:pt x="5299" y="1072"/>
                      <a:pt x="5442" y="1417"/>
                      <a:pt x="5478" y="1786"/>
                    </a:cubicBezTo>
                    <a:cubicBezTo>
                      <a:pt x="5513" y="2215"/>
                      <a:pt x="5656" y="3108"/>
                      <a:pt x="5847" y="3643"/>
                    </a:cubicBezTo>
                    <a:lnTo>
                      <a:pt x="5835" y="3643"/>
                    </a:lnTo>
                    <a:cubicBezTo>
                      <a:pt x="5525" y="3762"/>
                      <a:pt x="4882" y="3941"/>
                      <a:pt x="4132" y="3941"/>
                    </a:cubicBezTo>
                    <a:cubicBezTo>
                      <a:pt x="4077" y="3944"/>
                      <a:pt x="4021" y="3945"/>
                      <a:pt x="3967" y="3945"/>
                    </a:cubicBezTo>
                    <a:cubicBezTo>
                      <a:pt x="3330" y="3945"/>
                      <a:pt x="2762" y="3765"/>
                      <a:pt x="2477" y="3655"/>
                    </a:cubicBezTo>
                    <a:cubicBezTo>
                      <a:pt x="2656" y="3108"/>
                      <a:pt x="2799" y="2215"/>
                      <a:pt x="2835" y="1786"/>
                    </a:cubicBezTo>
                    <a:cubicBezTo>
                      <a:pt x="2858" y="1417"/>
                      <a:pt x="3013" y="1072"/>
                      <a:pt x="3251" y="822"/>
                    </a:cubicBezTo>
                    <a:cubicBezTo>
                      <a:pt x="3501" y="560"/>
                      <a:pt x="3811" y="429"/>
                      <a:pt x="4156" y="429"/>
                    </a:cubicBezTo>
                    <a:close/>
                    <a:moveTo>
                      <a:pt x="10752" y="4096"/>
                    </a:moveTo>
                    <a:cubicBezTo>
                      <a:pt x="10752" y="4155"/>
                      <a:pt x="10764" y="4215"/>
                      <a:pt x="10776" y="4274"/>
                    </a:cubicBezTo>
                    <a:lnTo>
                      <a:pt x="10609" y="4429"/>
                    </a:lnTo>
                    <a:cubicBezTo>
                      <a:pt x="10526" y="4524"/>
                      <a:pt x="10419" y="4572"/>
                      <a:pt x="10300" y="4572"/>
                    </a:cubicBezTo>
                    <a:cubicBezTo>
                      <a:pt x="10181" y="4572"/>
                      <a:pt x="10062" y="4524"/>
                      <a:pt x="9990" y="4429"/>
                    </a:cubicBezTo>
                    <a:lnTo>
                      <a:pt x="9823" y="4274"/>
                    </a:lnTo>
                    <a:cubicBezTo>
                      <a:pt x="9835" y="4215"/>
                      <a:pt x="9859" y="4155"/>
                      <a:pt x="9859" y="4096"/>
                    </a:cubicBezTo>
                    <a:cubicBezTo>
                      <a:pt x="9990" y="4132"/>
                      <a:pt x="10121" y="4167"/>
                      <a:pt x="10252" y="4167"/>
                    </a:cubicBezTo>
                    <a:lnTo>
                      <a:pt x="10300" y="4167"/>
                    </a:lnTo>
                    <a:cubicBezTo>
                      <a:pt x="10455" y="4167"/>
                      <a:pt x="10609" y="4132"/>
                      <a:pt x="10752" y="4096"/>
                    </a:cubicBezTo>
                    <a:close/>
                    <a:moveTo>
                      <a:pt x="4692" y="4358"/>
                    </a:moveTo>
                    <a:cubicBezTo>
                      <a:pt x="4763" y="4524"/>
                      <a:pt x="4918" y="4644"/>
                      <a:pt x="5097" y="4691"/>
                    </a:cubicBezTo>
                    <a:lnTo>
                      <a:pt x="5835" y="4894"/>
                    </a:lnTo>
                    <a:cubicBezTo>
                      <a:pt x="6025" y="4953"/>
                      <a:pt x="6168" y="5132"/>
                      <a:pt x="6168" y="5322"/>
                    </a:cubicBezTo>
                    <a:lnTo>
                      <a:pt x="6168" y="7251"/>
                    </a:lnTo>
                    <a:cubicBezTo>
                      <a:pt x="6168" y="7501"/>
                      <a:pt x="5954" y="7692"/>
                      <a:pt x="5716" y="7692"/>
                    </a:cubicBezTo>
                    <a:lnTo>
                      <a:pt x="5704" y="7692"/>
                    </a:lnTo>
                    <a:lnTo>
                      <a:pt x="5704" y="6144"/>
                    </a:lnTo>
                    <a:cubicBezTo>
                      <a:pt x="5668" y="5787"/>
                      <a:pt x="5394" y="5501"/>
                      <a:pt x="5025" y="5501"/>
                    </a:cubicBezTo>
                    <a:lnTo>
                      <a:pt x="3275" y="5501"/>
                    </a:lnTo>
                    <a:cubicBezTo>
                      <a:pt x="2918" y="5501"/>
                      <a:pt x="2632" y="5787"/>
                      <a:pt x="2632" y="6144"/>
                    </a:cubicBezTo>
                    <a:lnTo>
                      <a:pt x="2632" y="7692"/>
                    </a:lnTo>
                    <a:lnTo>
                      <a:pt x="2620" y="7692"/>
                    </a:lnTo>
                    <a:cubicBezTo>
                      <a:pt x="2370" y="7692"/>
                      <a:pt x="2180" y="7489"/>
                      <a:pt x="2180" y="7251"/>
                    </a:cubicBezTo>
                    <a:lnTo>
                      <a:pt x="2180" y="5322"/>
                    </a:lnTo>
                    <a:cubicBezTo>
                      <a:pt x="2180" y="5132"/>
                      <a:pt x="2311" y="4941"/>
                      <a:pt x="2501" y="4894"/>
                    </a:cubicBezTo>
                    <a:lnTo>
                      <a:pt x="3251" y="4691"/>
                    </a:lnTo>
                    <a:cubicBezTo>
                      <a:pt x="3430" y="4644"/>
                      <a:pt x="3561" y="4524"/>
                      <a:pt x="3644" y="4358"/>
                    </a:cubicBezTo>
                    <a:cubicBezTo>
                      <a:pt x="3811" y="4370"/>
                      <a:pt x="3989" y="4394"/>
                      <a:pt x="4168" y="4394"/>
                    </a:cubicBezTo>
                    <a:cubicBezTo>
                      <a:pt x="4347" y="4394"/>
                      <a:pt x="4525" y="4370"/>
                      <a:pt x="4692" y="4358"/>
                    </a:cubicBezTo>
                    <a:close/>
                    <a:moveTo>
                      <a:pt x="10526" y="5906"/>
                    </a:moveTo>
                    <a:cubicBezTo>
                      <a:pt x="10538" y="5906"/>
                      <a:pt x="10538" y="5906"/>
                      <a:pt x="10538" y="5918"/>
                    </a:cubicBezTo>
                    <a:lnTo>
                      <a:pt x="10538" y="7680"/>
                    </a:lnTo>
                    <a:cubicBezTo>
                      <a:pt x="10538" y="7692"/>
                      <a:pt x="10538" y="7692"/>
                      <a:pt x="10526" y="7692"/>
                    </a:cubicBezTo>
                    <a:lnTo>
                      <a:pt x="7895" y="7692"/>
                    </a:lnTo>
                    <a:cubicBezTo>
                      <a:pt x="7871" y="7692"/>
                      <a:pt x="7871" y="7692"/>
                      <a:pt x="7871" y="7680"/>
                    </a:cubicBezTo>
                    <a:lnTo>
                      <a:pt x="7871" y="5918"/>
                    </a:lnTo>
                    <a:lnTo>
                      <a:pt x="10526" y="5906"/>
                    </a:lnTo>
                    <a:close/>
                    <a:moveTo>
                      <a:pt x="11050" y="4596"/>
                    </a:moveTo>
                    <a:lnTo>
                      <a:pt x="11228" y="4691"/>
                    </a:lnTo>
                    <a:lnTo>
                      <a:pt x="11967" y="4894"/>
                    </a:lnTo>
                    <a:cubicBezTo>
                      <a:pt x="12157" y="4953"/>
                      <a:pt x="12300" y="5132"/>
                      <a:pt x="12300" y="5322"/>
                    </a:cubicBezTo>
                    <a:lnTo>
                      <a:pt x="12300" y="7251"/>
                    </a:lnTo>
                    <a:cubicBezTo>
                      <a:pt x="12300" y="7501"/>
                      <a:pt x="12086" y="7692"/>
                      <a:pt x="11848" y="7692"/>
                    </a:cubicBezTo>
                    <a:lnTo>
                      <a:pt x="10955" y="7692"/>
                    </a:lnTo>
                    <a:lnTo>
                      <a:pt x="10955" y="7680"/>
                    </a:lnTo>
                    <a:lnTo>
                      <a:pt x="10955" y="7227"/>
                    </a:lnTo>
                    <a:lnTo>
                      <a:pt x="11621" y="7227"/>
                    </a:lnTo>
                    <a:cubicBezTo>
                      <a:pt x="11740" y="7227"/>
                      <a:pt x="11836" y="7144"/>
                      <a:pt x="11836" y="7025"/>
                    </a:cubicBezTo>
                    <a:lnTo>
                      <a:pt x="11836" y="5715"/>
                    </a:lnTo>
                    <a:cubicBezTo>
                      <a:pt x="11836" y="5596"/>
                      <a:pt x="11740" y="5501"/>
                      <a:pt x="11621" y="5501"/>
                    </a:cubicBezTo>
                    <a:cubicBezTo>
                      <a:pt x="11502" y="5501"/>
                      <a:pt x="11419" y="5596"/>
                      <a:pt x="11419" y="5715"/>
                    </a:cubicBezTo>
                    <a:lnTo>
                      <a:pt x="11419" y="6834"/>
                    </a:lnTo>
                    <a:lnTo>
                      <a:pt x="10955" y="6834"/>
                    </a:lnTo>
                    <a:lnTo>
                      <a:pt x="10955" y="5941"/>
                    </a:lnTo>
                    <a:cubicBezTo>
                      <a:pt x="10955" y="5691"/>
                      <a:pt x="10764" y="5525"/>
                      <a:pt x="10538" y="5525"/>
                    </a:cubicBezTo>
                    <a:lnTo>
                      <a:pt x="8335" y="5525"/>
                    </a:lnTo>
                    <a:lnTo>
                      <a:pt x="8335" y="5322"/>
                    </a:lnTo>
                    <a:lnTo>
                      <a:pt x="8299" y="5322"/>
                    </a:lnTo>
                    <a:cubicBezTo>
                      <a:pt x="8299" y="5132"/>
                      <a:pt x="8442" y="4941"/>
                      <a:pt x="8633" y="4894"/>
                    </a:cubicBezTo>
                    <a:lnTo>
                      <a:pt x="9383" y="4691"/>
                    </a:lnTo>
                    <a:cubicBezTo>
                      <a:pt x="9442" y="4667"/>
                      <a:pt x="9490" y="4644"/>
                      <a:pt x="9562" y="4596"/>
                    </a:cubicBezTo>
                    <a:lnTo>
                      <a:pt x="9693" y="4727"/>
                    </a:lnTo>
                    <a:cubicBezTo>
                      <a:pt x="9859" y="4894"/>
                      <a:pt x="10062" y="4989"/>
                      <a:pt x="10300" y="4989"/>
                    </a:cubicBezTo>
                    <a:cubicBezTo>
                      <a:pt x="10526" y="4989"/>
                      <a:pt x="10752" y="4894"/>
                      <a:pt x="10907" y="4727"/>
                    </a:cubicBezTo>
                    <a:lnTo>
                      <a:pt x="11050" y="4596"/>
                    </a:lnTo>
                    <a:close/>
                    <a:moveTo>
                      <a:pt x="2632" y="8108"/>
                    </a:moveTo>
                    <a:lnTo>
                      <a:pt x="2632" y="8573"/>
                    </a:lnTo>
                    <a:lnTo>
                      <a:pt x="846" y="8573"/>
                    </a:lnTo>
                    <a:lnTo>
                      <a:pt x="846" y="8108"/>
                    </a:lnTo>
                    <a:close/>
                    <a:moveTo>
                      <a:pt x="13157" y="8108"/>
                    </a:moveTo>
                    <a:lnTo>
                      <a:pt x="13157" y="8573"/>
                    </a:lnTo>
                    <a:lnTo>
                      <a:pt x="5668" y="8573"/>
                    </a:lnTo>
                    <a:lnTo>
                      <a:pt x="5668" y="8108"/>
                    </a:lnTo>
                    <a:close/>
                    <a:moveTo>
                      <a:pt x="5049" y="5906"/>
                    </a:moveTo>
                    <a:cubicBezTo>
                      <a:pt x="5180" y="5906"/>
                      <a:pt x="5287" y="6013"/>
                      <a:pt x="5287" y="6144"/>
                    </a:cubicBezTo>
                    <a:lnTo>
                      <a:pt x="5287" y="9001"/>
                    </a:lnTo>
                    <a:lnTo>
                      <a:pt x="3049" y="9001"/>
                    </a:lnTo>
                    <a:lnTo>
                      <a:pt x="3049" y="6144"/>
                    </a:lnTo>
                    <a:cubicBezTo>
                      <a:pt x="3049" y="6013"/>
                      <a:pt x="3156" y="5906"/>
                      <a:pt x="3287" y="5906"/>
                    </a:cubicBezTo>
                    <a:close/>
                    <a:moveTo>
                      <a:pt x="4168" y="0"/>
                    </a:moveTo>
                    <a:cubicBezTo>
                      <a:pt x="3239" y="0"/>
                      <a:pt x="2501" y="738"/>
                      <a:pt x="2430" y="1738"/>
                    </a:cubicBezTo>
                    <a:cubicBezTo>
                      <a:pt x="2394" y="2155"/>
                      <a:pt x="2263" y="2989"/>
                      <a:pt x="2084" y="3477"/>
                    </a:cubicBezTo>
                    <a:cubicBezTo>
                      <a:pt x="2037" y="3584"/>
                      <a:pt x="2049" y="3703"/>
                      <a:pt x="2096" y="3810"/>
                    </a:cubicBezTo>
                    <a:cubicBezTo>
                      <a:pt x="2144" y="3905"/>
                      <a:pt x="2239" y="3989"/>
                      <a:pt x="2334" y="4024"/>
                    </a:cubicBezTo>
                    <a:cubicBezTo>
                      <a:pt x="2513" y="4084"/>
                      <a:pt x="2811" y="4179"/>
                      <a:pt x="3156" y="4251"/>
                    </a:cubicBezTo>
                    <a:cubicBezTo>
                      <a:pt x="3144" y="4251"/>
                      <a:pt x="3144" y="4251"/>
                      <a:pt x="3120" y="4263"/>
                    </a:cubicBezTo>
                    <a:lnTo>
                      <a:pt x="2382" y="4477"/>
                    </a:lnTo>
                    <a:cubicBezTo>
                      <a:pt x="2013" y="4584"/>
                      <a:pt x="1751" y="4917"/>
                      <a:pt x="1751" y="5310"/>
                    </a:cubicBezTo>
                    <a:lnTo>
                      <a:pt x="1751" y="7227"/>
                    </a:lnTo>
                    <a:cubicBezTo>
                      <a:pt x="1751" y="7394"/>
                      <a:pt x="1799" y="7561"/>
                      <a:pt x="1894" y="7680"/>
                    </a:cubicBezTo>
                    <a:lnTo>
                      <a:pt x="203" y="7680"/>
                    </a:lnTo>
                    <a:cubicBezTo>
                      <a:pt x="84" y="7680"/>
                      <a:pt x="1" y="7763"/>
                      <a:pt x="1" y="7882"/>
                    </a:cubicBezTo>
                    <a:cubicBezTo>
                      <a:pt x="1" y="8001"/>
                      <a:pt x="84" y="8096"/>
                      <a:pt x="203" y="8096"/>
                    </a:cubicBezTo>
                    <a:lnTo>
                      <a:pt x="441" y="8096"/>
                    </a:lnTo>
                    <a:lnTo>
                      <a:pt x="441" y="10073"/>
                    </a:lnTo>
                    <a:cubicBezTo>
                      <a:pt x="441" y="10192"/>
                      <a:pt x="537" y="10275"/>
                      <a:pt x="656" y="10275"/>
                    </a:cubicBezTo>
                    <a:cubicBezTo>
                      <a:pt x="775" y="10275"/>
                      <a:pt x="858" y="10192"/>
                      <a:pt x="858" y="10073"/>
                    </a:cubicBezTo>
                    <a:lnTo>
                      <a:pt x="858" y="8954"/>
                    </a:lnTo>
                    <a:lnTo>
                      <a:pt x="2644" y="8954"/>
                    </a:lnTo>
                    <a:lnTo>
                      <a:pt x="2644" y="10073"/>
                    </a:lnTo>
                    <a:cubicBezTo>
                      <a:pt x="2644" y="10192"/>
                      <a:pt x="2739" y="10275"/>
                      <a:pt x="2858" y="10275"/>
                    </a:cubicBezTo>
                    <a:cubicBezTo>
                      <a:pt x="2977" y="10275"/>
                      <a:pt x="3073" y="10192"/>
                      <a:pt x="3073" y="10073"/>
                    </a:cubicBezTo>
                    <a:lnTo>
                      <a:pt x="3073" y="9406"/>
                    </a:lnTo>
                    <a:lnTo>
                      <a:pt x="5287" y="9406"/>
                    </a:lnTo>
                    <a:lnTo>
                      <a:pt x="5287" y="10073"/>
                    </a:lnTo>
                    <a:cubicBezTo>
                      <a:pt x="5287" y="10192"/>
                      <a:pt x="5371" y="10275"/>
                      <a:pt x="5490" y="10275"/>
                    </a:cubicBezTo>
                    <a:cubicBezTo>
                      <a:pt x="5609" y="10275"/>
                      <a:pt x="5704" y="10192"/>
                      <a:pt x="5704" y="10073"/>
                    </a:cubicBezTo>
                    <a:lnTo>
                      <a:pt x="5704" y="8954"/>
                    </a:lnTo>
                    <a:lnTo>
                      <a:pt x="13169" y="8954"/>
                    </a:lnTo>
                    <a:lnTo>
                      <a:pt x="13169" y="10073"/>
                    </a:lnTo>
                    <a:cubicBezTo>
                      <a:pt x="13169" y="10192"/>
                      <a:pt x="13264" y="10275"/>
                      <a:pt x="13383" y="10275"/>
                    </a:cubicBezTo>
                    <a:cubicBezTo>
                      <a:pt x="13503" y="10275"/>
                      <a:pt x="13586" y="10192"/>
                      <a:pt x="13586" y="10073"/>
                    </a:cubicBezTo>
                    <a:lnTo>
                      <a:pt x="13586" y="8096"/>
                    </a:lnTo>
                    <a:lnTo>
                      <a:pt x="13824" y="8096"/>
                    </a:lnTo>
                    <a:cubicBezTo>
                      <a:pt x="13943" y="8096"/>
                      <a:pt x="14038" y="8001"/>
                      <a:pt x="14038" y="7882"/>
                    </a:cubicBezTo>
                    <a:cubicBezTo>
                      <a:pt x="14003" y="7787"/>
                      <a:pt x="13919" y="7692"/>
                      <a:pt x="13800" y="7692"/>
                    </a:cubicBezTo>
                    <a:lnTo>
                      <a:pt x="12562" y="7692"/>
                    </a:lnTo>
                    <a:cubicBezTo>
                      <a:pt x="12633" y="7561"/>
                      <a:pt x="12693" y="7406"/>
                      <a:pt x="12693" y="7251"/>
                    </a:cubicBezTo>
                    <a:lnTo>
                      <a:pt x="12693" y="5322"/>
                    </a:lnTo>
                    <a:cubicBezTo>
                      <a:pt x="12693" y="4941"/>
                      <a:pt x="12443" y="4596"/>
                      <a:pt x="12074" y="4489"/>
                    </a:cubicBezTo>
                    <a:lnTo>
                      <a:pt x="11324" y="4286"/>
                    </a:lnTo>
                    <a:cubicBezTo>
                      <a:pt x="11228" y="4251"/>
                      <a:pt x="11169" y="4167"/>
                      <a:pt x="11169" y="4060"/>
                    </a:cubicBezTo>
                    <a:lnTo>
                      <a:pt x="11169" y="3893"/>
                    </a:lnTo>
                    <a:cubicBezTo>
                      <a:pt x="11240" y="3858"/>
                      <a:pt x="11300" y="3798"/>
                      <a:pt x="11359" y="3739"/>
                    </a:cubicBezTo>
                    <a:cubicBezTo>
                      <a:pt x="11657" y="3453"/>
                      <a:pt x="11824" y="3060"/>
                      <a:pt x="11824" y="2643"/>
                    </a:cubicBezTo>
                    <a:lnTo>
                      <a:pt x="11824" y="2262"/>
                    </a:lnTo>
                    <a:lnTo>
                      <a:pt x="11895" y="2096"/>
                    </a:lnTo>
                    <a:cubicBezTo>
                      <a:pt x="11979" y="1917"/>
                      <a:pt x="12026" y="1703"/>
                      <a:pt x="12026" y="1512"/>
                    </a:cubicBezTo>
                    <a:lnTo>
                      <a:pt x="12026" y="453"/>
                    </a:lnTo>
                    <a:cubicBezTo>
                      <a:pt x="12026" y="333"/>
                      <a:pt x="11943" y="250"/>
                      <a:pt x="11824" y="250"/>
                    </a:cubicBezTo>
                    <a:lnTo>
                      <a:pt x="9859" y="250"/>
                    </a:lnTo>
                    <a:cubicBezTo>
                      <a:pt x="9145" y="250"/>
                      <a:pt x="8561" y="834"/>
                      <a:pt x="8561" y="1548"/>
                    </a:cubicBezTo>
                    <a:lnTo>
                      <a:pt x="8561" y="1560"/>
                    </a:lnTo>
                    <a:cubicBezTo>
                      <a:pt x="8561" y="1727"/>
                      <a:pt x="8597" y="1881"/>
                      <a:pt x="8680" y="2036"/>
                    </a:cubicBezTo>
                    <a:lnTo>
                      <a:pt x="8788" y="2238"/>
                    </a:lnTo>
                    <a:lnTo>
                      <a:pt x="8788" y="2572"/>
                    </a:lnTo>
                    <a:cubicBezTo>
                      <a:pt x="8788" y="3108"/>
                      <a:pt x="9050" y="3584"/>
                      <a:pt x="9442" y="3870"/>
                    </a:cubicBezTo>
                    <a:lnTo>
                      <a:pt x="9442" y="4048"/>
                    </a:lnTo>
                    <a:cubicBezTo>
                      <a:pt x="9442" y="4143"/>
                      <a:pt x="9359" y="4239"/>
                      <a:pt x="9276" y="4263"/>
                    </a:cubicBezTo>
                    <a:lnTo>
                      <a:pt x="8526" y="4477"/>
                    </a:lnTo>
                    <a:cubicBezTo>
                      <a:pt x="8157" y="4584"/>
                      <a:pt x="7907" y="4917"/>
                      <a:pt x="7907" y="5310"/>
                    </a:cubicBezTo>
                    <a:lnTo>
                      <a:pt x="7907" y="5489"/>
                    </a:lnTo>
                    <a:lnTo>
                      <a:pt x="7895" y="5489"/>
                    </a:lnTo>
                    <a:cubicBezTo>
                      <a:pt x="7657" y="5489"/>
                      <a:pt x="7478" y="5679"/>
                      <a:pt x="7478" y="5906"/>
                    </a:cubicBezTo>
                    <a:lnTo>
                      <a:pt x="7478" y="7656"/>
                    </a:lnTo>
                    <a:lnTo>
                      <a:pt x="7478" y="7680"/>
                    </a:lnTo>
                    <a:lnTo>
                      <a:pt x="6442" y="7680"/>
                    </a:lnTo>
                    <a:cubicBezTo>
                      <a:pt x="6525" y="7537"/>
                      <a:pt x="6585" y="7394"/>
                      <a:pt x="6585" y="7227"/>
                    </a:cubicBezTo>
                    <a:lnTo>
                      <a:pt x="6585" y="5310"/>
                    </a:lnTo>
                    <a:cubicBezTo>
                      <a:pt x="6585" y="4917"/>
                      <a:pt x="6323" y="4584"/>
                      <a:pt x="5954" y="4477"/>
                    </a:cubicBezTo>
                    <a:lnTo>
                      <a:pt x="5216" y="4263"/>
                    </a:lnTo>
                    <a:cubicBezTo>
                      <a:pt x="5192" y="4263"/>
                      <a:pt x="5192" y="4263"/>
                      <a:pt x="5180" y="4251"/>
                    </a:cubicBezTo>
                    <a:cubicBezTo>
                      <a:pt x="5537" y="4179"/>
                      <a:pt x="5823" y="4084"/>
                      <a:pt x="6002" y="4024"/>
                    </a:cubicBezTo>
                    <a:cubicBezTo>
                      <a:pt x="6109" y="3989"/>
                      <a:pt x="6192" y="3905"/>
                      <a:pt x="6240" y="3810"/>
                    </a:cubicBezTo>
                    <a:cubicBezTo>
                      <a:pt x="6287" y="3703"/>
                      <a:pt x="6299" y="3596"/>
                      <a:pt x="6252" y="3477"/>
                    </a:cubicBezTo>
                    <a:cubicBezTo>
                      <a:pt x="6073" y="2977"/>
                      <a:pt x="5942" y="2143"/>
                      <a:pt x="5906" y="1738"/>
                    </a:cubicBezTo>
                    <a:cubicBezTo>
                      <a:pt x="5835" y="738"/>
                      <a:pt x="5097" y="0"/>
                      <a:pt x="41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9484;p16">
                <a:extLst>
                  <a:ext uri="{FF2B5EF4-FFF2-40B4-BE49-F238E27FC236}">
                    <a16:creationId xmlns="" xmlns:a16="http://schemas.microsoft.com/office/drawing/2014/main" id="{00234D0D-A7AB-40B3-8FC0-9EE18F7F864B}"/>
                  </a:ext>
                </a:extLst>
              </p:cNvPr>
              <p:cNvSpPr/>
              <p:nvPr/>
            </p:nvSpPr>
            <p:spPr>
              <a:xfrm>
                <a:off x="6019323" y="2641653"/>
                <a:ext cx="13272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202" y="0"/>
                    </a:moveTo>
                    <a:cubicBezTo>
                      <a:pt x="95" y="0"/>
                      <a:pt x="0" y="84"/>
                      <a:pt x="0" y="203"/>
                    </a:cubicBezTo>
                    <a:cubicBezTo>
                      <a:pt x="0" y="322"/>
                      <a:pt x="95" y="417"/>
                      <a:pt x="202" y="417"/>
                    </a:cubicBezTo>
                    <a:cubicBezTo>
                      <a:pt x="322" y="417"/>
                      <a:pt x="417" y="322"/>
                      <a:pt x="417" y="203"/>
                    </a:cubicBezTo>
                    <a:cubicBezTo>
                      <a:pt x="417" y="84"/>
                      <a:pt x="322" y="0"/>
                      <a:pt x="2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" name="Grupo 88">
            <a:extLst>
              <a:ext uri="{FF2B5EF4-FFF2-40B4-BE49-F238E27FC236}">
                <a16:creationId xmlns="" xmlns:a16="http://schemas.microsoft.com/office/drawing/2014/main" id="{FDF4A513-3BF3-4351-93F3-0BC4AFBD97C2}"/>
              </a:ext>
            </a:extLst>
          </p:cNvPr>
          <p:cNvGrpSpPr/>
          <p:nvPr/>
        </p:nvGrpSpPr>
        <p:grpSpPr>
          <a:xfrm>
            <a:off x="7159237" y="5228879"/>
            <a:ext cx="546290" cy="546290"/>
            <a:chOff x="7159237" y="5228879"/>
            <a:chExt cx="546290" cy="546290"/>
          </a:xfrm>
        </p:grpSpPr>
        <p:sp>
          <p:nvSpPr>
            <p:cNvPr id="90" name="Elipse 89">
              <a:extLst>
                <a:ext uri="{FF2B5EF4-FFF2-40B4-BE49-F238E27FC236}">
                  <a16:creationId xmlns="" xmlns:a16="http://schemas.microsoft.com/office/drawing/2014/main" id="{72599D9F-3C74-4BC1-BCEF-9DF634FA93DD}"/>
                </a:ext>
              </a:extLst>
            </p:cNvPr>
            <p:cNvSpPr/>
            <p:nvPr/>
          </p:nvSpPr>
          <p:spPr>
            <a:xfrm>
              <a:off x="7159237" y="5228879"/>
              <a:ext cx="546290" cy="5462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91" name="Google Shape;9364;p16">
              <a:extLst>
                <a:ext uri="{FF2B5EF4-FFF2-40B4-BE49-F238E27FC236}">
                  <a16:creationId xmlns="" xmlns:a16="http://schemas.microsoft.com/office/drawing/2014/main" id="{A6E9FD9C-F6A7-4129-ABEA-8A0D18BBAD9D}"/>
                </a:ext>
              </a:extLst>
            </p:cNvPr>
            <p:cNvGrpSpPr/>
            <p:nvPr/>
          </p:nvGrpSpPr>
          <p:grpSpPr>
            <a:xfrm>
              <a:off x="7254833" y="5324284"/>
              <a:ext cx="355099" cy="355481"/>
              <a:chOff x="3539102" y="2427549"/>
              <a:chExt cx="355099" cy="355481"/>
            </a:xfrm>
            <a:solidFill>
              <a:schemeClr val="tx2"/>
            </a:solidFill>
          </p:grpSpPr>
          <p:sp>
            <p:nvSpPr>
              <p:cNvPr id="92" name="Google Shape;9365;p16">
                <a:extLst>
                  <a:ext uri="{FF2B5EF4-FFF2-40B4-BE49-F238E27FC236}">
                    <a16:creationId xmlns="" xmlns:a16="http://schemas.microsoft.com/office/drawing/2014/main" id="{0867FA1C-E959-4048-977F-6FC2AA4C627D}"/>
                  </a:ext>
                </a:extLst>
              </p:cNvPr>
              <p:cNvSpPr/>
              <p:nvPr/>
            </p:nvSpPr>
            <p:spPr>
              <a:xfrm>
                <a:off x="3539102" y="2561320"/>
                <a:ext cx="355099" cy="221710"/>
              </a:xfrm>
              <a:custGeom>
                <a:avLst/>
                <a:gdLst/>
                <a:ahLst/>
                <a:cxnLst/>
                <a:rect l="l" t="t" r="r" b="b"/>
                <a:pathLst>
                  <a:path w="11157" h="6966" extrusionOk="0">
                    <a:moveTo>
                      <a:pt x="2953" y="3131"/>
                    </a:moveTo>
                    <a:lnTo>
                      <a:pt x="2953" y="6644"/>
                    </a:lnTo>
                    <a:lnTo>
                      <a:pt x="1537" y="6644"/>
                    </a:lnTo>
                    <a:lnTo>
                      <a:pt x="1537" y="3131"/>
                    </a:lnTo>
                    <a:close/>
                    <a:moveTo>
                      <a:pt x="6263" y="2250"/>
                    </a:moveTo>
                    <a:lnTo>
                      <a:pt x="6263" y="6644"/>
                    </a:lnTo>
                    <a:lnTo>
                      <a:pt x="4858" y="6644"/>
                    </a:lnTo>
                    <a:lnTo>
                      <a:pt x="4858" y="2250"/>
                    </a:lnTo>
                    <a:close/>
                    <a:moveTo>
                      <a:pt x="9585" y="333"/>
                    </a:moveTo>
                    <a:lnTo>
                      <a:pt x="9585" y="6644"/>
                    </a:lnTo>
                    <a:lnTo>
                      <a:pt x="8168" y="6644"/>
                    </a:lnTo>
                    <a:lnTo>
                      <a:pt x="8168" y="333"/>
                    </a:lnTo>
                    <a:close/>
                    <a:moveTo>
                      <a:pt x="8025" y="0"/>
                    </a:moveTo>
                    <a:cubicBezTo>
                      <a:pt x="7930" y="0"/>
                      <a:pt x="7859" y="83"/>
                      <a:pt x="7859" y="167"/>
                    </a:cubicBezTo>
                    <a:lnTo>
                      <a:pt x="7859" y="6644"/>
                    </a:lnTo>
                    <a:lnTo>
                      <a:pt x="6609" y="6644"/>
                    </a:lnTo>
                    <a:lnTo>
                      <a:pt x="6609" y="2084"/>
                    </a:lnTo>
                    <a:cubicBezTo>
                      <a:pt x="6609" y="2000"/>
                      <a:pt x="6537" y="1917"/>
                      <a:pt x="6442" y="1917"/>
                    </a:cubicBezTo>
                    <a:lnTo>
                      <a:pt x="4704" y="1917"/>
                    </a:lnTo>
                    <a:cubicBezTo>
                      <a:pt x="4608" y="1917"/>
                      <a:pt x="4537" y="2000"/>
                      <a:pt x="4537" y="2084"/>
                    </a:cubicBezTo>
                    <a:lnTo>
                      <a:pt x="4537" y="6644"/>
                    </a:lnTo>
                    <a:lnTo>
                      <a:pt x="3287" y="6644"/>
                    </a:lnTo>
                    <a:lnTo>
                      <a:pt x="3287" y="2965"/>
                    </a:lnTo>
                    <a:cubicBezTo>
                      <a:pt x="3287" y="2881"/>
                      <a:pt x="3215" y="2798"/>
                      <a:pt x="3120" y="2798"/>
                    </a:cubicBezTo>
                    <a:lnTo>
                      <a:pt x="1382" y="2798"/>
                    </a:lnTo>
                    <a:cubicBezTo>
                      <a:pt x="1298" y="2798"/>
                      <a:pt x="1215" y="2881"/>
                      <a:pt x="1215" y="2965"/>
                    </a:cubicBezTo>
                    <a:lnTo>
                      <a:pt x="1215" y="6644"/>
                    </a:lnTo>
                    <a:lnTo>
                      <a:pt x="167" y="6644"/>
                    </a:lnTo>
                    <a:cubicBezTo>
                      <a:pt x="72" y="6644"/>
                      <a:pt x="1" y="6715"/>
                      <a:pt x="1" y="6810"/>
                    </a:cubicBezTo>
                    <a:cubicBezTo>
                      <a:pt x="1" y="6894"/>
                      <a:pt x="72" y="6965"/>
                      <a:pt x="167" y="6965"/>
                    </a:cubicBezTo>
                    <a:lnTo>
                      <a:pt x="11002" y="6965"/>
                    </a:lnTo>
                    <a:cubicBezTo>
                      <a:pt x="11085" y="6965"/>
                      <a:pt x="11157" y="6894"/>
                      <a:pt x="11157" y="6810"/>
                    </a:cubicBezTo>
                    <a:cubicBezTo>
                      <a:pt x="11145" y="6715"/>
                      <a:pt x="11073" y="6644"/>
                      <a:pt x="10990" y="6644"/>
                    </a:cubicBezTo>
                    <a:lnTo>
                      <a:pt x="9930" y="6644"/>
                    </a:lnTo>
                    <a:lnTo>
                      <a:pt x="9930" y="167"/>
                    </a:lnTo>
                    <a:cubicBezTo>
                      <a:pt x="9930" y="83"/>
                      <a:pt x="9859" y="0"/>
                      <a:pt x="9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66;p16">
                <a:extLst>
                  <a:ext uri="{FF2B5EF4-FFF2-40B4-BE49-F238E27FC236}">
                    <a16:creationId xmlns="" xmlns:a16="http://schemas.microsoft.com/office/drawing/2014/main" id="{D8125F50-09FA-498D-B148-9F63A82661E1}"/>
                  </a:ext>
                </a:extLst>
              </p:cNvPr>
              <p:cNvSpPr/>
              <p:nvPr/>
            </p:nvSpPr>
            <p:spPr>
              <a:xfrm>
                <a:off x="3544417" y="2427549"/>
                <a:ext cx="339568" cy="20541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6454" extrusionOk="0">
                    <a:moveTo>
                      <a:pt x="10157" y="0"/>
                    </a:moveTo>
                    <a:cubicBezTo>
                      <a:pt x="10125" y="0"/>
                      <a:pt x="10093" y="4"/>
                      <a:pt x="10061" y="12"/>
                    </a:cubicBezTo>
                    <a:lnTo>
                      <a:pt x="8656" y="191"/>
                    </a:lnTo>
                    <a:cubicBezTo>
                      <a:pt x="8382" y="214"/>
                      <a:pt x="8180" y="488"/>
                      <a:pt x="8216" y="762"/>
                    </a:cubicBezTo>
                    <a:cubicBezTo>
                      <a:pt x="8238" y="1032"/>
                      <a:pt x="8483" y="1217"/>
                      <a:pt x="8751" y="1217"/>
                    </a:cubicBezTo>
                    <a:cubicBezTo>
                      <a:pt x="8767" y="1217"/>
                      <a:pt x="8783" y="1216"/>
                      <a:pt x="8799" y="1215"/>
                    </a:cubicBezTo>
                    <a:lnTo>
                      <a:pt x="8906" y="1203"/>
                    </a:lnTo>
                    <a:lnTo>
                      <a:pt x="8906" y="1203"/>
                    </a:lnTo>
                    <a:cubicBezTo>
                      <a:pt x="7204" y="3191"/>
                      <a:pt x="5156" y="4215"/>
                      <a:pt x="3715" y="4727"/>
                    </a:cubicBezTo>
                    <a:cubicBezTo>
                      <a:pt x="1917" y="5370"/>
                      <a:pt x="524" y="5429"/>
                      <a:pt x="500" y="5429"/>
                    </a:cubicBezTo>
                    <a:cubicBezTo>
                      <a:pt x="227" y="5441"/>
                      <a:pt x="0" y="5679"/>
                      <a:pt x="12" y="5965"/>
                    </a:cubicBezTo>
                    <a:cubicBezTo>
                      <a:pt x="24" y="6239"/>
                      <a:pt x="250" y="6453"/>
                      <a:pt x="524" y="6453"/>
                    </a:cubicBezTo>
                    <a:lnTo>
                      <a:pt x="536" y="6453"/>
                    </a:lnTo>
                    <a:cubicBezTo>
                      <a:pt x="596" y="6453"/>
                      <a:pt x="2084" y="6394"/>
                      <a:pt x="4037" y="5703"/>
                    </a:cubicBezTo>
                    <a:cubicBezTo>
                      <a:pt x="5132" y="5322"/>
                      <a:pt x="6156" y="4798"/>
                      <a:pt x="7096" y="4167"/>
                    </a:cubicBezTo>
                    <a:cubicBezTo>
                      <a:pt x="7168" y="4120"/>
                      <a:pt x="7192" y="4013"/>
                      <a:pt x="7144" y="3941"/>
                    </a:cubicBezTo>
                    <a:cubicBezTo>
                      <a:pt x="7113" y="3895"/>
                      <a:pt x="7058" y="3869"/>
                      <a:pt x="7003" y="3869"/>
                    </a:cubicBezTo>
                    <a:cubicBezTo>
                      <a:pt x="6973" y="3869"/>
                      <a:pt x="6943" y="3877"/>
                      <a:pt x="6918" y="3893"/>
                    </a:cubicBezTo>
                    <a:cubicBezTo>
                      <a:pt x="5989" y="4513"/>
                      <a:pt x="5001" y="5025"/>
                      <a:pt x="3929" y="5394"/>
                    </a:cubicBezTo>
                    <a:cubicBezTo>
                      <a:pt x="2024" y="6084"/>
                      <a:pt x="596" y="6120"/>
                      <a:pt x="536" y="6120"/>
                    </a:cubicBezTo>
                    <a:cubicBezTo>
                      <a:pt x="429" y="6120"/>
                      <a:pt x="358" y="6049"/>
                      <a:pt x="358" y="5953"/>
                    </a:cubicBezTo>
                    <a:cubicBezTo>
                      <a:pt x="358" y="5846"/>
                      <a:pt x="429" y="5751"/>
                      <a:pt x="536" y="5751"/>
                    </a:cubicBezTo>
                    <a:cubicBezTo>
                      <a:pt x="548" y="5751"/>
                      <a:pt x="1989" y="5691"/>
                      <a:pt x="3834" y="5036"/>
                    </a:cubicBezTo>
                    <a:cubicBezTo>
                      <a:pt x="5406" y="4489"/>
                      <a:pt x="7632" y="3346"/>
                      <a:pt x="9454" y="1084"/>
                    </a:cubicBezTo>
                    <a:cubicBezTo>
                      <a:pt x="9534" y="969"/>
                      <a:pt x="9459" y="809"/>
                      <a:pt x="9315" y="809"/>
                    </a:cubicBezTo>
                    <a:cubicBezTo>
                      <a:pt x="9310" y="809"/>
                      <a:pt x="9304" y="809"/>
                      <a:pt x="9299" y="810"/>
                    </a:cubicBezTo>
                    <a:lnTo>
                      <a:pt x="8775" y="869"/>
                    </a:lnTo>
                    <a:cubicBezTo>
                      <a:pt x="8768" y="870"/>
                      <a:pt x="8761" y="871"/>
                      <a:pt x="8754" y="871"/>
                    </a:cubicBezTo>
                    <a:cubicBezTo>
                      <a:pt x="8676" y="871"/>
                      <a:pt x="8595" y="815"/>
                      <a:pt x="8573" y="738"/>
                    </a:cubicBezTo>
                    <a:cubicBezTo>
                      <a:pt x="8537" y="631"/>
                      <a:pt x="8620" y="512"/>
                      <a:pt x="8740" y="500"/>
                    </a:cubicBezTo>
                    <a:lnTo>
                      <a:pt x="10133" y="322"/>
                    </a:lnTo>
                    <a:cubicBezTo>
                      <a:pt x="10139" y="321"/>
                      <a:pt x="10146" y="320"/>
                      <a:pt x="10153" y="320"/>
                    </a:cubicBezTo>
                    <a:cubicBezTo>
                      <a:pt x="10253" y="320"/>
                      <a:pt x="10347" y="400"/>
                      <a:pt x="10347" y="500"/>
                    </a:cubicBezTo>
                    <a:lnTo>
                      <a:pt x="10347" y="1893"/>
                    </a:lnTo>
                    <a:cubicBezTo>
                      <a:pt x="10347" y="2000"/>
                      <a:pt x="10252" y="2072"/>
                      <a:pt x="10168" y="2072"/>
                    </a:cubicBezTo>
                    <a:cubicBezTo>
                      <a:pt x="10073" y="2072"/>
                      <a:pt x="9990" y="1988"/>
                      <a:pt x="9990" y="1893"/>
                    </a:cubicBezTo>
                    <a:lnTo>
                      <a:pt x="9990" y="1477"/>
                    </a:lnTo>
                    <a:cubicBezTo>
                      <a:pt x="9990" y="1417"/>
                      <a:pt x="9942" y="1346"/>
                      <a:pt x="9883" y="1334"/>
                    </a:cubicBezTo>
                    <a:cubicBezTo>
                      <a:pt x="9866" y="1324"/>
                      <a:pt x="9848" y="1319"/>
                      <a:pt x="9830" y="1319"/>
                    </a:cubicBezTo>
                    <a:cubicBezTo>
                      <a:pt x="9784" y="1319"/>
                      <a:pt x="9738" y="1347"/>
                      <a:pt x="9704" y="1381"/>
                    </a:cubicBezTo>
                    <a:cubicBezTo>
                      <a:pt x="9085" y="2119"/>
                      <a:pt x="8394" y="2810"/>
                      <a:pt x="7632" y="3382"/>
                    </a:cubicBezTo>
                    <a:cubicBezTo>
                      <a:pt x="7561" y="3441"/>
                      <a:pt x="7537" y="3548"/>
                      <a:pt x="7597" y="3608"/>
                    </a:cubicBezTo>
                    <a:cubicBezTo>
                      <a:pt x="7635" y="3646"/>
                      <a:pt x="7692" y="3674"/>
                      <a:pt x="7744" y="3674"/>
                    </a:cubicBezTo>
                    <a:cubicBezTo>
                      <a:pt x="7773" y="3674"/>
                      <a:pt x="7801" y="3665"/>
                      <a:pt x="7823" y="3643"/>
                    </a:cubicBezTo>
                    <a:cubicBezTo>
                      <a:pt x="8489" y="3131"/>
                      <a:pt x="9109" y="2548"/>
                      <a:pt x="9656" y="1917"/>
                    </a:cubicBezTo>
                    <a:cubicBezTo>
                      <a:pt x="9668" y="2179"/>
                      <a:pt x="9894" y="2405"/>
                      <a:pt x="10156" y="2405"/>
                    </a:cubicBezTo>
                    <a:cubicBezTo>
                      <a:pt x="10442" y="2405"/>
                      <a:pt x="10668" y="2179"/>
                      <a:pt x="10668" y="1893"/>
                    </a:cubicBezTo>
                    <a:lnTo>
                      <a:pt x="10668" y="500"/>
                    </a:lnTo>
                    <a:cubicBezTo>
                      <a:pt x="10621" y="369"/>
                      <a:pt x="10561" y="238"/>
                      <a:pt x="10466" y="131"/>
                    </a:cubicBezTo>
                    <a:cubicBezTo>
                      <a:pt x="10382" y="48"/>
                      <a:pt x="10270" y="0"/>
                      <a:pt x="101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" name="Grupo 93">
            <a:extLst>
              <a:ext uri="{FF2B5EF4-FFF2-40B4-BE49-F238E27FC236}">
                <a16:creationId xmlns="" xmlns:a16="http://schemas.microsoft.com/office/drawing/2014/main" id="{8D8BDD40-497C-49D0-AE4C-73E0C150996F}"/>
              </a:ext>
            </a:extLst>
          </p:cNvPr>
          <p:cNvGrpSpPr/>
          <p:nvPr/>
        </p:nvGrpSpPr>
        <p:grpSpPr>
          <a:xfrm>
            <a:off x="1452060" y="5280286"/>
            <a:ext cx="534946" cy="534946"/>
            <a:chOff x="1452060" y="4405696"/>
            <a:chExt cx="534946" cy="534946"/>
          </a:xfrm>
        </p:grpSpPr>
        <p:sp>
          <p:nvSpPr>
            <p:cNvPr id="95" name="Elipse 94">
              <a:extLst>
                <a:ext uri="{FF2B5EF4-FFF2-40B4-BE49-F238E27FC236}">
                  <a16:creationId xmlns="" xmlns:a16="http://schemas.microsoft.com/office/drawing/2014/main" id="{F5DDC77B-8C71-48B9-B35E-EF7F6E392970}"/>
                </a:ext>
              </a:extLst>
            </p:cNvPr>
            <p:cNvSpPr/>
            <p:nvPr/>
          </p:nvSpPr>
          <p:spPr>
            <a:xfrm>
              <a:off x="1452060" y="4405696"/>
              <a:ext cx="534946" cy="5349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96" name="Google Shape;9763;p16">
              <a:extLst>
                <a:ext uri="{FF2B5EF4-FFF2-40B4-BE49-F238E27FC236}">
                  <a16:creationId xmlns="" xmlns:a16="http://schemas.microsoft.com/office/drawing/2014/main" id="{5471DA2A-27FD-4376-AFD6-D264E88E7A87}"/>
                </a:ext>
              </a:extLst>
            </p:cNvPr>
            <p:cNvGrpSpPr/>
            <p:nvPr/>
          </p:nvGrpSpPr>
          <p:grpSpPr>
            <a:xfrm>
              <a:off x="1587258" y="4496558"/>
              <a:ext cx="264550" cy="353222"/>
              <a:chOff x="903530" y="3806125"/>
              <a:chExt cx="264550" cy="353222"/>
            </a:xfrm>
            <a:solidFill>
              <a:schemeClr val="tx2"/>
            </a:solidFill>
          </p:grpSpPr>
          <p:sp>
            <p:nvSpPr>
              <p:cNvPr id="97" name="Google Shape;9764;p16">
                <a:extLst>
                  <a:ext uri="{FF2B5EF4-FFF2-40B4-BE49-F238E27FC236}">
                    <a16:creationId xmlns="" xmlns:a16="http://schemas.microsoft.com/office/drawing/2014/main" id="{4217B1E5-716B-4ECD-938D-BDBC8A3E26A7}"/>
                  </a:ext>
                </a:extLst>
              </p:cNvPr>
              <p:cNvSpPr/>
              <p:nvPr/>
            </p:nvSpPr>
            <p:spPr>
              <a:xfrm>
                <a:off x="926637" y="3839321"/>
                <a:ext cx="173237" cy="162002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5090" extrusionOk="0">
                    <a:moveTo>
                      <a:pt x="3418" y="1"/>
                    </a:moveTo>
                    <a:cubicBezTo>
                      <a:pt x="2623" y="1"/>
                      <a:pt x="1831" y="307"/>
                      <a:pt x="1227" y="911"/>
                    </a:cubicBezTo>
                    <a:cubicBezTo>
                      <a:pt x="108" y="2030"/>
                      <a:pt x="1" y="3804"/>
                      <a:pt x="989" y="5030"/>
                    </a:cubicBezTo>
                    <a:cubicBezTo>
                      <a:pt x="1013" y="5078"/>
                      <a:pt x="1061" y="5090"/>
                      <a:pt x="1120" y="5090"/>
                    </a:cubicBezTo>
                    <a:cubicBezTo>
                      <a:pt x="1156" y="5090"/>
                      <a:pt x="1192" y="5078"/>
                      <a:pt x="1227" y="5066"/>
                    </a:cubicBezTo>
                    <a:cubicBezTo>
                      <a:pt x="1299" y="5006"/>
                      <a:pt x="1311" y="4899"/>
                      <a:pt x="1251" y="4840"/>
                    </a:cubicBezTo>
                    <a:cubicBezTo>
                      <a:pt x="382" y="3744"/>
                      <a:pt x="477" y="2149"/>
                      <a:pt x="1477" y="1149"/>
                    </a:cubicBezTo>
                    <a:cubicBezTo>
                      <a:pt x="2019" y="607"/>
                      <a:pt x="2735" y="334"/>
                      <a:pt x="3452" y="334"/>
                    </a:cubicBezTo>
                    <a:cubicBezTo>
                      <a:pt x="4059" y="334"/>
                      <a:pt x="4666" y="530"/>
                      <a:pt x="5168" y="923"/>
                    </a:cubicBezTo>
                    <a:cubicBezTo>
                      <a:pt x="5199" y="948"/>
                      <a:pt x="5237" y="961"/>
                      <a:pt x="5273" y="961"/>
                    </a:cubicBezTo>
                    <a:cubicBezTo>
                      <a:pt x="5321" y="961"/>
                      <a:pt x="5367" y="939"/>
                      <a:pt x="5394" y="899"/>
                    </a:cubicBezTo>
                    <a:cubicBezTo>
                      <a:pt x="5442" y="827"/>
                      <a:pt x="5418" y="720"/>
                      <a:pt x="5347" y="672"/>
                    </a:cubicBezTo>
                    <a:cubicBezTo>
                      <a:pt x="4777" y="223"/>
                      <a:pt x="4096" y="1"/>
                      <a:pt x="3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765;p16">
                <a:extLst>
                  <a:ext uri="{FF2B5EF4-FFF2-40B4-BE49-F238E27FC236}">
                    <a16:creationId xmlns="" xmlns:a16="http://schemas.microsoft.com/office/drawing/2014/main" id="{3934D1A8-47DC-406E-8DC7-38D6A48B2533}"/>
                  </a:ext>
                </a:extLst>
              </p:cNvPr>
              <p:cNvSpPr/>
              <p:nvPr/>
            </p:nvSpPr>
            <p:spPr>
              <a:xfrm>
                <a:off x="903530" y="3806125"/>
                <a:ext cx="264550" cy="353222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1098" extrusionOk="0">
                    <a:moveTo>
                      <a:pt x="4144" y="322"/>
                    </a:moveTo>
                    <a:cubicBezTo>
                      <a:pt x="6251" y="322"/>
                      <a:pt x="7966" y="2025"/>
                      <a:pt x="7966" y="4144"/>
                    </a:cubicBezTo>
                    <a:cubicBezTo>
                      <a:pt x="7978" y="5085"/>
                      <a:pt x="7775" y="6002"/>
                      <a:pt x="7371" y="6895"/>
                    </a:cubicBezTo>
                    <a:cubicBezTo>
                      <a:pt x="7037" y="7609"/>
                      <a:pt x="6597" y="8323"/>
                      <a:pt x="6025" y="8978"/>
                    </a:cubicBezTo>
                    <a:cubicBezTo>
                      <a:pt x="5228" y="9919"/>
                      <a:pt x="4418" y="10526"/>
                      <a:pt x="4156" y="10717"/>
                    </a:cubicBezTo>
                    <a:cubicBezTo>
                      <a:pt x="3882" y="10538"/>
                      <a:pt x="3084" y="9931"/>
                      <a:pt x="2275" y="8990"/>
                    </a:cubicBezTo>
                    <a:cubicBezTo>
                      <a:pt x="1715" y="8323"/>
                      <a:pt x="1251" y="7621"/>
                      <a:pt x="929" y="6895"/>
                    </a:cubicBezTo>
                    <a:cubicBezTo>
                      <a:pt x="525" y="6002"/>
                      <a:pt x="310" y="5085"/>
                      <a:pt x="310" y="4144"/>
                    </a:cubicBezTo>
                    <a:cubicBezTo>
                      <a:pt x="310" y="2025"/>
                      <a:pt x="2025" y="322"/>
                      <a:pt x="4144" y="322"/>
                    </a:cubicBezTo>
                    <a:close/>
                    <a:moveTo>
                      <a:pt x="4156" y="1"/>
                    </a:moveTo>
                    <a:cubicBezTo>
                      <a:pt x="1858" y="1"/>
                      <a:pt x="1" y="1870"/>
                      <a:pt x="1" y="4156"/>
                    </a:cubicBezTo>
                    <a:cubicBezTo>
                      <a:pt x="1" y="5121"/>
                      <a:pt x="215" y="6097"/>
                      <a:pt x="644" y="7049"/>
                    </a:cubicBezTo>
                    <a:cubicBezTo>
                      <a:pt x="989" y="7788"/>
                      <a:pt x="1441" y="8514"/>
                      <a:pt x="2037" y="9216"/>
                    </a:cubicBezTo>
                    <a:cubicBezTo>
                      <a:pt x="3037" y="10395"/>
                      <a:pt x="4037" y="11050"/>
                      <a:pt x="4061" y="11062"/>
                    </a:cubicBezTo>
                    <a:cubicBezTo>
                      <a:pt x="4096" y="11074"/>
                      <a:pt x="4120" y="11098"/>
                      <a:pt x="4156" y="11098"/>
                    </a:cubicBezTo>
                    <a:cubicBezTo>
                      <a:pt x="4180" y="11098"/>
                      <a:pt x="4215" y="11074"/>
                      <a:pt x="4239" y="11062"/>
                    </a:cubicBezTo>
                    <a:cubicBezTo>
                      <a:pt x="4287" y="11038"/>
                      <a:pt x="5275" y="10395"/>
                      <a:pt x="6263" y="9216"/>
                    </a:cubicBezTo>
                    <a:cubicBezTo>
                      <a:pt x="6859" y="8538"/>
                      <a:pt x="7323" y="7800"/>
                      <a:pt x="7668" y="7049"/>
                    </a:cubicBezTo>
                    <a:cubicBezTo>
                      <a:pt x="8085" y="6109"/>
                      <a:pt x="8311" y="5144"/>
                      <a:pt x="8311" y="4156"/>
                    </a:cubicBezTo>
                    <a:cubicBezTo>
                      <a:pt x="8311" y="1870"/>
                      <a:pt x="6442" y="1"/>
                      <a:pt x="41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766;p16">
                <a:extLst>
                  <a:ext uri="{FF2B5EF4-FFF2-40B4-BE49-F238E27FC236}">
                    <a16:creationId xmlns="" xmlns:a16="http://schemas.microsoft.com/office/drawing/2014/main" id="{80AEEF86-F831-4AB9-AE35-53980CB8DC1D}"/>
                  </a:ext>
                </a:extLst>
              </p:cNvPr>
              <p:cNvSpPr/>
              <p:nvPr/>
            </p:nvSpPr>
            <p:spPr>
              <a:xfrm>
                <a:off x="1008879" y="3904059"/>
                <a:ext cx="54966" cy="1846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80" extrusionOk="0">
                    <a:moveTo>
                      <a:pt x="648" y="1"/>
                    </a:moveTo>
                    <a:cubicBezTo>
                      <a:pt x="492" y="1"/>
                      <a:pt x="319" y="16"/>
                      <a:pt x="132" y="55"/>
                    </a:cubicBezTo>
                    <a:cubicBezTo>
                      <a:pt x="60" y="67"/>
                      <a:pt x="1" y="127"/>
                      <a:pt x="1" y="222"/>
                    </a:cubicBezTo>
                    <a:lnTo>
                      <a:pt x="1" y="401"/>
                    </a:lnTo>
                    <a:cubicBezTo>
                      <a:pt x="1" y="484"/>
                      <a:pt x="72" y="555"/>
                      <a:pt x="155" y="555"/>
                    </a:cubicBezTo>
                    <a:cubicBezTo>
                      <a:pt x="251" y="555"/>
                      <a:pt x="322" y="484"/>
                      <a:pt x="322" y="401"/>
                    </a:cubicBezTo>
                    <a:lnTo>
                      <a:pt x="322" y="365"/>
                    </a:lnTo>
                    <a:cubicBezTo>
                      <a:pt x="434" y="350"/>
                      <a:pt x="539" y="343"/>
                      <a:pt x="636" y="343"/>
                    </a:cubicBezTo>
                    <a:cubicBezTo>
                      <a:pt x="841" y="343"/>
                      <a:pt x="1011" y="372"/>
                      <a:pt x="1132" y="413"/>
                    </a:cubicBezTo>
                    <a:cubicBezTo>
                      <a:pt x="1334" y="472"/>
                      <a:pt x="1453" y="543"/>
                      <a:pt x="1465" y="543"/>
                    </a:cubicBezTo>
                    <a:cubicBezTo>
                      <a:pt x="1501" y="555"/>
                      <a:pt x="1525" y="579"/>
                      <a:pt x="1560" y="579"/>
                    </a:cubicBezTo>
                    <a:cubicBezTo>
                      <a:pt x="1620" y="579"/>
                      <a:pt x="1667" y="543"/>
                      <a:pt x="1691" y="496"/>
                    </a:cubicBezTo>
                    <a:cubicBezTo>
                      <a:pt x="1727" y="401"/>
                      <a:pt x="1703" y="305"/>
                      <a:pt x="1632" y="246"/>
                    </a:cubicBezTo>
                    <a:cubicBezTo>
                      <a:pt x="1613" y="236"/>
                      <a:pt x="1255" y="1"/>
                      <a:pt x="6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9767;p16">
                <a:extLst>
                  <a:ext uri="{FF2B5EF4-FFF2-40B4-BE49-F238E27FC236}">
                    <a16:creationId xmlns="" xmlns:a16="http://schemas.microsoft.com/office/drawing/2014/main" id="{31E1B4A6-FCC3-4E87-9E6F-93E4B2EF28A0}"/>
                  </a:ext>
                </a:extLst>
              </p:cNvPr>
              <p:cNvSpPr/>
              <p:nvPr/>
            </p:nvSpPr>
            <p:spPr>
              <a:xfrm>
                <a:off x="972118" y="3872072"/>
                <a:ext cx="172473" cy="164866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5180" extrusionOk="0">
                    <a:moveTo>
                      <a:pt x="3239" y="346"/>
                    </a:moveTo>
                    <a:lnTo>
                      <a:pt x="3239" y="1144"/>
                    </a:lnTo>
                    <a:cubicBezTo>
                      <a:pt x="3239" y="1287"/>
                      <a:pt x="3203" y="1418"/>
                      <a:pt x="3144" y="1537"/>
                    </a:cubicBezTo>
                    <a:lnTo>
                      <a:pt x="3084" y="1668"/>
                    </a:lnTo>
                    <a:cubicBezTo>
                      <a:pt x="3073" y="1703"/>
                      <a:pt x="3073" y="1715"/>
                      <a:pt x="3073" y="1739"/>
                    </a:cubicBezTo>
                    <a:lnTo>
                      <a:pt x="3073" y="2084"/>
                    </a:lnTo>
                    <a:cubicBezTo>
                      <a:pt x="3073" y="2370"/>
                      <a:pt x="2953" y="2632"/>
                      <a:pt x="2763" y="2846"/>
                    </a:cubicBezTo>
                    <a:cubicBezTo>
                      <a:pt x="2558" y="3028"/>
                      <a:pt x="2311" y="3145"/>
                      <a:pt x="2040" y="3145"/>
                    </a:cubicBezTo>
                    <a:cubicBezTo>
                      <a:pt x="2027" y="3145"/>
                      <a:pt x="2014" y="3144"/>
                      <a:pt x="2001" y="3144"/>
                    </a:cubicBezTo>
                    <a:cubicBezTo>
                      <a:pt x="1406" y="3108"/>
                      <a:pt x="941" y="2620"/>
                      <a:pt x="941" y="2037"/>
                    </a:cubicBezTo>
                    <a:lnTo>
                      <a:pt x="941" y="1739"/>
                    </a:lnTo>
                    <a:cubicBezTo>
                      <a:pt x="941" y="1715"/>
                      <a:pt x="941" y="1703"/>
                      <a:pt x="929" y="1668"/>
                    </a:cubicBezTo>
                    <a:lnTo>
                      <a:pt x="870" y="1537"/>
                    </a:lnTo>
                    <a:cubicBezTo>
                      <a:pt x="810" y="1418"/>
                      <a:pt x="775" y="1287"/>
                      <a:pt x="775" y="1144"/>
                    </a:cubicBezTo>
                    <a:cubicBezTo>
                      <a:pt x="775" y="703"/>
                      <a:pt x="1132" y="346"/>
                      <a:pt x="1584" y="346"/>
                    </a:cubicBezTo>
                    <a:close/>
                    <a:moveTo>
                      <a:pt x="1465" y="3346"/>
                    </a:moveTo>
                    <a:cubicBezTo>
                      <a:pt x="1608" y="3406"/>
                      <a:pt x="1775" y="3453"/>
                      <a:pt x="1953" y="3465"/>
                    </a:cubicBezTo>
                    <a:lnTo>
                      <a:pt x="2001" y="3465"/>
                    </a:lnTo>
                    <a:cubicBezTo>
                      <a:pt x="2180" y="3465"/>
                      <a:pt x="2370" y="3442"/>
                      <a:pt x="2537" y="3370"/>
                    </a:cubicBezTo>
                    <a:lnTo>
                      <a:pt x="2537" y="3584"/>
                    </a:lnTo>
                    <a:cubicBezTo>
                      <a:pt x="2537" y="3632"/>
                      <a:pt x="2549" y="3692"/>
                      <a:pt x="2549" y="3739"/>
                    </a:cubicBezTo>
                    <a:lnTo>
                      <a:pt x="2001" y="4156"/>
                    </a:lnTo>
                    <a:lnTo>
                      <a:pt x="1453" y="3727"/>
                    </a:lnTo>
                    <a:cubicBezTo>
                      <a:pt x="1465" y="3680"/>
                      <a:pt x="1465" y="3632"/>
                      <a:pt x="1465" y="3573"/>
                    </a:cubicBezTo>
                    <a:lnTo>
                      <a:pt x="1465" y="3346"/>
                    </a:lnTo>
                    <a:close/>
                    <a:moveTo>
                      <a:pt x="1251" y="3977"/>
                    </a:moveTo>
                    <a:lnTo>
                      <a:pt x="1834" y="4406"/>
                    </a:lnTo>
                    <a:lnTo>
                      <a:pt x="1834" y="4870"/>
                    </a:lnTo>
                    <a:cubicBezTo>
                      <a:pt x="1334" y="4835"/>
                      <a:pt x="822" y="4680"/>
                      <a:pt x="394" y="4358"/>
                    </a:cubicBezTo>
                    <a:cubicBezTo>
                      <a:pt x="417" y="4335"/>
                      <a:pt x="465" y="4299"/>
                      <a:pt x="501" y="4287"/>
                    </a:cubicBezTo>
                    <a:lnTo>
                      <a:pt x="1132" y="4049"/>
                    </a:lnTo>
                    <a:cubicBezTo>
                      <a:pt x="1179" y="4037"/>
                      <a:pt x="1227" y="4001"/>
                      <a:pt x="1251" y="3977"/>
                    </a:cubicBezTo>
                    <a:close/>
                    <a:moveTo>
                      <a:pt x="2739" y="3989"/>
                    </a:moveTo>
                    <a:cubicBezTo>
                      <a:pt x="2787" y="4025"/>
                      <a:pt x="2822" y="4037"/>
                      <a:pt x="2858" y="4061"/>
                    </a:cubicBezTo>
                    <a:lnTo>
                      <a:pt x="3632" y="4346"/>
                    </a:lnTo>
                    <a:cubicBezTo>
                      <a:pt x="3192" y="4656"/>
                      <a:pt x="2680" y="4835"/>
                      <a:pt x="2168" y="4870"/>
                    </a:cubicBezTo>
                    <a:lnTo>
                      <a:pt x="2168" y="4418"/>
                    </a:lnTo>
                    <a:lnTo>
                      <a:pt x="2739" y="3989"/>
                    </a:lnTo>
                    <a:close/>
                    <a:moveTo>
                      <a:pt x="1596" y="1"/>
                    </a:moveTo>
                    <a:cubicBezTo>
                      <a:pt x="977" y="1"/>
                      <a:pt x="465" y="501"/>
                      <a:pt x="465" y="1132"/>
                    </a:cubicBezTo>
                    <a:cubicBezTo>
                      <a:pt x="465" y="1310"/>
                      <a:pt x="513" y="1501"/>
                      <a:pt x="596" y="1668"/>
                    </a:cubicBezTo>
                    <a:lnTo>
                      <a:pt x="644" y="1751"/>
                    </a:lnTo>
                    <a:lnTo>
                      <a:pt x="644" y="2013"/>
                    </a:lnTo>
                    <a:cubicBezTo>
                      <a:pt x="644" y="2453"/>
                      <a:pt x="858" y="2858"/>
                      <a:pt x="1168" y="3120"/>
                    </a:cubicBezTo>
                    <a:lnTo>
                      <a:pt x="1168" y="3561"/>
                    </a:lnTo>
                    <a:cubicBezTo>
                      <a:pt x="1168" y="3632"/>
                      <a:pt x="1120" y="3704"/>
                      <a:pt x="1048" y="3739"/>
                    </a:cubicBezTo>
                    <a:lnTo>
                      <a:pt x="406" y="3977"/>
                    </a:lnTo>
                    <a:cubicBezTo>
                      <a:pt x="239" y="4037"/>
                      <a:pt x="108" y="4168"/>
                      <a:pt x="36" y="4311"/>
                    </a:cubicBezTo>
                    <a:cubicBezTo>
                      <a:pt x="1" y="4394"/>
                      <a:pt x="25" y="4466"/>
                      <a:pt x="84" y="4513"/>
                    </a:cubicBezTo>
                    <a:cubicBezTo>
                      <a:pt x="644" y="4954"/>
                      <a:pt x="1334" y="5180"/>
                      <a:pt x="2001" y="5180"/>
                    </a:cubicBezTo>
                    <a:cubicBezTo>
                      <a:pt x="2799" y="5180"/>
                      <a:pt x="3596" y="4870"/>
                      <a:pt x="4204" y="4275"/>
                    </a:cubicBezTo>
                    <a:cubicBezTo>
                      <a:pt x="5323" y="3168"/>
                      <a:pt x="5418" y="1406"/>
                      <a:pt x="4442" y="167"/>
                    </a:cubicBezTo>
                    <a:cubicBezTo>
                      <a:pt x="4405" y="124"/>
                      <a:pt x="4351" y="98"/>
                      <a:pt x="4301" y="98"/>
                    </a:cubicBezTo>
                    <a:cubicBezTo>
                      <a:pt x="4269" y="98"/>
                      <a:pt x="4239" y="108"/>
                      <a:pt x="4216" y="132"/>
                    </a:cubicBezTo>
                    <a:cubicBezTo>
                      <a:pt x="4144" y="191"/>
                      <a:pt x="4132" y="298"/>
                      <a:pt x="4192" y="358"/>
                    </a:cubicBezTo>
                    <a:cubicBezTo>
                      <a:pt x="5061" y="1465"/>
                      <a:pt x="4966" y="3049"/>
                      <a:pt x="3965" y="4049"/>
                    </a:cubicBezTo>
                    <a:lnTo>
                      <a:pt x="3906" y="4108"/>
                    </a:lnTo>
                    <a:cubicBezTo>
                      <a:pt x="3870" y="4096"/>
                      <a:pt x="3835" y="4061"/>
                      <a:pt x="3799" y="4049"/>
                    </a:cubicBezTo>
                    <a:lnTo>
                      <a:pt x="2977" y="3739"/>
                    </a:lnTo>
                    <a:cubicBezTo>
                      <a:pt x="2906" y="3704"/>
                      <a:pt x="2858" y="3644"/>
                      <a:pt x="2858" y="3561"/>
                    </a:cubicBezTo>
                    <a:lnTo>
                      <a:pt x="2858" y="3144"/>
                    </a:lnTo>
                    <a:cubicBezTo>
                      <a:pt x="2894" y="3108"/>
                      <a:pt x="2942" y="3084"/>
                      <a:pt x="2965" y="3049"/>
                    </a:cubicBezTo>
                    <a:cubicBezTo>
                      <a:pt x="3239" y="2787"/>
                      <a:pt x="3382" y="2441"/>
                      <a:pt x="3382" y="2072"/>
                    </a:cubicBezTo>
                    <a:lnTo>
                      <a:pt x="3382" y="1751"/>
                    </a:lnTo>
                    <a:lnTo>
                      <a:pt x="3430" y="1668"/>
                    </a:lnTo>
                    <a:cubicBezTo>
                      <a:pt x="3513" y="1501"/>
                      <a:pt x="3561" y="1310"/>
                      <a:pt x="3561" y="1132"/>
                    </a:cubicBezTo>
                    <a:lnTo>
                      <a:pt x="3561" y="167"/>
                    </a:lnTo>
                    <a:cubicBezTo>
                      <a:pt x="3561" y="72"/>
                      <a:pt x="3489" y="1"/>
                      <a:pt x="3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" name="Forma libre: forma 100">
            <a:extLst>
              <a:ext uri="{FF2B5EF4-FFF2-40B4-BE49-F238E27FC236}">
                <a16:creationId xmlns="" xmlns:a16="http://schemas.microsoft.com/office/drawing/2014/main" id="{318EF276-7881-47F0-A10B-9CB3A74A4B51}"/>
              </a:ext>
            </a:extLst>
          </p:cNvPr>
          <p:cNvSpPr/>
          <p:nvPr/>
        </p:nvSpPr>
        <p:spPr>
          <a:xfrm>
            <a:off x="-5887786" y="470018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grpSp>
        <p:nvGrpSpPr>
          <p:cNvPr id="102" name="Google Shape;9565;p16">
            <a:extLst>
              <a:ext uri="{FF2B5EF4-FFF2-40B4-BE49-F238E27FC236}">
                <a16:creationId xmlns="" xmlns:a16="http://schemas.microsoft.com/office/drawing/2014/main" id="{6911C58B-184B-4B48-B361-9D0C920DFB8E}"/>
              </a:ext>
            </a:extLst>
          </p:cNvPr>
          <p:cNvGrpSpPr/>
          <p:nvPr/>
        </p:nvGrpSpPr>
        <p:grpSpPr>
          <a:xfrm>
            <a:off x="4374141" y="4759340"/>
            <a:ext cx="353954" cy="318880"/>
            <a:chOff x="3988156" y="3380210"/>
            <a:chExt cx="353954" cy="318880"/>
          </a:xfrm>
          <a:solidFill>
            <a:schemeClr val="tx2"/>
          </a:solidFill>
        </p:grpSpPr>
        <p:sp>
          <p:nvSpPr>
            <p:cNvPr id="103" name="Google Shape;9566;p16">
              <a:extLst>
                <a:ext uri="{FF2B5EF4-FFF2-40B4-BE49-F238E27FC236}">
                  <a16:creationId xmlns="" xmlns:a16="http://schemas.microsoft.com/office/drawing/2014/main" id="{34FEF0D5-D52E-46D4-928C-320775B74BB5}"/>
                </a:ext>
              </a:extLst>
            </p:cNvPr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567;p16">
              <a:extLst>
                <a:ext uri="{FF2B5EF4-FFF2-40B4-BE49-F238E27FC236}">
                  <a16:creationId xmlns="" xmlns:a16="http://schemas.microsoft.com/office/drawing/2014/main" id="{2F04CE09-94BF-4528-89B2-03568A430B18}"/>
                </a:ext>
              </a:extLst>
            </p:cNvPr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568;p16">
              <a:extLst>
                <a:ext uri="{FF2B5EF4-FFF2-40B4-BE49-F238E27FC236}">
                  <a16:creationId xmlns="" xmlns:a16="http://schemas.microsoft.com/office/drawing/2014/main" id="{B6B08041-C22B-404B-8E95-7D47C6060DD9}"/>
                </a:ext>
              </a:extLst>
            </p:cNvPr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569;p16">
              <a:extLst>
                <a:ext uri="{FF2B5EF4-FFF2-40B4-BE49-F238E27FC236}">
                  <a16:creationId xmlns="" xmlns:a16="http://schemas.microsoft.com/office/drawing/2014/main" id="{2785973C-540C-4234-8B3F-4499D107D775}"/>
                </a:ext>
              </a:extLst>
            </p:cNvPr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570;p16">
              <a:extLst>
                <a:ext uri="{FF2B5EF4-FFF2-40B4-BE49-F238E27FC236}">
                  <a16:creationId xmlns="" xmlns:a16="http://schemas.microsoft.com/office/drawing/2014/main" id="{A8506889-6E17-4902-B31B-421EA7EFC68E}"/>
                </a:ext>
              </a:extLst>
            </p:cNvPr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9481;p16">
            <a:extLst>
              <a:ext uri="{FF2B5EF4-FFF2-40B4-BE49-F238E27FC236}">
                <a16:creationId xmlns="" xmlns:a16="http://schemas.microsoft.com/office/drawing/2014/main" id="{31761984-16FA-402E-95EF-C012A8AFB5DF}"/>
              </a:ext>
            </a:extLst>
          </p:cNvPr>
          <p:cNvGrpSpPr/>
          <p:nvPr/>
        </p:nvGrpSpPr>
        <p:grpSpPr>
          <a:xfrm>
            <a:off x="5761688" y="4755251"/>
            <a:ext cx="446826" cy="327059"/>
            <a:chOff x="5733194" y="2431718"/>
            <a:chExt cx="446826" cy="327059"/>
          </a:xfrm>
          <a:solidFill>
            <a:schemeClr val="tx2"/>
          </a:solidFill>
        </p:grpSpPr>
        <p:sp>
          <p:nvSpPr>
            <p:cNvPr id="109" name="Google Shape;9482;p16">
              <a:extLst>
                <a:ext uri="{FF2B5EF4-FFF2-40B4-BE49-F238E27FC236}">
                  <a16:creationId xmlns="" xmlns:a16="http://schemas.microsoft.com/office/drawing/2014/main" id="{A6AA4611-E527-47AA-A264-A7A83827C444}"/>
                </a:ext>
              </a:extLst>
            </p:cNvPr>
            <p:cNvSpPr/>
            <p:nvPr/>
          </p:nvSpPr>
          <p:spPr>
            <a:xfrm>
              <a:off x="6032946" y="2474145"/>
              <a:ext cx="56112" cy="20115"/>
            </a:xfrm>
            <a:custGeom>
              <a:avLst/>
              <a:gdLst/>
              <a:ahLst/>
              <a:cxnLst/>
              <a:rect l="l" t="t" r="r" b="b"/>
              <a:pathLst>
                <a:path w="1763" h="63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83;p16">
              <a:extLst>
                <a:ext uri="{FF2B5EF4-FFF2-40B4-BE49-F238E27FC236}">
                  <a16:creationId xmlns="" xmlns:a16="http://schemas.microsoft.com/office/drawing/2014/main" id="{94E9A03C-9885-4CAA-A415-E3CD3DB03DF0}"/>
                </a:ext>
              </a:extLst>
            </p:cNvPr>
            <p:cNvSpPr/>
            <p:nvPr/>
          </p:nvSpPr>
          <p:spPr>
            <a:xfrm>
              <a:off x="5733194" y="2431718"/>
              <a:ext cx="446826" cy="327059"/>
            </a:xfrm>
            <a:custGeom>
              <a:avLst/>
              <a:gdLst/>
              <a:ahLst/>
              <a:cxnLst/>
              <a:rect l="l" t="t" r="r" b="b"/>
              <a:pathLst>
                <a:path w="14039" h="10276" extrusionOk="0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84;p16">
              <a:extLst>
                <a:ext uri="{FF2B5EF4-FFF2-40B4-BE49-F238E27FC236}">
                  <a16:creationId xmlns="" xmlns:a16="http://schemas.microsoft.com/office/drawing/2014/main" id="{5B719232-432C-4BA6-85AC-915B9C99D1CD}"/>
                </a:ext>
              </a:extLst>
            </p:cNvPr>
            <p:cNvSpPr/>
            <p:nvPr/>
          </p:nvSpPr>
          <p:spPr>
            <a:xfrm>
              <a:off x="6019323" y="2641653"/>
              <a:ext cx="13272" cy="1327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9364;p16">
            <a:extLst>
              <a:ext uri="{FF2B5EF4-FFF2-40B4-BE49-F238E27FC236}">
                <a16:creationId xmlns="" xmlns:a16="http://schemas.microsoft.com/office/drawing/2014/main" id="{C8806646-AA1C-496F-97AC-4BB973715BE6}"/>
              </a:ext>
            </a:extLst>
          </p:cNvPr>
          <p:cNvGrpSpPr/>
          <p:nvPr/>
        </p:nvGrpSpPr>
        <p:grpSpPr>
          <a:xfrm>
            <a:off x="7254833" y="4741040"/>
            <a:ext cx="355099" cy="355481"/>
            <a:chOff x="3539102" y="2427549"/>
            <a:chExt cx="355099" cy="355481"/>
          </a:xfrm>
          <a:solidFill>
            <a:schemeClr val="tx2"/>
          </a:solidFill>
        </p:grpSpPr>
        <p:sp>
          <p:nvSpPr>
            <p:cNvPr id="113" name="Google Shape;9365;p16">
              <a:extLst>
                <a:ext uri="{FF2B5EF4-FFF2-40B4-BE49-F238E27FC236}">
                  <a16:creationId xmlns="" xmlns:a16="http://schemas.microsoft.com/office/drawing/2014/main" id="{7637102B-0E88-483D-B598-625869A78725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366;p16">
              <a:extLst>
                <a:ext uri="{FF2B5EF4-FFF2-40B4-BE49-F238E27FC236}">
                  <a16:creationId xmlns="" xmlns:a16="http://schemas.microsoft.com/office/drawing/2014/main" id="{513F2800-FAE6-4680-8E40-462A8E970F5E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763;p16">
            <a:extLst>
              <a:ext uri="{FF2B5EF4-FFF2-40B4-BE49-F238E27FC236}">
                <a16:creationId xmlns="" xmlns:a16="http://schemas.microsoft.com/office/drawing/2014/main" id="{3AA46016-6C0C-44ED-8AE7-2A0E10B44088}"/>
              </a:ext>
            </a:extLst>
          </p:cNvPr>
          <p:cNvGrpSpPr/>
          <p:nvPr/>
        </p:nvGrpSpPr>
        <p:grpSpPr>
          <a:xfrm>
            <a:off x="1587258" y="4742169"/>
            <a:ext cx="264550" cy="353222"/>
            <a:chOff x="903530" y="3806125"/>
            <a:chExt cx="264550" cy="353222"/>
          </a:xfrm>
          <a:solidFill>
            <a:schemeClr val="tx2"/>
          </a:solidFill>
        </p:grpSpPr>
        <p:sp>
          <p:nvSpPr>
            <p:cNvPr id="116" name="Google Shape;9764;p16">
              <a:extLst>
                <a:ext uri="{FF2B5EF4-FFF2-40B4-BE49-F238E27FC236}">
                  <a16:creationId xmlns="" xmlns:a16="http://schemas.microsoft.com/office/drawing/2014/main" id="{C468E4A1-FAC9-4603-A83D-501312E8BB40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765;p16">
              <a:extLst>
                <a:ext uri="{FF2B5EF4-FFF2-40B4-BE49-F238E27FC236}">
                  <a16:creationId xmlns="" xmlns:a16="http://schemas.microsoft.com/office/drawing/2014/main" id="{EF71C059-0667-47C2-8A6C-1FBEE5318D52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766;p16">
              <a:extLst>
                <a:ext uri="{FF2B5EF4-FFF2-40B4-BE49-F238E27FC236}">
                  <a16:creationId xmlns="" xmlns:a16="http://schemas.microsoft.com/office/drawing/2014/main" id="{333BAB8A-9C06-44F4-BBEA-A1E64B26179C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767;p16">
              <a:extLst>
                <a:ext uri="{FF2B5EF4-FFF2-40B4-BE49-F238E27FC236}">
                  <a16:creationId xmlns="" xmlns:a16="http://schemas.microsoft.com/office/drawing/2014/main" id="{3D25E8C4-6F6A-4C79-BB14-928C48CCCC7F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162" y="464820"/>
            <a:ext cx="2856406" cy="367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Oval 62"/>
          <p:cNvSpPr/>
          <p:nvPr/>
        </p:nvSpPr>
        <p:spPr>
          <a:xfrm>
            <a:off x="6530035" y="1562100"/>
            <a:ext cx="1341425" cy="13182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4573231" y="2827020"/>
            <a:ext cx="2537287" cy="15786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ontent Placeholder 5">
            <a:extLst>
              <a:ext uri="{FF2B5EF4-FFF2-40B4-BE49-F238E27FC236}">
                <a16:creationId xmlns="" xmlns:a16="http://schemas.microsoft.com/office/drawing/2014/main" id="{5495792E-BEB6-420E-8DA4-EB674E429EEB}"/>
              </a:ext>
            </a:extLst>
          </p:cNvPr>
          <p:cNvSpPr txBox="1">
            <a:spLocks/>
          </p:cNvSpPr>
          <p:nvPr/>
        </p:nvSpPr>
        <p:spPr>
          <a:xfrm>
            <a:off x="6530035" y="1925955"/>
            <a:ext cx="1555080" cy="308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kern="12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b="1" dirty="0" smtClean="0"/>
              <a:t>Кадет в ИТ Таланти </a:t>
            </a:r>
            <a:endParaRPr lang="en-US" sz="1800" b="1" dirty="0"/>
          </a:p>
        </p:txBody>
      </p:sp>
      <p:sp>
        <p:nvSpPr>
          <p:cNvPr id="3" name="Rectangle 2"/>
          <p:cNvSpPr/>
          <p:nvPr/>
        </p:nvSpPr>
        <p:spPr>
          <a:xfrm>
            <a:off x="4702377" y="3308581"/>
            <a:ext cx="2318263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1700" b="1" dirty="0">
                <a:solidFill>
                  <a:schemeClr val="accent1"/>
                </a:solidFill>
                <a:latin typeface="Georgia" pitchFamily="18" charset="0"/>
              </a:rPr>
              <a:t>Инженер </a:t>
            </a:r>
            <a:endParaRPr lang="bg-BG" sz="1700" b="1" dirty="0" smtClean="0">
              <a:solidFill>
                <a:schemeClr val="accent1"/>
              </a:solidFill>
              <a:latin typeface="Georgia" pitchFamily="18" charset="0"/>
            </a:endParaRPr>
          </a:p>
          <a:p>
            <a:r>
              <a:rPr lang="bg-BG" sz="1700" b="1" dirty="0" smtClean="0">
                <a:solidFill>
                  <a:schemeClr val="accent1"/>
                </a:solidFill>
                <a:latin typeface="Georgia" pitchFamily="18" charset="0"/>
              </a:rPr>
              <a:t>телекомуникации</a:t>
            </a:r>
            <a:endParaRPr lang="bg-BG" sz="1700" b="1" dirty="0">
              <a:solidFill>
                <a:schemeClr val="accent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2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AE880D46-5EAE-45C7-BE76-5AF3DE03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08" y="89154"/>
            <a:ext cx="7696200" cy="715566"/>
          </a:xfrm>
        </p:spPr>
        <p:txBody>
          <a:bodyPr/>
          <a:lstStyle/>
          <a:p>
            <a:r>
              <a:rPr lang="en-US" dirty="0" smtClean="0"/>
              <a:t>02. </a:t>
            </a:r>
            <a:r>
              <a:rPr lang="bg-BG" dirty="0" smtClean="0"/>
              <a:t>Използвани технологии</a:t>
            </a:r>
            <a:endParaRPr lang="en-US" dirty="0"/>
          </a:p>
        </p:txBody>
      </p:sp>
      <p:sp>
        <p:nvSpPr>
          <p:cNvPr id="56" name="Elipse 55">
            <a:extLst>
              <a:ext uri="{FF2B5EF4-FFF2-40B4-BE49-F238E27FC236}">
                <a16:creationId xmlns="" xmlns:a16="http://schemas.microsoft.com/office/drawing/2014/main" id="{38996862-262F-4AAF-BF32-E8A6A347A83E}"/>
              </a:ext>
            </a:extLst>
          </p:cNvPr>
          <p:cNvSpPr/>
          <p:nvPr/>
        </p:nvSpPr>
        <p:spPr>
          <a:xfrm>
            <a:off x="877208" y="869062"/>
            <a:ext cx="710050" cy="696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42" name="Grupo 141">
            <a:extLst>
              <a:ext uri="{FF2B5EF4-FFF2-40B4-BE49-F238E27FC236}">
                <a16:creationId xmlns="" xmlns:a16="http://schemas.microsoft.com/office/drawing/2014/main" id="{979FC50A-2544-4FCC-9D06-774B311CBE51}"/>
              </a:ext>
            </a:extLst>
          </p:cNvPr>
          <p:cNvGrpSpPr/>
          <p:nvPr/>
        </p:nvGrpSpPr>
        <p:grpSpPr>
          <a:xfrm>
            <a:off x="2872041" y="5259870"/>
            <a:ext cx="528674" cy="528674"/>
            <a:chOff x="2872041" y="5239956"/>
            <a:chExt cx="528674" cy="528674"/>
          </a:xfrm>
        </p:grpSpPr>
        <p:sp>
          <p:nvSpPr>
            <p:cNvPr id="143" name="Elipse 142">
              <a:extLst>
                <a:ext uri="{FF2B5EF4-FFF2-40B4-BE49-F238E27FC236}">
                  <a16:creationId xmlns="" xmlns:a16="http://schemas.microsoft.com/office/drawing/2014/main" id="{34A13B6C-739A-439D-935B-1ABA99E35FAF}"/>
                </a:ext>
              </a:extLst>
            </p:cNvPr>
            <p:cNvSpPr/>
            <p:nvPr/>
          </p:nvSpPr>
          <p:spPr>
            <a:xfrm>
              <a:off x="287204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44" name="Google Shape;8552;p14">
              <a:extLst>
                <a:ext uri="{FF2B5EF4-FFF2-40B4-BE49-F238E27FC236}">
                  <a16:creationId xmlns="" xmlns:a16="http://schemas.microsoft.com/office/drawing/2014/main" id="{3EFFF3DA-2D7E-4D59-891B-006CD9043187}"/>
                </a:ext>
              </a:extLst>
            </p:cNvPr>
            <p:cNvGrpSpPr/>
            <p:nvPr/>
          </p:nvGrpSpPr>
          <p:grpSpPr>
            <a:xfrm>
              <a:off x="2958661" y="5326386"/>
              <a:ext cx="355434" cy="355815"/>
              <a:chOff x="4673540" y="3680297"/>
              <a:chExt cx="355434" cy="355815"/>
            </a:xfrm>
            <a:solidFill>
              <a:schemeClr val="tx2"/>
            </a:solidFill>
          </p:grpSpPr>
          <p:sp>
            <p:nvSpPr>
              <p:cNvPr id="145" name="Google Shape;8553;p14">
                <a:extLst>
                  <a:ext uri="{FF2B5EF4-FFF2-40B4-BE49-F238E27FC236}">
                    <a16:creationId xmlns="" xmlns:a16="http://schemas.microsoft.com/office/drawing/2014/main" id="{C18A5FC9-8FDF-4967-96B0-D0908793AC7A}"/>
                  </a:ext>
                </a:extLst>
              </p:cNvPr>
              <p:cNvSpPr/>
              <p:nvPr/>
            </p:nvSpPr>
            <p:spPr>
              <a:xfrm>
                <a:off x="4673540" y="3680297"/>
                <a:ext cx="355434" cy="355815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11205" extrusionOk="0">
                    <a:moveTo>
                      <a:pt x="2012" y="0"/>
                    </a:moveTo>
                    <a:cubicBezTo>
                      <a:pt x="905" y="0"/>
                      <a:pt x="0" y="893"/>
                      <a:pt x="0" y="2013"/>
                    </a:cubicBezTo>
                    <a:lnTo>
                      <a:pt x="0" y="9192"/>
                    </a:lnTo>
                    <a:cubicBezTo>
                      <a:pt x="0" y="10287"/>
                      <a:pt x="893" y="11204"/>
                      <a:pt x="2012" y="11204"/>
                    </a:cubicBezTo>
                    <a:lnTo>
                      <a:pt x="9180" y="11204"/>
                    </a:lnTo>
                    <a:cubicBezTo>
                      <a:pt x="10287" y="11204"/>
                      <a:pt x="11192" y="10311"/>
                      <a:pt x="11192" y="9192"/>
                    </a:cubicBezTo>
                    <a:lnTo>
                      <a:pt x="11192" y="2013"/>
                    </a:lnTo>
                    <a:cubicBezTo>
                      <a:pt x="11180" y="917"/>
                      <a:pt x="10287" y="0"/>
                      <a:pt x="9180" y="0"/>
                    </a:cubicBezTo>
                    <a:lnTo>
                      <a:pt x="8085" y="0"/>
                    </a:lnTo>
                    <a:cubicBezTo>
                      <a:pt x="7989" y="0"/>
                      <a:pt x="7918" y="84"/>
                      <a:pt x="7918" y="167"/>
                    </a:cubicBezTo>
                    <a:cubicBezTo>
                      <a:pt x="7918" y="262"/>
                      <a:pt x="7989" y="334"/>
                      <a:pt x="8085" y="334"/>
                    </a:cubicBezTo>
                    <a:lnTo>
                      <a:pt x="9180" y="334"/>
                    </a:lnTo>
                    <a:cubicBezTo>
                      <a:pt x="10109" y="334"/>
                      <a:pt x="10847" y="1084"/>
                      <a:pt x="10847" y="2001"/>
                    </a:cubicBezTo>
                    <a:lnTo>
                      <a:pt x="10847" y="9180"/>
                    </a:lnTo>
                    <a:cubicBezTo>
                      <a:pt x="10847" y="10097"/>
                      <a:pt x="10109" y="10847"/>
                      <a:pt x="9180" y="10847"/>
                    </a:cubicBezTo>
                    <a:lnTo>
                      <a:pt x="2012" y="10847"/>
                    </a:lnTo>
                    <a:cubicBezTo>
                      <a:pt x="1084" y="10847"/>
                      <a:pt x="345" y="10097"/>
                      <a:pt x="345" y="9180"/>
                    </a:cubicBezTo>
                    <a:lnTo>
                      <a:pt x="345" y="2001"/>
                    </a:lnTo>
                    <a:cubicBezTo>
                      <a:pt x="345" y="1084"/>
                      <a:pt x="1084" y="334"/>
                      <a:pt x="2012" y="334"/>
                    </a:cubicBezTo>
                    <a:lnTo>
                      <a:pt x="7418" y="334"/>
                    </a:lnTo>
                    <a:cubicBezTo>
                      <a:pt x="7501" y="334"/>
                      <a:pt x="7573" y="262"/>
                      <a:pt x="7573" y="167"/>
                    </a:cubicBezTo>
                    <a:cubicBezTo>
                      <a:pt x="7573" y="84"/>
                      <a:pt x="7501" y="0"/>
                      <a:pt x="7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8554;p14">
                <a:extLst>
                  <a:ext uri="{FF2B5EF4-FFF2-40B4-BE49-F238E27FC236}">
                    <a16:creationId xmlns="" xmlns:a16="http://schemas.microsoft.com/office/drawing/2014/main" id="{A2F1411D-1C3B-4840-86E1-332A22030F2D}"/>
                  </a:ext>
                </a:extLst>
              </p:cNvPr>
              <p:cNvSpPr/>
              <p:nvPr/>
            </p:nvSpPr>
            <p:spPr>
              <a:xfrm>
                <a:off x="4805864" y="3736630"/>
                <a:ext cx="93042" cy="92661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918" extrusionOk="0">
                    <a:moveTo>
                      <a:pt x="1477" y="334"/>
                    </a:moveTo>
                    <a:cubicBezTo>
                      <a:pt x="2096" y="334"/>
                      <a:pt x="2608" y="834"/>
                      <a:pt x="2608" y="1465"/>
                    </a:cubicBezTo>
                    <a:cubicBezTo>
                      <a:pt x="2608" y="2084"/>
                      <a:pt x="2096" y="2596"/>
                      <a:pt x="1477" y="2596"/>
                    </a:cubicBezTo>
                    <a:cubicBezTo>
                      <a:pt x="846" y="2596"/>
                      <a:pt x="346" y="2084"/>
                      <a:pt x="346" y="1465"/>
                    </a:cubicBezTo>
                    <a:cubicBezTo>
                      <a:pt x="346" y="834"/>
                      <a:pt x="846" y="334"/>
                      <a:pt x="1477" y="334"/>
                    </a:cubicBezTo>
                    <a:close/>
                    <a:moveTo>
                      <a:pt x="1477" y="0"/>
                    </a:moveTo>
                    <a:cubicBezTo>
                      <a:pt x="667" y="0"/>
                      <a:pt x="12" y="655"/>
                      <a:pt x="12" y="1465"/>
                    </a:cubicBezTo>
                    <a:cubicBezTo>
                      <a:pt x="0" y="2263"/>
                      <a:pt x="655" y="2918"/>
                      <a:pt x="1477" y="2918"/>
                    </a:cubicBezTo>
                    <a:cubicBezTo>
                      <a:pt x="2274" y="2918"/>
                      <a:pt x="2929" y="2263"/>
                      <a:pt x="2929" y="1465"/>
                    </a:cubicBezTo>
                    <a:cubicBezTo>
                      <a:pt x="2929" y="655"/>
                      <a:pt x="2274" y="0"/>
                      <a:pt x="1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8555;p14">
                <a:extLst>
                  <a:ext uri="{FF2B5EF4-FFF2-40B4-BE49-F238E27FC236}">
                    <a16:creationId xmlns="" xmlns:a16="http://schemas.microsoft.com/office/drawing/2014/main" id="{8E5CC590-27F9-45B7-9CB3-038EB6EAD9F4}"/>
                  </a:ext>
                </a:extLst>
              </p:cNvPr>
              <p:cNvSpPr/>
              <p:nvPr/>
            </p:nvSpPr>
            <p:spPr>
              <a:xfrm>
                <a:off x="4779380" y="3841358"/>
                <a:ext cx="143723" cy="138801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371" extrusionOk="0">
                    <a:moveTo>
                      <a:pt x="477" y="1"/>
                    </a:moveTo>
                    <a:cubicBezTo>
                      <a:pt x="215" y="1"/>
                      <a:pt x="1" y="203"/>
                      <a:pt x="1" y="477"/>
                    </a:cubicBezTo>
                    <a:lnTo>
                      <a:pt x="1" y="893"/>
                    </a:lnTo>
                    <a:cubicBezTo>
                      <a:pt x="1" y="1155"/>
                      <a:pt x="203" y="1370"/>
                      <a:pt x="477" y="1370"/>
                    </a:cubicBezTo>
                    <a:lnTo>
                      <a:pt x="763" y="1370"/>
                    </a:lnTo>
                    <a:cubicBezTo>
                      <a:pt x="834" y="1370"/>
                      <a:pt x="906" y="1429"/>
                      <a:pt x="906" y="1513"/>
                    </a:cubicBezTo>
                    <a:lnTo>
                      <a:pt x="906" y="2858"/>
                    </a:lnTo>
                    <a:cubicBezTo>
                      <a:pt x="906" y="2929"/>
                      <a:pt x="846" y="3001"/>
                      <a:pt x="763" y="3001"/>
                    </a:cubicBezTo>
                    <a:lnTo>
                      <a:pt x="572" y="3001"/>
                    </a:lnTo>
                    <a:cubicBezTo>
                      <a:pt x="299" y="3001"/>
                      <a:pt x="96" y="3215"/>
                      <a:pt x="96" y="3477"/>
                    </a:cubicBezTo>
                    <a:lnTo>
                      <a:pt x="96" y="3894"/>
                    </a:lnTo>
                    <a:cubicBezTo>
                      <a:pt x="96" y="4168"/>
                      <a:pt x="299" y="4370"/>
                      <a:pt x="572" y="4370"/>
                    </a:cubicBezTo>
                    <a:lnTo>
                      <a:pt x="4049" y="4370"/>
                    </a:lnTo>
                    <a:cubicBezTo>
                      <a:pt x="4311" y="4370"/>
                      <a:pt x="4525" y="4168"/>
                      <a:pt x="4525" y="3894"/>
                    </a:cubicBezTo>
                    <a:lnTo>
                      <a:pt x="4525" y="3477"/>
                    </a:lnTo>
                    <a:cubicBezTo>
                      <a:pt x="4525" y="3215"/>
                      <a:pt x="4311" y="3001"/>
                      <a:pt x="4049" y="3001"/>
                    </a:cubicBezTo>
                    <a:lnTo>
                      <a:pt x="3859" y="3001"/>
                    </a:lnTo>
                    <a:cubicBezTo>
                      <a:pt x="3787" y="3001"/>
                      <a:pt x="3704" y="2941"/>
                      <a:pt x="3704" y="2858"/>
                    </a:cubicBezTo>
                    <a:lnTo>
                      <a:pt x="3704" y="477"/>
                    </a:lnTo>
                    <a:cubicBezTo>
                      <a:pt x="3704" y="203"/>
                      <a:pt x="3501" y="1"/>
                      <a:pt x="3228" y="1"/>
                    </a:cubicBezTo>
                    <a:lnTo>
                      <a:pt x="1442" y="1"/>
                    </a:lnTo>
                    <a:cubicBezTo>
                      <a:pt x="1358" y="1"/>
                      <a:pt x="1287" y="72"/>
                      <a:pt x="1287" y="155"/>
                    </a:cubicBezTo>
                    <a:cubicBezTo>
                      <a:pt x="1287" y="251"/>
                      <a:pt x="1358" y="322"/>
                      <a:pt x="1442" y="322"/>
                    </a:cubicBezTo>
                    <a:lnTo>
                      <a:pt x="3228" y="322"/>
                    </a:lnTo>
                    <a:cubicBezTo>
                      <a:pt x="3311" y="322"/>
                      <a:pt x="3382" y="382"/>
                      <a:pt x="3382" y="477"/>
                    </a:cubicBezTo>
                    <a:lnTo>
                      <a:pt x="3382" y="2858"/>
                    </a:lnTo>
                    <a:cubicBezTo>
                      <a:pt x="3382" y="3120"/>
                      <a:pt x="3585" y="3334"/>
                      <a:pt x="3859" y="3334"/>
                    </a:cubicBezTo>
                    <a:lnTo>
                      <a:pt x="4049" y="3334"/>
                    </a:lnTo>
                    <a:cubicBezTo>
                      <a:pt x="4121" y="3334"/>
                      <a:pt x="4204" y="3394"/>
                      <a:pt x="4204" y="3477"/>
                    </a:cubicBezTo>
                    <a:lnTo>
                      <a:pt x="4204" y="3894"/>
                    </a:lnTo>
                    <a:cubicBezTo>
                      <a:pt x="4204" y="3965"/>
                      <a:pt x="4132" y="4049"/>
                      <a:pt x="4049" y="4049"/>
                    </a:cubicBezTo>
                    <a:lnTo>
                      <a:pt x="572" y="4049"/>
                    </a:lnTo>
                    <a:cubicBezTo>
                      <a:pt x="489" y="4049"/>
                      <a:pt x="418" y="3989"/>
                      <a:pt x="418" y="3894"/>
                    </a:cubicBezTo>
                    <a:lnTo>
                      <a:pt x="418" y="3477"/>
                    </a:lnTo>
                    <a:cubicBezTo>
                      <a:pt x="418" y="3406"/>
                      <a:pt x="477" y="3334"/>
                      <a:pt x="572" y="3334"/>
                    </a:cubicBezTo>
                    <a:lnTo>
                      <a:pt x="763" y="3334"/>
                    </a:lnTo>
                    <a:cubicBezTo>
                      <a:pt x="1025" y="3334"/>
                      <a:pt x="1239" y="3120"/>
                      <a:pt x="1239" y="2858"/>
                    </a:cubicBezTo>
                    <a:lnTo>
                      <a:pt x="1239" y="1513"/>
                    </a:lnTo>
                    <a:cubicBezTo>
                      <a:pt x="1239" y="1251"/>
                      <a:pt x="1025" y="1036"/>
                      <a:pt x="763" y="1036"/>
                    </a:cubicBezTo>
                    <a:lnTo>
                      <a:pt x="477" y="1036"/>
                    </a:lnTo>
                    <a:cubicBezTo>
                      <a:pt x="406" y="1036"/>
                      <a:pt x="334" y="977"/>
                      <a:pt x="334" y="893"/>
                    </a:cubicBezTo>
                    <a:lnTo>
                      <a:pt x="334" y="477"/>
                    </a:lnTo>
                    <a:cubicBezTo>
                      <a:pt x="334" y="393"/>
                      <a:pt x="394" y="322"/>
                      <a:pt x="477" y="322"/>
                    </a:cubicBezTo>
                    <a:lnTo>
                      <a:pt x="787" y="322"/>
                    </a:lnTo>
                    <a:cubicBezTo>
                      <a:pt x="882" y="322"/>
                      <a:pt x="953" y="251"/>
                      <a:pt x="953" y="155"/>
                    </a:cubicBezTo>
                    <a:cubicBezTo>
                      <a:pt x="953" y="72"/>
                      <a:pt x="882" y="1"/>
                      <a:pt x="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" name="Grupo 147">
            <a:extLst>
              <a:ext uri="{FF2B5EF4-FFF2-40B4-BE49-F238E27FC236}">
                <a16:creationId xmlns="" xmlns:a16="http://schemas.microsoft.com/office/drawing/2014/main" id="{6CCEFBA3-790C-4477-A636-A120DFB9D633}"/>
              </a:ext>
            </a:extLst>
          </p:cNvPr>
          <p:cNvGrpSpPr/>
          <p:nvPr/>
        </p:nvGrpSpPr>
        <p:grpSpPr>
          <a:xfrm>
            <a:off x="4286781" y="4411411"/>
            <a:ext cx="528674" cy="528674"/>
            <a:chOff x="4286781" y="5239956"/>
            <a:chExt cx="528674" cy="528674"/>
          </a:xfrm>
        </p:grpSpPr>
        <p:sp>
          <p:nvSpPr>
            <p:cNvPr id="149" name="Elipse 148">
              <a:extLst>
                <a:ext uri="{FF2B5EF4-FFF2-40B4-BE49-F238E27FC236}">
                  <a16:creationId xmlns="" xmlns:a16="http://schemas.microsoft.com/office/drawing/2014/main" id="{9D675240-4AA6-4E60-B695-593C04D7CD37}"/>
                </a:ext>
              </a:extLst>
            </p:cNvPr>
            <p:cNvSpPr/>
            <p:nvPr/>
          </p:nvSpPr>
          <p:spPr>
            <a:xfrm>
              <a:off x="428678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0" name="Google Shape;9565;p16">
              <a:extLst>
                <a:ext uri="{FF2B5EF4-FFF2-40B4-BE49-F238E27FC236}">
                  <a16:creationId xmlns="" xmlns:a16="http://schemas.microsoft.com/office/drawing/2014/main" id="{9C11EB70-5A52-45E2-849A-587A6D61D0CF}"/>
                </a:ext>
              </a:extLst>
            </p:cNvPr>
            <p:cNvGrpSpPr/>
            <p:nvPr/>
          </p:nvGrpSpPr>
          <p:grpSpPr>
            <a:xfrm>
              <a:off x="4374141" y="5344853"/>
              <a:ext cx="353954" cy="318880"/>
              <a:chOff x="3988156" y="3380210"/>
              <a:chExt cx="353954" cy="318880"/>
            </a:xfrm>
            <a:solidFill>
              <a:schemeClr val="tx2"/>
            </a:solidFill>
          </p:grpSpPr>
          <p:sp>
            <p:nvSpPr>
              <p:cNvPr id="151" name="Google Shape;9566;p16">
                <a:extLst>
                  <a:ext uri="{FF2B5EF4-FFF2-40B4-BE49-F238E27FC236}">
                    <a16:creationId xmlns="" xmlns:a16="http://schemas.microsoft.com/office/drawing/2014/main" id="{5D992959-964B-408E-A6B2-F350080DB8EE}"/>
                  </a:ext>
                </a:extLst>
              </p:cNvPr>
              <p:cNvSpPr/>
              <p:nvPr/>
            </p:nvSpPr>
            <p:spPr>
              <a:xfrm>
                <a:off x="4134053" y="3446156"/>
                <a:ext cx="28454" cy="49269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548" extrusionOk="0">
                    <a:moveTo>
                      <a:pt x="417" y="286"/>
                    </a:moveTo>
                    <a:lnTo>
                      <a:pt x="417" y="572"/>
                    </a:lnTo>
                    <a:cubicBezTo>
                      <a:pt x="298" y="524"/>
                      <a:pt x="274" y="500"/>
                      <a:pt x="274" y="417"/>
                    </a:cubicBezTo>
                    <a:cubicBezTo>
                      <a:pt x="274" y="345"/>
                      <a:pt x="346" y="298"/>
                      <a:pt x="417" y="286"/>
                    </a:cubicBezTo>
                    <a:close/>
                    <a:moveTo>
                      <a:pt x="524" y="869"/>
                    </a:moveTo>
                    <a:cubicBezTo>
                      <a:pt x="643" y="917"/>
                      <a:pt x="655" y="976"/>
                      <a:pt x="655" y="1048"/>
                    </a:cubicBezTo>
                    <a:cubicBezTo>
                      <a:pt x="655" y="1119"/>
                      <a:pt x="596" y="1179"/>
                      <a:pt x="524" y="1191"/>
                    </a:cubicBezTo>
                    <a:lnTo>
                      <a:pt x="524" y="869"/>
                    </a:lnTo>
                    <a:close/>
                    <a:moveTo>
                      <a:pt x="477" y="0"/>
                    </a:moveTo>
                    <a:cubicBezTo>
                      <a:pt x="453" y="0"/>
                      <a:pt x="417" y="24"/>
                      <a:pt x="417" y="48"/>
                    </a:cubicBezTo>
                    <a:lnTo>
                      <a:pt x="417" y="107"/>
                    </a:lnTo>
                    <a:cubicBezTo>
                      <a:pt x="191" y="131"/>
                      <a:pt x="60" y="250"/>
                      <a:pt x="60" y="476"/>
                    </a:cubicBezTo>
                    <a:cubicBezTo>
                      <a:pt x="60" y="703"/>
                      <a:pt x="227" y="774"/>
                      <a:pt x="417" y="845"/>
                    </a:cubicBezTo>
                    <a:lnTo>
                      <a:pt x="417" y="1226"/>
                    </a:lnTo>
                    <a:cubicBezTo>
                      <a:pt x="310" y="1203"/>
                      <a:pt x="274" y="1179"/>
                      <a:pt x="179" y="1107"/>
                    </a:cubicBezTo>
                    <a:cubicBezTo>
                      <a:pt x="160" y="1093"/>
                      <a:pt x="143" y="1087"/>
                      <a:pt x="127" y="1087"/>
                    </a:cubicBezTo>
                    <a:cubicBezTo>
                      <a:pt x="101" y="1087"/>
                      <a:pt x="77" y="1102"/>
                      <a:pt x="48" y="1131"/>
                    </a:cubicBezTo>
                    <a:cubicBezTo>
                      <a:pt x="0" y="1191"/>
                      <a:pt x="0" y="1250"/>
                      <a:pt x="48" y="1298"/>
                    </a:cubicBezTo>
                    <a:cubicBezTo>
                      <a:pt x="120" y="1405"/>
                      <a:pt x="274" y="1453"/>
                      <a:pt x="417" y="1453"/>
                    </a:cubicBezTo>
                    <a:lnTo>
                      <a:pt x="417" y="1512"/>
                    </a:lnTo>
                    <a:cubicBezTo>
                      <a:pt x="417" y="1536"/>
                      <a:pt x="453" y="1548"/>
                      <a:pt x="477" y="1548"/>
                    </a:cubicBezTo>
                    <a:cubicBezTo>
                      <a:pt x="512" y="1548"/>
                      <a:pt x="536" y="1536"/>
                      <a:pt x="536" y="1512"/>
                    </a:cubicBezTo>
                    <a:lnTo>
                      <a:pt x="536" y="1453"/>
                    </a:lnTo>
                    <a:cubicBezTo>
                      <a:pt x="727" y="1417"/>
                      <a:pt x="893" y="1298"/>
                      <a:pt x="893" y="1048"/>
                    </a:cubicBezTo>
                    <a:cubicBezTo>
                      <a:pt x="893" y="798"/>
                      <a:pt x="751" y="691"/>
                      <a:pt x="536" y="619"/>
                    </a:cubicBezTo>
                    <a:lnTo>
                      <a:pt x="536" y="286"/>
                    </a:lnTo>
                    <a:cubicBezTo>
                      <a:pt x="584" y="286"/>
                      <a:pt x="631" y="298"/>
                      <a:pt x="667" y="333"/>
                    </a:cubicBezTo>
                    <a:cubicBezTo>
                      <a:pt x="694" y="340"/>
                      <a:pt x="726" y="363"/>
                      <a:pt x="759" y="363"/>
                    </a:cubicBezTo>
                    <a:cubicBezTo>
                      <a:pt x="783" y="363"/>
                      <a:pt x="808" y="350"/>
                      <a:pt x="834" y="310"/>
                    </a:cubicBezTo>
                    <a:cubicBezTo>
                      <a:pt x="870" y="274"/>
                      <a:pt x="882" y="214"/>
                      <a:pt x="822" y="167"/>
                    </a:cubicBezTo>
                    <a:cubicBezTo>
                      <a:pt x="751" y="107"/>
                      <a:pt x="631" y="95"/>
                      <a:pt x="536" y="95"/>
                    </a:cubicBezTo>
                    <a:lnTo>
                      <a:pt x="536" y="48"/>
                    </a:lnTo>
                    <a:cubicBezTo>
                      <a:pt x="536" y="12"/>
                      <a:pt x="501" y="0"/>
                      <a:pt x="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9567;p16">
                <a:extLst>
                  <a:ext uri="{FF2B5EF4-FFF2-40B4-BE49-F238E27FC236}">
                    <a16:creationId xmlns="" xmlns:a16="http://schemas.microsoft.com/office/drawing/2014/main" id="{0EA08991-5A42-4B2A-B24A-D24DA270F42B}"/>
                  </a:ext>
                </a:extLst>
              </p:cNvPr>
              <p:cNvSpPr/>
              <p:nvPr/>
            </p:nvSpPr>
            <p:spPr>
              <a:xfrm>
                <a:off x="4188988" y="3398001"/>
                <a:ext cx="81510" cy="8151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287" y="311"/>
                    </a:moveTo>
                    <a:cubicBezTo>
                      <a:pt x="1823" y="311"/>
                      <a:pt x="2251" y="739"/>
                      <a:pt x="2251" y="1275"/>
                    </a:cubicBezTo>
                    <a:cubicBezTo>
                      <a:pt x="2251" y="1811"/>
                      <a:pt x="1823" y="2251"/>
                      <a:pt x="1287" y="2251"/>
                    </a:cubicBezTo>
                    <a:cubicBezTo>
                      <a:pt x="751" y="2251"/>
                      <a:pt x="310" y="1811"/>
                      <a:pt x="310" y="1275"/>
                    </a:cubicBezTo>
                    <a:cubicBezTo>
                      <a:pt x="310" y="739"/>
                      <a:pt x="751" y="311"/>
                      <a:pt x="1287" y="311"/>
                    </a:cubicBezTo>
                    <a:close/>
                    <a:moveTo>
                      <a:pt x="1287" y="1"/>
                    </a:moveTo>
                    <a:cubicBezTo>
                      <a:pt x="572" y="1"/>
                      <a:pt x="1" y="584"/>
                      <a:pt x="1" y="1275"/>
                    </a:cubicBezTo>
                    <a:cubicBezTo>
                      <a:pt x="1" y="1989"/>
                      <a:pt x="584" y="2561"/>
                      <a:pt x="1287" y="2561"/>
                    </a:cubicBezTo>
                    <a:cubicBezTo>
                      <a:pt x="2001" y="2561"/>
                      <a:pt x="2561" y="1977"/>
                      <a:pt x="2561" y="1275"/>
                    </a:cubicBezTo>
                    <a:cubicBezTo>
                      <a:pt x="2561" y="584"/>
                      <a:pt x="2001" y="1"/>
                      <a:pt x="12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9568;p16">
                <a:extLst>
                  <a:ext uri="{FF2B5EF4-FFF2-40B4-BE49-F238E27FC236}">
                    <a16:creationId xmlns="" xmlns:a16="http://schemas.microsoft.com/office/drawing/2014/main" id="{2D9B5AF0-DD30-4097-BD6C-947022CFE5DB}"/>
                  </a:ext>
                </a:extLst>
              </p:cNvPr>
              <p:cNvSpPr/>
              <p:nvPr/>
            </p:nvSpPr>
            <p:spPr>
              <a:xfrm>
                <a:off x="4090863" y="3380210"/>
                <a:ext cx="195930" cy="146311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4597" extrusionOk="0">
                    <a:moveTo>
                      <a:pt x="1810" y="1834"/>
                    </a:moveTo>
                    <a:cubicBezTo>
                      <a:pt x="2131" y="1834"/>
                      <a:pt x="2429" y="2001"/>
                      <a:pt x="2608" y="2274"/>
                    </a:cubicBezTo>
                    <a:cubicBezTo>
                      <a:pt x="2643" y="2405"/>
                      <a:pt x="2703" y="2536"/>
                      <a:pt x="2762" y="2667"/>
                    </a:cubicBezTo>
                    <a:cubicBezTo>
                      <a:pt x="2762" y="2715"/>
                      <a:pt x="2774" y="2763"/>
                      <a:pt x="2774" y="2810"/>
                    </a:cubicBezTo>
                    <a:cubicBezTo>
                      <a:pt x="2774" y="3346"/>
                      <a:pt x="2346" y="3775"/>
                      <a:pt x="1810" y="3775"/>
                    </a:cubicBezTo>
                    <a:cubicBezTo>
                      <a:pt x="1274" y="3775"/>
                      <a:pt x="834" y="3346"/>
                      <a:pt x="834" y="2810"/>
                    </a:cubicBezTo>
                    <a:cubicBezTo>
                      <a:pt x="834" y="2274"/>
                      <a:pt x="1274" y="1834"/>
                      <a:pt x="1810" y="1834"/>
                    </a:cubicBezTo>
                    <a:close/>
                    <a:moveTo>
                      <a:pt x="1810" y="1322"/>
                    </a:moveTo>
                    <a:cubicBezTo>
                      <a:pt x="2084" y="1322"/>
                      <a:pt x="2346" y="1393"/>
                      <a:pt x="2584" y="1536"/>
                    </a:cubicBezTo>
                    <a:cubicBezTo>
                      <a:pt x="2560" y="1620"/>
                      <a:pt x="2560" y="1703"/>
                      <a:pt x="2548" y="1774"/>
                    </a:cubicBezTo>
                    <a:cubicBezTo>
                      <a:pt x="2346" y="1632"/>
                      <a:pt x="2072" y="1536"/>
                      <a:pt x="1810" y="1536"/>
                    </a:cubicBezTo>
                    <a:cubicBezTo>
                      <a:pt x="1096" y="1536"/>
                      <a:pt x="524" y="2120"/>
                      <a:pt x="524" y="2822"/>
                    </a:cubicBezTo>
                    <a:cubicBezTo>
                      <a:pt x="524" y="3537"/>
                      <a:pt x="1107" y="4096"/>
                      <a:pt x="1810" y="4096"/>
                    </a:cubicBezTo>
                    <a:cubicBezTo>
                      <a:pt x="2417" y="4096"/>
                      <a:pt x="2917" y="3668"/>
                      <a:pt x="3060" y="3108"/>
                    </a:cubicBezTo>
                    <a:cubicBezTo>
                      <a:pt x="3120" y="3167"/>
                      <a:pt x="3155" y="3203"/>
                      <a:pt x="3239" y="3263"/>
                    </a:cubicBezTo>
                    <a:cubicBezTo>
                      <a:pt x="3036" y="3882"/>
                      <a:pt x="2477" y="4299"/>
                      <a:pt x="1810" y="4299"/>
                    </a:cubicBezTo>
                    <a:cubicBezTo>
                      <a:pt x="988" y="4299"/>
                      <a:pt x="322" y="3620"/>
                      <a:pt x="322" y="2810"/>
                    </a:cubicBezTo>
                    <a:cubicBezTo>
                      <a:pt x="322" y="1989"/>
                      <a:pt x="988" y="1322"/>
                      <a:pt x="1810" y="1322"/>
                    </a:cubicBezTo>
                    <a:close/>
                    <a:moveTo>
                      <a:pt x="4382" y="0"/>
                    </a:moveTo>
                    <a:cubicBezTo>
                      <a:pt x="3608" y="0"/>
                      <a:pt x="2929" y="500"/>
                      <a:pt x="2679" y="1179"/>
                    </a:cubicBezTo>
                    <a:cubicBezTo>
                      <a:pt x="2417" y="1036"/>
                      <a:pt x="2131" y="953"/>
                      <a:pt x="1822" y="953"/>
                    </a:cubicBezTo>
                    <a:cubicBezTo>
                      <a:pt x="822" y="953"/>
                      <a:pt x="0" y="1774"/>
                      <a:pt x="0" y="2775"/>
                    </a:cubicBezTo>
                    <a:cubicBezTo>
                      <a:pt x="0" y="3775"/>
                      <a:pt x="822" y="4596"/>
                      <a:pt x="1822" y="4596"/>
                    </a:cubicBezTo>
                    <a:cubicBezTo>
                      <a:pt x="2596" y="4596"/>
                      <a:pt x="3262" y="4120"/>
                      <a:pt x="3512" y="3417"/>
                    </a:cubicBezTo>
                    <a:cubicBezTo>
                      <a:pt x="3763" y="3548"/>
                      <a:pt x="4060" y="3644"/>
                      <a:pt x="4382" y="3644"/>
                    </a:cubicBezTo>
                    <a:cubicBezTo>
                      <a:pt x="4798" y="3644"/>
                      <a:pt x="5191" y="3489"/>
                      <a:pt x="5513" y="3239"/>
                    </a:cubicBezTo>
                    <a:cubicBezTo>
                      <a:pt x="5822" y="2989"/>
                      <a:pt x="6049" y="2632"/>
                      <a:pt x="6132" y="2239"/>
                    </a:cubicBezTo>
                    <a:cubicBezTo>
                      <a:pt x="6156" y="2167"/>
                      <a:pt x="6096" y="2072"/>
                      <a:pt x="6013" y="2060"/>
                    </a:cubicBezTo>
                    <a:cubicBezTo>
                      <a:pt x="6004" y="2059"/>
                      <a:pt x="5996" y="2058"/>
                      <a:pt x="5987" y="2058"/>
                    </a:cubicBezTo>
                    <a:cubicBezTo>
                      <a:pt x="5911" y="2058"/>
                      <a:pt x="5833" y="2104"/>
                      <a:pt x="5822" y="2179"/>
                    </a:cubicBezTo>
                    <a:cubicBezTo>
                      <a:pt x="5656" y="2870"/>
                      <a:pt x="5060" y="3322"/>
                      <a:pt x="4370" y="3322"/>
                    </a:cubicBezTo>
                    <a:cubicBezTo>
                      <a:pt x="3834" y="3322"/>
                      <a:pt x="3334" y="3048"/>
                      <a:pt x="3072" y="2572"/>
                    </a:cubicBezTo>
                    <a:cubicBezTo>
                      <a:pt x="3036" y="2417"/>
                      <a:pt x="2977" y="2274"/>
                      <a:pt x="2905" y="2132"/>
                    </a:cubicBezTo>
                    <a:cubicBezTo>
                      <a:pt x="2715" y="1215"/>
                      <a:pt x="3429" y="334"/>
                      <a:pt x="4370" y="334"/>
                    </a:cubicBezTo>
                    <a:cubicBezTo>
                      <a:pt x="5060" y="334"/>
                      <a:pt x="5656" y="810"/>
                      <a:pt x="5822" y="1477"/>
                    </a:cubicBezTo>
                    <a:cubicBezTo>
                      <a:pt x="5832" y="1556"/>
                      <a:pt x="5899" y="1602"/>
                      <a:pt x="5969" y="1602"/>
                    </a:cubicBezTo>
                    <a:cubicBezTo>
                      <a:pt x="5984" y="1602"/>
                      <a:pt x="5998" y="1600"/>
                      <a:pt x="6013" y="1596"/>
                    </a:cubicBezTo>
                    <a:cubicBezTo>
                      <a:pt x="6108" y="1584"/>
                      <a:pt x="6144" y="1489"/>
                      <a:pt x="6132" y="1405"/>
                    </a:cubicBezTo>
                    <a:cubicBezTo>
                      <a:pt x="6049" y="1024"/>
                      <a:pt x="5822" y="667"/>
                      <a:pt x="5513" y="405"/>
                    </a:cubicBezTo>
                    <a:cubicBezTo>
                      <a:pt x="5191" y="155"/>
                      <a:pt x="4775" y="0"/>
                      <a:pt x="43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9569;p16">
                <a:extLst>
                  <a:ext uri="{FF2B5EF4-FFF2-40B4-BE49-F238E27FC236}">
                    <a16:creationId xmlns="" xmlns:a16="http://schemas.microsoft.com/office/drawing/2014/main" id="{94B3304E-DAC0-4DE7-9E86-DA8FC4CDC330}"/>
                  </a:ext>
                </a:extLst>
              </p:cNvPr>
              <p:cNvSpPr/>
              <p:nvPr/>
            </p:nvSpPr>
            <p:spPr>
              <a:xfrm>
                <a:off x="4215914" y="3415061"/>
                <a:ext cx="28072" cy="49301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549" extrusionOk="0">
                    <a:moveTo>
                      <a:pt x="405" y="298"/>
                    </a:moveTo>
                    <a:lnTo>
                      <a:pt x="405" y="584"/>
                    </a:lnTo>
                    <a:cubicBezTo>
                      <a:pt x="286" y="537"/>
                      <a:pt x="262" y="501"/>
                      <a:pt x="262" y="429"/>
                    </a:cubicBezTo>
                    <a:cubicBezTo>
                      <a:pt x="262" y="358"/>
                      <a:pt x="334" y="310"/>
                      <a:pt x="405" y="298"/>
                    </a:cubicBezTo>
                    <a:close/>
                    <a:moveTo>
                      <a:pt x="512" y="882"/>
                    </a:moveTo>
                    <a:cubicBezTo>
                      <a:pt x="631" y="918"/>
                      <a:pt x="643" y="977"/>
                      <a:pt x="643" y="1060"/>
                    </a:cubicBezTo>
                    <a:cubicBezTo>
                      <a:pt x="643" y="1144"/>
                      <a:pt x="584" y="1191"/>
                      <a:pt x="512" y="1203"/>
                    </a:cubicBezTo>
                    <a:lnTo>
                      <a:pt x="512" y="882"/>
                    </a:lnTo>
                    <a:close/>
                    <a:moveTo>
                      <a:pt x="465" y="1"/>
                    </a:moveTo>
                    <a:cubicBezTo>
                      <a:pt x="441" y="1"/>
                      <a:pt x="405" y="13"/>
                      <a:pt x="405" y="48"/>
                    </a:cubicBezTo>
                    <a:lnTo>
                      <a:pt x="405" y="96"/>
                    </a:lnTo>
                    <a:cubicBezTo>
                      <a:pt x="179" y="132"/>
                      <a:pt x="48" y="251"/>
                      <a:pt x="48" y="477"/>
                    </a:cubicBezTo>
                    <a:cubicBezTo>
                      <a:pt x="48" y="715"/>
                      <a:pt x="226" y="787"/>
                      <a:pt x="405" y="846"/>
                    </a:cubicBezTo>
                    <a:lnTo>
                      <a:pt x="405" y="1215"/>
                    </a:lnTo>
                    <a:cubicBezTo>
                      <a:pt x="298" y="1203"/>
                      <a:pt x="262" y="1156"/>
                      <a:pt x="167" y="1096"/>
                    </a:cubicBezTo>
                    <a:cubicBezTo>
                      <a:pt x="150" y="1084"/>
                      <a:pt x="133" y="1079"/>
                      <a:pt x="117" y="1079"/>
                    </a:cubicBezTo>
                    <a:cubicBezTo>
                      <a:pt x="53" y="1079"/>
                      <a:pt x="0" y="1158"/>
                      <a:pt x="0" y="1215"/>
                    </a:cubicBezTo>
                    <a:cubicBezTo>
                      <a:pt x="0" y="1251"/>
                      <a:pt x="24" y="1275"/>
                      <a:pt x="36" y="1299"/>
                    </a:cubicBezTo>
                    <a:cubicBezTo>
                      <a:pt x="107" y="1394"/>
                      <a:pt x="274" y="1441"/>
                      <a:pt x="405" y="1441"/>
                    </a:cubicBezTo>
                    <a:lnTo>
                      <a:pt x="405" y="1501"/>
                    </a:lnTo>
                    <a:cubicBezTo>
                      <a:pt x="405" y="1537"/>
                      <a:pt x="441" y="1549"/>
                      <a:pt x="465" y="1549"/>
                    </a:cubicBezTo>
                    <a:cubicBezTo>
                      <a:pt x="500" y="1549"/>
                      <a:pt x="524" y="1525"/>
                      <a:pt x="524" y="1501"/>
                    </a:cubicBezTo>
                    <a:lnTo>
                      <a:pt x="524" y="1441"/>
                    </a:lnTo>
                    <a:cubicBezTo>
                      <a:pt x="715" y="1406"/>
                      <a:pt x="881" y="1299"/>
                      <a:pt x="881" y="1037"/>
                    </a:cubicBezTo>
                    <a:cubicBezTo>
                      <a:pt x="881" y="787"/>
                      <a:pt x="715" y="703"/>
                      <a:pt x="524" y="620"/>
                    </a:cubicBezTo>
                    <a:lnTo>
                      <a:pt x="524" y="298"/>
                    </a:lnTo>
                    <a:cubicBezTo>
                      <a:pt x="596" y="298"/>
                      <a:pt x="631" y="310"/>
                      <a:pt x="703" y="358"/>
                    </a:cubicBezTo>
                    <a:cubicBezTo>
                      <a:pt x="717" y="362"/>
                      <a:pt x="732" y="364"/>
                      <a:pt x="746" y="364"/>
                    </a:cubicBezTo>
                    <a:cubicBezTo>
                      <a:pt x="777" y="364"/>
                      <a:pt x="805" y="351"/>
                      <a:pt x="822" y="310"/>
                    </a:cubicBezTo>
                    <a:cubicBezTo>
                      <a:pt x="857" y="263"/>
                      <a:pt x="869" y="203"/>
                      <a:pt x="810" y="156"/>
                    </a:cubicBezTo>
                    <a:cubicBezTo>
                      <a:pt x="738" y="96"/>
                      <a:pt x="619" y="84"/>
                      <a:pt x="524" y="84"/>
                    </a:cubicBezTo>
                    <a:lnTo>
                      <a:pt x="524" y="48"/>
                    </a:lnTo>
                    <a:cubicBezTo>
                      <a:pt x="524" y="13"/>
                      <a:pt x="500" y="1"/>
                      <a:pt x="4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9570;p16">
                <a:extLst>
                  <a:ext uri="{FF2B5EF4-FFF2-40B4-BE49-F238E27FC236}">
                    <a16:creationId xmlns="" xmlns:a16="http://schemas.microsoft.com/office/drawing/2014/main" id="{9137D112-CE3A-48E7-A8DA-ABFFA8CF6463}"/>
                  </a:ext>
                </a:extLst>
              </p:cNvPr>
              <p:cNvSpPr/>
              <p:nvPr/>
            </p:nvSpPr>
            <p:spPr>
              <a:xfrm>
                <a:off x="3988156" y="3495935"/>
                <a:ext cx="353954" cy="203155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6383" extrusionOk="0">
                    <a:moveTo>
                      <a:pt x="3525" y="1884"/>
                    </a:moveTo>
                    <a:cubicBezTo>
                      <a:pt x="3540" y="1884"/>
                      <a:pt x="3561" y="1898"/>
                      <a:pt x="3561" y="1925"/>
                    </a:cubicBezTo>
                    <a:cubicBezTo>
                      <a:pt x="3632" y="2103"/>
                      <a:pt x="4632" y="4770"/>
                      <a:pt x="4680" y="4854"/>
                    </a:cubicBezTo>
                    <a:cubicBezTo>
                      <a:pt x="4692" y="4865"/>
                      <a:pt x="4680" y="4901"/>
                      <a:pt x="4644" y="4901"/>
                    </a:cubicBezTo>
                    <a:lnTo>
                      <a:pt x="3930" y="5163"/>
                    </a:lnTo>
                    <a:cubicBezTo>
                      <a:pt x="3882" y="5032"/>
                      <a:pt x="2870" y="2341"/>
                      <a:pt x="2799" y="2163"/>
                    </a:cubicBezTo>
                    <a:lnTo>
                      <a:pt x="3513" y="1889"/>
                    </a:lnTo>
                    <a:cubicBezTo>
                      <a:pt x="3516" y="1886"/>
                      <a:pt x="3520" y="1884"/>
                      <a:pt x="3525" y="1884"/>
                    </a:cubicBezTo>
                    <a:close/>
                    <a:moveTo>
                      <a:pt x="2501" y="2294"/>
                    </a:moveTo>
                    <a:lnTo>
                      <a:pt x="3632" y="5306"/>
                    </a:lnTo>
                    <a:cubicBezTo>
                      <a:pt x="3096" y="5496"/>
                      <a:pt x="1763" y="5997"/>
                      <a:pt x="1536" y="6092"/>
                    </a:cubicBezTo>
                    <a:cubicBezTo>
                      <a:pt x="1528" y="6095"/>
                      <a:pt x="1520" y="6096"/>
                      <a:pt x="1511" y="6096"/>
                    </a:cubicBezTo>
                    <a:cubicBezTo>
                      <a:pt x="1485" y="6096"/>
                      <a:pt x="1459" y="6081"/>
                      <a:pt x="1441" y="6044"/>
                    </a:cubicBezTo>
                    <a:lnTo>
                      <a:pt x="358" y="3175"/>
                    </a:lnTo>
                    <a:cubicBezTo>
                      <a:pt x="346" y="3139"/>
                      <a:pt x="358" y="3103"/>
                      <a:pt x="405" y="3080"/>
                    </a:cubicBezTo>
                    <a:cubicBezTo>
                      <a:pt x="1084" y="2829"/>
                      <a:pt x="2025" y="2472"/>
                      <a:pt x="2501" y="2294"/>
                    </a:cubicBezTo>
                    <a:close/>
                    <a:moveTo>
                      <a:pt x="10195" y="0"/>
                    </a:moveTo>
                    <a:cubicBezTo>
                      <a:pt x="9949" y="0"/>
                      <a:pt x="9714" y="126"/>
                      <a:pt x="9537" y="282"/>
                    </a:cubicBezTo>
                    <a:lnTo>
                      <a:pt x="7835" y="1698"/>
                    </a:lnTo>
                    <a:cubicBezTo>
                      <a:pt x="7740" y="1496"/>
                      <a:pt x="7537" y="1282"/>
                      <a:pt x="7144" y="1282"/>
                    </a:cubicBezTo>
                    <a:cubicBezTo>
                      <a:pt x="6745" y="1282"/>
                      <a:pt x="6434" y="1280"/>
                      <a:pt x="6185" y="1280"/>
                    </a:cubicBezTo>
                    <a:cubicBezTo>
                      <a:pt x="5437" y="1280"/>
                      <a:pt x="5254" y="1294"/>
                      <a:pt x="4977" y="1401"/>
                    </a:cubicBezTo>
                    <a:lnTo>
                      <a:pt x="3882" y="1853"/>
                    </a:lnTo>
                    <a:lnTo>
                      <a:pt x="3870" y="1806"/>
                    </a:lnTo>
                    <a:cubicBezTo>
                      <a:pt x="3814" y="1665"/>
                      <a:pt x="3669" y="1569"/>
                      <a:pt x="3523" y="1569"/>
                    </a:cubicBezTo>
                    <a:cubicBezTo>
                      <a:pt x="3484" y="1569"/>
                      <a:pt x="3444" y="1576"/>
                      <a:pt x="3406" y="1591"/>
                    </a:cubicBezTo>
                    <a:lnTo>
                      <a:pt x="2596" y="1913"/>
                    </a:lnTo>
                    <a:cubicBezTo>
                      <a:pt x="2239" y="2044"/>
                      <a:pt x="1084" y="2472"/>
                      <a:pt x="298" y="2770"/>
                    </a:cubicBezTo>
                    <a:cubicBezTo>
                      <a:pt x="108" y="2841"/>
                      <a:pt x="1" y="3068"/>
                      <a:pt x="72" y="3258"/>
                    </a:cubicBezTo>
                    <a:lnTo>
                      <a:pt x="1167" y="6139"/>
                    </a:lnTo>
                    <a:cubicBezTo>
                      <a:pt x="1222" y="6285"/>
                      <a:pt x="1368" y="6382"/>
                      <a:pt x="1518" y="6382"/>
                    </a:cubicBezTo>
                    <a:cubicBezTo>
                      <a:pt x="1564" y="6382"/>
                      <a:pt x="1611" y="6373"/>
                      <a:pt x="1656" y="6354"/>
                    </a:cubicBezTo>
                    <a:cubicBezTo>
                      <a:pt x="1906" y="6270"/>
                      <a:pt x="3549" y="5639"/>
                      <a:pt x="3894" y="5508"/>
                    </a:cubicBezTo>
                    <a:lnTo>
                      <a:pt x="4763" y="5175"/>
                    </a:lnTo>
                    <a:cubicBezTo>
                      <a:pt x="4942" y="5104"/>
                      <a:pt x="5049" y="4901"/>
                      <a:pt x="4965" y="4723"/>
                    </a:cubicBezTo>
                    <a:lnTo>
                      <a:pt x="4954" y="4675"/>
                    </a:lnTo>
                    <a:cubicBezTo>
                      <a:pt x="5525" y="4437"/>
                      <a:pt x="5537" y="4413"/>
                      <a:pt x="6120" y="4413"/>
                    </a:cubicBezTo>
                    <a:cubicBezTo>
                      <a:pt x="6204" y="4413"/>
                      <a:pt x="6275" y="4330"/>
                      <a:pt x="6275" y="4246"/>
                    </a:cubicBezTo>
                    <a:cubicBezTo>
                      <a:pt x="6275" y="4151"/>
                      <a:pt x="6204" y="4080"/>
                      <a:pt x="6120" y="4080"/>
                    </a:cubicBezTo>
                    <a:cubicBezTo>
                      <a:pt x="5477" y="4080"/>
                      <a:pt x="5418" y="4127"/>
                      <a:pt x="4834" y="4377"/>
                    </a:cubicBezTo>
                    <a:lnTo>
                      <a:pt x="3989" y="2127"/>
                    </a:lnTo>
                    <a:lnTo>
                      <a:pt x="5073" y="1686"/>
                    </a:lnTo>
                    <a:cubicBezTo>
                      <a:pt x="5294" y="1601"/>
                      <a:pt x="5460" y="1589"/>
                      <a:pt x="6106" y="1589"/>
                    </a:cubicBezTo>
                    <a:cubicBezTo>
                      <a:pt x="6364" y="1589"/>
                      <a:pt x="6699" y="1591"/>
                      <a:pt x="7144" y="1591"/>
                    </a:cubicBezTo>
                    <a:cubicBezTo>
                      <a:pt x="7323" y="1591"/>
                      <a:pt x="7442" y="1651"/>
                      <a:pt x="7513" y="1770"/>
                    </a:cubicBezTo>
                    <a:cubicBezTo>
                      <a:pt x="7573" y="1865"/>
                      <a:pt x="7573" y="1948"/>
                      <a:pt x="7585" y="1984"/>
                    </a:cubicBezTo>
                    <a:cubicBezTo>
                      <a:pt x="7585" y="2044"/>
                      <a:pt x="7549" y="2341"/>
                      <a:pt x="7263" y="2389"/>
                    </a:cubicBezTo>
                    <a:cubicBezTo>
                      <a:pt x="6835" y="2460"/>
                      <a:pt x="5882" y="2591"/>
                      <a:pt x="5882" y="2591"/>
                    </a:cubicBezTo>
                    <a:cubicBezTo>
                      <a:pt x="5787" y="2603"/>
                      <a:pt x="5727" y="2687"/>
                      <a:pt x="5739" y="2770"/>
                    </a:cubicBezTo>
                    <a:cubicBezTo>
                      <a:pt x="5763" y="2841"/>
                      <a:pt x="5823" y="2901"/>
                      <a:pt x="5906" y="2901"/>
                    </a:cubicBezTo>
                    <a:lnTo>
                      <a:pt x="5942" y="2901"/>
                    </a:lnTo>
                    <a:cubicBezTo>
                      <a:pt x="5954" y="2901"/>
                      <a:pt x="6894" y="2770"/>
                      <a:pt x="7335" y="2699"/>
                    </a:cubicBezTo>
                    <a:cubicBezTo>
                      <a:pt x="7740" y="2627"/>
                      <a:pt x="7882" y="2282"/>
                      <a:pt x="7918" y="2056"/>
                    </a:cubicBezTo>
                    <a:lnTo>
                      <a:pt x="9764" y="520"/>
                    </a:lnTo>
                    <a:cubicBezTo>
                      <a:pt x="9875" y="408"/>
                      <a:pt x="10028" y="311"/>
                      <a:pt x="10188" y="311"/>
                    </a:cubicBezTo>
                    <a:cubicBezTo>
                      <a:pt x="10285" y="311"/>
                      <a:pt x="10384" y="347"/>
                      <a:pt x="10478" y="436"/>
                    </a:cubicBezTo>
                    <a:cubicBezTo>
                      <a:pt x="10776" y="734"/>
                      <a:pt x="10502" y="1091"/>
                      <a:pt x="10430" y="1151"/>
                    </a:cubicBezTo>
                    <a:cubicBezTo>
                      <a:pt x="10359" y="1222"/>
                      <a:pt x="8097" y="3651"/>
                      <a:pt x="8097" y="3651"/>
                    </a:cubicBezTo>
                    <a:cubicBezTo>
                      <a:pt x="7763" y="4020"/>
                      <a:pt x="7323" y="4080"/>
                      <a:pt x="7144" y="4092"/>
                    </a:cubicBezTo>
                    <a:lnTo>
                      <a:pt x="6847" y="4092"/>
                    </a:lnTo>
                    <a:cubicBezTo>
                      <a:pt x="6751" y="4092"/>
                      <a:pt x="6680" y="4175"/>
                      <a:pt x="6680" y="4258"/>
                    </a:cubicBezTo>
                    <a:cubicBezTo>
                      <a:pt x="6680" y="4353"/>
                      <a:pt x="6751" y="4425"/>
                      <a:pt x="6847" y="4425"/>
                    </a:cubicBezTo>
                    <a:lnTo>
                      <a:pt x="7156" y="4425"/>
                    </a:lnTo>
                    <a:cubicBezTo>
                      <a:pt x="7382" y="4413"/>
                      <a:pt x="7918" y="4330"/>
                      <a:pt x="8335" y="3877"/>
                    </a:cubicBezTo>
                    <a:cubicBezTo>
                      <a:pt x="10669" y="1377"/>
                      <a:pt x="10669" y="1377"/>
                      <a:pt x="10669" y="1353"/>
                    </a:cubicBezTo>
                    <a:cubicBezTo>
                      <a:pt x="10883" y="1151"/>
                      <a:pt x="11121" y="627"/>
                      <a:pt x="10704" y="210"/>
                    </a:cubicBezTo>
                    <a:cubicBezTo>
                      <a:pt x="10539" y="60"/>
                      <a:pt x="10365" y="0"/>
                      <a:pt x="101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" name="Grupo 155">
            <a:extLst>
              <a:ext uri="{FF2B5EF4-FFF2-40B4-BE49-F238E27FC236}">
                <a16:creationId xmlns="" xmlns:a16="http://schemas.microsoft.com/office/drawing/2014/main" id="{F119F4C2-C7CA-4C7C-8906-5E7892992D1F}"/>
              </a:ext>
            </a:extLst>
          </p:cNvPr>
          <p:cNvGrpSpPr/>
          <p:nvPr/>
        </p:nvGrpSpPr>
        <p:grpSpPr>
          <a:xfrm>
            <a:off x="5720764" y="5239955"/>
            <a:ext cx="528675" cy="528675"/>
            <a:chOff x="5720764" y="5239955"/>
            <a:chExt cx="528675" cy="528675"/>
          </a:xfrm>
        </p:grpSpPr>
        <p:sp>
          <p:nvSpPr>
            <p:cNvPr id="157" name="Elipse 156">
              <a:extLst>
                <a:ext uri="{FF2B5EF4-FFF2-40B4-BE49-F238E27FC236}">
                  <a16:creationId xmlns="" xmlns:a16="http://schemas.microsoft.com/office/drawing/2014/main" id="{49E72386-000E-425F-87F4-EA36F0BD7909}"/>
                </a:ext>
              </a:extLst>
            </p:cNvPr>
            <p:cNvSpPr/>
            <p:nvPr/>
          </p:nvSpPr>
          <p:spPr>
            <a:xfrm>
              <a:off x="5720764" y="5239955"/>
              <a:ext cx="528675" cy="5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8" name="Google Shape;9481;p16">
              <a:extLst>
                <a:ext uri="{FF2B5EF4-FFF2-40B4-BE49-F238E27FC236}">
                  <a16:creationId xmlns="" xmlns:a16="http://schemas.microsoft.com/office/drawing/2014/main" id="{4F25FFE9-7F51-425C-AAAB-FB7D82F03C1E}"/>
                </a:ext>
              </a:extLst>
            </p:cNvPr>
            <p:cNvGrpSpPr/>
            <p:nvPr/>
          </p:nvGrpSpPr>
          <p:grpSpPr>
            <a:xfrm>
              <a:off x="5761688" y="5340763"/>
              <a:ext cx="446826" cy="327059"/>
              <a:chOff x="5733194" y="2431718"/>
              <a:chExt cx="446826" cy="327059"/>
            </a:xfrm>
            <a:solidFill>
              <a:schemeClr val="tx2"/>
            </a:solidFill>
          </p:grpSpPr>
          <p:sp>
            <p:nvSpPr>
              <p:cNvPr id="159" name="Google Shape;9482;p16">
                <a:extLst>
                  <a:ext uri="{FF2B5EF4-FFF2-40B4-BE49-F238E27FC236}">
                    <a16:creationId xmlns="" xmlns:a16="http://schemas.microsoft.com/office/drawing/2014/main" id="{07E7808F-9AC0-4790-850F-B8CDD67C2DE1}"/>
                  </a:ext>
                </a:extLst>
              </p:cNvPr>
              <p:cNvSpPr/>
              <p:nvPr/>
            </p:nvSpPr>
            <p:spPr>
              <a:xfrm>
                <a:off x="6032946" y="2474145"/>
                <a:ext cx="56112" cy="2011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32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17"/>
                      <a:pt x="215" y="417"/>
                    </a:cubicBezTo>
                    <a:cubicBezTo>
                      <a:pt x="441" y="417"/>
                      <a:pt x="1108" y="453"/>
                      <a:pt x="1429" y="620"/>
                    </a:cubicBezTo>
                    <a:cubicBezTo>
                      <a:pt x="1465" y="632"/>
                      <a:pt x="1489" y="632"/>
                      <a:pt x="1525" y="632"/>
                    </a:cubicBezTo>
                    <a:cubicBezTo>
                      <a:pt x="1596" y="632"/>
                      <a:pt x="1668" y="584"/>
                      <a:pt x="1703" y="513"/>
                    </a:cubicBezTo>
                    <a:cubicBezTo>
                      <a:pt x="1763" y="417"/>
                      <a:pt x="1727" y="298"/>
                      <a:pt x="1632" y="239"/>
                    </a:cubicBezTo>
                    <a:cubicBezTo>
                      <a:pt x="1156" y="1"/>
                      <a:pt x="263" y="1"/>
                      <a:pt x="2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9483;p16">
                <a:extLst>
                  <a:ext uri="{FF2B5EF4-FFF2-40B4-BE49-F238E27FC236}">
                    <a16:creationId xmlns="" xmlns:a16="http://schemas.microsoft.com/office/drawing/2014/main" id="{9076A371-19EA-4625-9506-D318C4EF008F}"/>
                  </a:ext>
                </a:extLst>
              </p:cNvPr>
              <p:cNvSpPr/>
              <p:nvPr/>
            </p:nvSpPr>
            <p:spPr>
              <a:xfrm>
                <a:off x="5733194" y="2431718"/>
                <a:ext cx="446826" cy="327059"/>
              </a:xfrm>
              <a:custGeom>
                <a:avLst/>
                <a:gdLst/>
                <a:ahLst/>
                <a:cxnLst/>
                <a:rect l="l" t="t" r="r" b="b"/>
                <a:pathLst>
                  <a:path w="14039" h="10276" extrusionOk="0">
                    <a:moveTo>
                      <a:pt x="11621" y="655"/>
                    </a:moveTo>
                    <a:lnTo>
                      <a:pt x="11621" y="1500"/>
                    </a:lnTo>
                    <a:cubicBezTo>
                      <a:pt x="11621" y="1631"/>
                      <a:pt x="11598" y="1762"/>
                      <a:pt x="11538" y="1905"/>
                    </a:cubicBezTo>
                    <a:lnTo>
                      <a:pt x="11431" y="2108"/>
                    </a:lnTo>
                    <a:cubicBezTo>
                      <a:pt x="11419" y="2143"/>
                      <a:pt x="11419" y="2167"/>
                      <a:pt x="11419" y="2203"/>
                    </a:cubicBezTo>
                    <a:lnTo>
                      <a:pt x="11419" y="2631"/>
                    </a:lnTo>
                    <a:cubicBezTo>
                      <a:pt x="11419" y="2929"/>
                      <a:pt x="11300" y="3215"/>
                      <a:pt x="11074" y="3429"/>
                    </a:cubicBezTo>
                    <a:cubicBezTo>
                      <a:pt x="10858" y="3634"/>
                      <a:pt x="10599" y="3751"/>
                      <a:pt x="10317" y="3751"/>
                    </a:cubicBezTo>
                    <a:cubicBezTo>
                      <a:pt x="10303" y="3751"/>
                      <a:pt x="10290" y="3751"/>
                      <a:pt x="10276" y="3751"/>
                    </a:cubicBezTo>
                    <a:cubicBezTo>
                      <a:pt x="9657" y="3739"/>
                      <a:pt x="9181" y="3215"/>
                      <a:pt x="9181" y="2584"/>
                    </a:cubicBezTo>
                    <a:lnTo>
                      <a:pt x="9181" y="2203"/>
                    </a:lnTo>
                    <a:cubicBezTo>
                      <a:pt x="9181" y="2167"/>
                      <a:pt x="9181" y="2143"/>
                      <a:pt x="9169" y="2108"/>
                    </a:cubicBezTo>
                    <a:lnTo>
                      <a:pt x="9038" y="1857"/>
                    </a:lnTo>
                    <a:cubicBezTo>
                      <a:pt x="8990" y="1762"/>
                      <a:pt x="8966" y="1667"/>
                      <a:pt x="8966" y="1560"/>
                    </a:cubicBezTo>
                    <a:lnTo>
                      <a:pt x="8966" y="1548"/>
                    </a:lnTo>
                    <a:cubicBezTo>
                      <a:pt x="8966" y="1048"/>
                      <a:pt x="9359" y="655"/>
                      <a:pt x="9859" y="655"/>
                    </a:cubicBezTo>
                    <a:close/>
                    <a:moveTo>
                      <a:pt x="4156" y="429"/>
                    </a:moveTo>
                    <a:cubicBezTo>
                      <a:pt x="4513" y="429"/>
                      <a:pt x="4823" y="560"/>
                      <a:pt x="5061" y="822"/>
                    </a:cubicBezTo>
                    <a:cubicBezTo>
                      <a:pt x="5299" y="1072"/>
                      <a:pt x="5442" y="1417"/>
                      <a:pt x="5478" y="1786"/>
                    </a:cubicBezTo>
                    <a:cubicBezTo>
                      <a:pt x="5513" y="2215"/>
                      <a:pt x="5656" y="3108"/>
                      <a:pt x="5847" y="3643"/>
                    </a:cubicBezTo>
                    <a:lnTo>
                      <a:pt x="5835" y="3643"/>
                    </a:lnTo>
                    <a:cubicBezTo>
                      <a:pt x="5525" y="3762"/>
                      <a:pt x="4882" y="3941"/>
                      <a:pt x="4132" y="3941"/>
                    </a:cubicBezTo>
                    <a:cubicBezTo>
                      <a:pt x="4077" y="3944"/>
                      <a:pt x="4021" y="3945"/>
                      <a:pt x="3967" y="3945"/>
                    </a:cubicBezTo>
                    <a:cubicBezTo>
                      <a:pt x="3330" y="3945"/>
                      <a:pt x="2762" y="3765"/>
                      <a:pt x="2477" y="3655"/>
                    </a:cubicBezTo>
                    <a:cubicBezTo>
                      <a:pt x="2656" y="3108"/>
                      <a:pt x="2799" y="2215"/>
                      <a:pt x="2835" y="1786"/>
                    </a:cubicBezTo>
                    <a:cubicBezTo>
                      <a:pt x="2858" y="1417"/>
                      <a:pt x="3013" y="1072"/>
                      <a:pt x="3251" y="822"/>
                    </a:cubicBezTo>
                    <a:cubicBezTo>
                      <a:pt x="3501" y="560"/>
                      <a:pt x="3811" y="429"/>
                      <a:pt x="4156" y="429"/>
                    </a:cubicBezTo>
                    <a:close/>
                    <a:moveTo>
                      <a:pt x="10752" y="4096"/>
                    </a:moveTo>
                    <a:cubicBezTo>
                      <a:pt x="10752" y="4155"/>
                      <a:pt x="10764" y="4215"/>
                      <a:pt x="10776" y="4274"/>
                    </a:cubicBezTo>
                    <a:lnTo>
                      <a:pt x="10609" y="4429"/>
                    </a:lnTo>
                    <a:cubicBezTo>
                      <a:pt x="10526" y="4524"/>
                      <a:pt x="10419" y="4572"/>
                      <a:pt x="10300" y="4572"/>
                    </a:cubicBezTo>
                    <a:cubicBezTo>
                      <a:pt x="10181" y="4572"/>
                      <a:pt x="10062" y="4524"/>
                      <a:pt x="9990" y="4429"/>
                    </a:cubicBezTo>
                    <a:lnTo>
                      <a:pt x="9823" y="4274"/>
                    </a:lnTo>
                    <a:cubicBezTo>
                      <a:pt x="9835" y="4215"/>
                      <a:pt x="9859" y="4155"/>
                      <a:pt x="9859" y="4096"/>
                    </a:cubicBezTo>
                    <a:cubicBezTo>
                      <a:pt x="9990" y="4132"/>
                      <a:pt x="10121" y="4167"/>
                      <a:pt x="10252" y="4167"/>
                    </a:cubicBezTo>
                    <a:lnTo>
                      <a:pt x="10300" y="4167"/>
                    </a:lnTo>
                    <a:cubicBezTo>
                      <a:pt x="10455" y="4167"/>
                      <a:pt x="10609" y="4132"/>
                      <a:pt x="10752" y="4096"/>
                    </a:cubicBezTo>
                    <a:close/>
                    <a:moveTo>
                      <a:pt x="4692" y="4358"/>
                    </a:moveTo>
                    <a:cubicBezTo>
                      <a:pt x="4763" y="4524"/>
                      <a:pt x="4918" y="4644"/>
                      <a:pt x="5097" y="4691"/>
                    </a:cubicBezTo>
                    <a:lnTo>
                      <a:pt x="5835" y="4894"/>
                    </a:lnTo>
                    <a:cubicBezTo>
                      <a:pt x="6025" y="4953"/>
                      <a:pt x="6168" y="5132"/>
                      <a:pt x="6168" y="5322"/>
                    </a:cubicBezTo>
                    <a:lnTo>
                      <a:pt x="6168" y="7251"/>
                    </a:lnTo>
                    <a:cubicBezTo>
                      <a:pt x="6168" y="7501"/>
                      <a:pt x="5954" y="7692"/>
                      <a:pt x="5716" y="7692"/>
                    </a:cubicBezTo>
                    <a:lnTo>
                      <a:pt x="5704" y="7692"/>
                    </a:lnTo>
                    <a:lnTo>
                      <a:pt x="5704" y="6144"/>
                    </a:lnTo>
                    <a:cubicBezTo>
                      <a:pt x="5668" y="5787"/>
                      <a:pt x="5394" y="5501"/>
                      <a:pt x="5025" y="5501"/>
                    </a:cubicBezTo>
                    <a:lnTo>
                      <a:pt x="3275" y="5501"/>
                    </a:lnTo>
                    <a:cubicBezTo>
                      <a:pt x="2918" y="5501"/>
                      <a:pt x="2632" y="5787"/>
                      <a:pt x="2632" y="6144"/>
                    </a:cubicBezTo>
                    <a:lnTo>
                      <a:pt x="2632" y="7692"/>
                    </a:lnTo>
                    <a:lnTo>
                      <a:pt x="2620" y="7692"/>
                    </a:lnTo>
                    <a:cubicBezTo>
                      <a:pt x="2370" y="7692"/>
                      <a:pt x="2180" y="7489"/>
                      <a:pt x="2180" y="7251"/>
                    </a:cubicBezTo>
                    <a:lnTo>
                      <a:pt x="2180" y="5322"/>
                    </a:lnTo>
                    <a:cubicBezTo>
                      <a:pt x="2180" y="5132"/>
                      <a:pt x="2311" y="4941"/>
                      <a:pt x="2501" y="4894"/>
                    </a:cubicBezTo>
                    <a:lnTo>
                      <a:pt x="3251" y="4691"/>
                    </a:lnTo>
                    <a:cubicBezTo>
                      <a:pt x="3430" y="4644"/>
                      <a:pt x="3561" y="4524"/>
                      <a:pt x="3644" y="4358"/>
                    </a:cubicBezTo>
                    <a:cubicBezTo>
                      <a:pt x="3811" y="4370"/>
                      <a:pt x="3989" y="4394"/>
                      <a:pt x="4168" y="4394"/>
                    </a:cubicBezTo>
                    <a:cubicBezTo>
                      <a:pt x="4347" y="4394"/>
                      <a:pt x="4525" y="4370"/>
                      <a:pt x="4692" y="4358"/>
                    </a:cubicBezTo>
                    <a:close/>
                    <a:moveTo>
                      <a:pt x="10526" y="5906"/>
                    </a:moveTo>
                    <a:cubicBezTo>
                      <a:pt x="10538" y="5906"/>
                      <a:pt x="10538" y="5906"/>
                      <a:pt x="10538" y="5918"/>
                    </a:cubicBezTo>
                    <a:lnTo>
                      <a:pt x="10538" y="7680"/>
                    </a:lnTo>
                    <a:cubicBezTo>
                      <a:pt x="10538" y="7692"/>
                      <a:pt x="10538" y="7692"/>
                      <a:pt x="10526" y="7692"/>
                    </a:cubicBezTo>
                    <a:lnTo>
                      <a:pt x="7895" y="7692"/>
                    </a:lnTo>
                    <a:cubicBezTo>
                      <a:pt x="7871" y="7692"/>
                      <a:pt x="7871" y="7692"/>
                      <a:pt x="7871" y="7680"/>
                    </a:cubicBezTo>
                    <a:lnTo>
                      <a:pt x="7871" y="5918"/>
                    </a:lnTo>
                    <a:lnTo>
                      <a:pt x="10526" y="5906"/>
                    </a:lnTo>
                    <a:close/>
                    <a:moveTo>
                      <a:pt x="11050" y="4596"/>
                    </a:moveTo>
                    <a:lnTo>
                      <a:pt x="11228" y="4691"/>
                    </a:lnTo>
                    <a:lnTo>
                      <a:pt x="11967" y="4894"/>
                    </a:lnTo>
                    <a:cubicBezTo>
                      <a:pt x="12157" y="4953"/>
                      <a:pt x="12300" y="5132"/>
                      <a:pt x="12300" y="5322"/>
                    </a:cubicBezTo>
                    <a:lnTo>
                      <a:pt x="12300" y="7251"/>
                    </a:lnTo>
                    <a:cubicBezTo>
                      <a:pt x="12300" y="7501"/>
                      <a:pt x="12086" y="7692"/>
                      <a:pt x="11848" y="7692"/>
                    </a:cubicBezTo>
                    <a:lnTo>
                      <a:pt x="10955" y="7692"/>
                    </a:lnTo>
                    <a:lnTo>
                      <a:pt x="10955" y="7680"/>
                    </a:lnTo>
                    <a:lnTo>
                      <a:pt x="10955" y="7227"/>
                    </a:lnTo>
                    <a:lnTo>
                      <a:pt x="11621" y="7227"/>
                    </a:lnTo>
                    <a:cubicBezTo>
                      <a:pt x="11740" y="7227"/>
                      <a:pt x="11836" y="7144"/>
                      <a:pt x="11836" y="7025"/>
                    </a:cubicBezTo>
                    <a:lnTo>
                      <a:pt x="11836" y="5715"/>
                    </a:lnTo>
                    <a:cubicBezTo>
                      <a:pt x="11836" y="5596"/>
                      <a:pt x="11740" y="5501"/>
                      <a:pt x="11621" y="5501"/>
                    </a:cubicBezTo>
                    <a:cubicBezTo>
                      <a:pt x="11502" y="5501"/>
                      <a:pt x="11419" y="5596"/>
                      <a:pt x="11419" y="5715"/>
                    </a:cubicBezTo>
                    <a:lnTo>
                      <a:pt x="11419" y="6834"/>
                    </a:lnTo>
                    <a:lnTo>
                      <a:pt x="10955" y="6834"/>
                    </a:lnTo>
                    <a:lnTo>
                      <a:pt x="10955" y="5941"/>
                    </a:lnTo>
                    <a:cubicBezTo>
                      <a:pt x="10955" y="5691"/>
                      <a:pt x="10764" y="5525"/>
                      <a:pt x="10538" y="5525"/>
                    </a:cubicBezTo>
                    <a:lnTo>
                      <a:pt x="8335" y="5525"/>
                    </a:lnTo>
                    <a:lnTo>
                      <a:pt x="8335" y="5322"/>
                    </a:lnTo>
                    <a:lnTo>
                      <a:pt x="8299" y="5322"/>
                    </a:lnTo>
                    <a:cubicBezTo>
                      <a:pt x="8299" y="5132"/>
                      <a:pt x="8442" y="4941"/>
                      <a:pt x="8633" y="4894"/>
                    </a:cubicBezTo>
                    <a:lnTo>
                      <a:pt x="9383" y="4691"/>
                    </a:lnTo>
                    <a:cubicBezTo>
                      <a:pt x="9442" y="4667"/>
                      <a:pt x="9490" y="4644"/>
                      <a:pt x="9562" y="4596"/>
                    </a:cubicBezTo>
                    <a:lnTo>
                      <a:pt x="9693" y="4727"/>
                    </a:lnTo>
                    <a:cubicBezTo>
                      <a:pt x="9859" y="4894"/>
                      <a:pt x="10062" y="4989"/>
                      <a:pt x="10300" y="4989"/>
                    </a:cubicBezTo>
                    <a:cubicBezTo>
                      <a:pt x="10526" y="4989"/>
                      <a:pt x="10752" y="4894"/>
                      <a:pt x="10907" y="4727"/>
                    </a:cubicBezTo>
                    <a:lnTo>
                      <a:pt x="11050" y="4596"/>
                    </a:lnTo>
                    <a:close/>
                    <a:moveTo>
                      <a:pt x="2632" y="8108"/>
                    </a:moveTo>
                    <a:lnTo>
                      <a:pt x="2632" y="8573"/>
                    </a:lnTo>
                    <a:lnTo>
                      <a:pt x="846" y="8573"/>
                    </a:lnTo>
                    <a:lnTo>
                      <a:pt x="846" y="8108"/>
                    </a:lnTo>
                    <a:close/>
                    <a:moveTo>
                      <a:pt x="13157" y="8108"/>
                    </a:moveTo>
                    <a:lnTo>
                      <a:pt x="13157" y="8573"/>
                    </a:lnTo>
                    <a:lnTo>
                      <a:pt x="5668" y="8573"/>
                    </a:lnTo>
                    <a:lnTo>
                      <a:pt x="5668" y="8108"/>
                    </a:lnTo>
                    <a:close/>
                    <a:moveTo>
                      <a:pt x="5049" y="5906"/>
                    </a:moveTo>
                    <a:cubicBezTo>
                      <a:pt x="5180" y="5906"/>
                      <a:pt x="5287" y="6013"/>
                      <a:pt x="5287" y="6144"/>
                    </a:cubicBezTo>
                    <a:lnTo>
                      <a:pt x="5287" y="9001"/>
                    </a:lnTo>
                    <a:lnTo>
                      <a:pt x="3049" y="9001"/>
                    </a:lnTo>
                    <a:lnTo>
                      <a:pt x="3049" y="6144"/>
                    </a:lnTo>
                    <a:cubicBezTo>
                      <a:pt x="3049" y="6013"/>
                      <a:pt x="3156" y="5906"/>
                      <a:pt x="3287" y="5906"/>
                    </a:cubicBezTo>
                    <a:close/>
                    <a:moveTo>
                      <a:pt x="4168" y="0"/>
                    </a:moveTo>
                    <a:cubicBezTo>
                      <a:pt x="3239" y="0"/>
                      <a:pt x="2501" y="738"/>
                      <a:pt x="2430" y="1738"/>
                    </a:cubicBezTo>
                    <a:cubicBezTo>
                      <a:pt x="2394" y="2155"/>
                      <a:pt x="2263" y="2989"/>
                      <a:pt x="2084" y="3477"/>
                    </a:cubicBezTo>
                    <a:cubicBezTo>
                      <a:pt x="2037" y="3584"/>
                      <a:pt x="2049" y="3703"/>
                      <a:pt x="2096" y="3810"/>
                    </a:cubicBezTo>
                    <a:cubicBezTo>
                      <a:pt x="2144" y="3905"/>
                      <a:pt x="2239" y="3989"/>
                      <a:pt x="2334" y="4024"/>
                    </a:cubicBezTo>
                    <a:cubicBezTo>
                      <a:pt x="2513" y="4084"/>
                      <a:pt x="2811" y="4179"/>
                      <a:pt x="3156" y="4251"/>
                    </a:cubicBezTo>
                    <a:cubicBezTo>
                      <a:pt x="3144" y="4251"/>
                      <a:pt x="3144" y="4251"/>
                      <a:pt x="3120" y="4263"/>
                    </a:cubicBezTo>
                    <a:lnTo>
                      <a:pt x="2382" y="4477"/>
                    </a:lnTo>
                    <a:cubicBezTo>
                      <a:pt x="2013" y="4584"/>
                      <a:pt x="1751" y="4917"/>
                      <a:pt x="1751" y="5310"/>
                    </a:cubicBezTo>
                    <a:lnTo>
                      <a:pt x="1751" y="7227"/>
                    </a:lnTo>
                    <a:cubicBezTo>
                      <a:pt x="1751" y="7394"/>
                      <a:pt x="1799" y="7561"/>
                      <a:pt x="1894" y="7680"/>
                    </a:cubicBezTo>
                    <a:lnTo>
                      <a:pt x="203" y="7680"/>
                    </a:lnTo>
                    <a:cubicBezTo>
                      <a:pt x="84" y="7680"/>
                      <a:pt x="1" y="7763"/>
                      <a:pt x="1" y="7882"/>
                    </a:cubicBezTo>
                    <a:cubicBezTo>
                      <a:pt x="1" y="8001"/>
                      <a:pt x="84" y="8096"/>
                      <a:pt x="203" y="8096"/>
                    </a:cubicBezTo>
                    <a:lnTo>
                      <a:pt x="441" y="8096"/>
                    </a:lnTo>
                    <a:lnTo>
                      <a:pt x="441" y="10073"/>
                    </a:lnTo>
                    <a:cubicBezTo>
                      <a:pt x="441" y="10192"/>
                      <a:pt x="537" y="10275"/>
                      <a:pt x="656" y="10275"/>
                    </a:cubicBezTo>
                    <a:cubicBezTo>
                      <a:pt x="775" y="10275"/>
                      <a:pt x="858" y="10192"/>
                      <a:pt x="858" y="10073"/>
                    </a:cubicBezTo>
                    <a:lnTo>
                      <a:pt x="858" y="8954"/>
                    </a:lnTo>
                    <a:lnTo>
                      <a:pt x="2644" y="8954"/>
                    </a:lnTo>
                    <a:lnTo>
                      <a:pt x="2644" y="10073"/>
                    </a:lnTo>
                    <a:cubicBezTo>
                      <a:pt x="2644" y="10192"/>
                      <a:pt x="2739" y="10275"/>
                      <a:pt x="2858" y="10275"/>
                    </a:cubicBezTo>
                    <a:cubicBezTo>
                      <a:pt x="2977" y="10275"/>
                      <a:pt x="3073" y="10192"/>
                      <a:pt x="3073" y="10073"/>
                    </a:cubicBezTo>
                    <a:lnTo>
                      <a:pt x="3073" y="9406"/>
                    </a:lnTo>
                    <a:lnTo>
                      <a:pt x="5287" y="9406"/>
                    </a:lnTo>
                    <a:lnTo>
                      <a:pt x="5287" y="10073"/>
                    </a:lnTo>
                    <a:cubicBezTo>
                      <a:pt x="5287" y="10192"/>
                      <a:pt x="5371" y="10275"/>
                      <a:pt x="5490" y="10275"/>
                    </a:cubicBezTo>
                    <a:cubicBezTo>
                      <a:pt x="5609" y="10275"/>
                      <a:pt x="5704" y="10192"/>
                      <a:pt x="5704" y="10073"/>
                    </a:cubicBezTo>
                    <a:lnTo>
                      <a:pt x="5704" y="8954"/>
                    </a:lnTo>
                    <a:lnTo>
                      <a:pt x="13169" y="8954"/>
                    </a:lnTo>
                    <a:lnTo>
                      <a:pt x="13169" y="10073"/>
                    </a:lnTo>
                    <a:cubicBezTo>
                      <a:pt x="13169" y="10192"/>
                      <a:pt x="13264" y="10275"/>
                      <a:pt x="13383" y="10275"/>
                    </a:cubicBezTo>
                    <a:cubicBezTo>
                      <a:pt x="13503" y="10275"/>
                      <a:pt x="13586" y="10192"/>
                      <a:pt x="13586" y="10073"/>
                    </a:cubicBezTo>
                    <a:lnTo>
                      <a:pt x="13586" y="8096"/>
                    </a:lnTo>
                    <a:lnTo>
                      <a:pt x="13824" y="8096"/>
                    </a:lnTo>
                    <a:cubicBezTo>
                      <a:pt x="13943" y="8096"/>
                      <a:pt x="14038" y="8001"/>
                      <a:pt x="14038" y="7882"/>
                    </a:cubicBezTo>
                    <a:cubicBezTo>
                      <a:pt x="14003" y="7787"/>
                      <a:pt x="13919" y="7692"/>
                      <a:pt x="13800" y="7692"/>
                    </a:cubicBezTo>
                    <a:lnTo>
                      <a:pt x="12562" y="7692"/>
                    </a:lnTo>
                    <a:cubicBezTo>
                      <a:pt x="12633" y="7561"/>
                      <a:pt x="12693" y="7406"/>
                      <a:pt x="12693" y="7251"/>
                    </a:cubicBezTo>
                    <a:lnTo>
                      <a:pt x="12693" y="5322"/>
                    </a:lnTo>
                    <a:cubicBezTo>
                      <a:pt x="12693" y="4941"/>
                      <a:pt x="12443" y="4596"/>
                      <a:pt x="12074" y="4489"/>
                    </a:cubicBezTo>
                    <a:lnTo>
                      <a:pt x="11324" y="4286"/>
                    </a:lnTo>
                    <a:cubicBezTo>
                      <a:pt x="11228" y="4251"/>
                      <a:pt x="11169" y="4167"/>
                      <a:pt x="11169" y="4060"/>
                    </a:cubicBezTo>
                    <a:lnTo>
                      <a:pt x="11169" y="3893"/>
                    </a:lnTo>
                    <a:cubicBezTo>
                      <a:pt x="11240" y="3858"/>
                      <a:pt x="11300" y="3798"/>
                      <a:pt x="11359" y="3739"/>
                    </a:cubicBezTo>
                    <a:cubicBezTo>
                      <a:pt x="11657" y="3453"/>
                      <a:pt x="11824" y="3060"/>
                      <a:pt x="11824" y="2643"/>
                    </a:cubicBezTo>
                    <a:lnTo>
                      <a:pt x="11824" y="2262"/>
                    </a:lnTo>
                    <a:lnTo>
                      <a:pt x="11895" y="2096"/>
                    </a:lnTo>
                    <a:cubicBezTo>
                      <a:pt x="11979" y="1917"/>
                      <a:pt x="12026" y="1703"/>
                      <a:pt x="12026" y="1512"/>
                    </a:cubicBezTo>
                    <a:lnTo>
                      <a:pt x="12026" y="453"/>
                    </a:lnTo>
                    <a:cubicBezTo>
                      <a:pt x="12026" y="333"/>
                      <a:pt x="11943" y="250"/>
                      <a:pt x="11824" y="250"/>
                    </a:cubicBezTo>
                    <a:lnTo>
                      <a:pt x="9859" y="250"/>
                    </a:lnTo>
                    <a:cubicBezTo>
                      <a:pt x="9145" y="250"/>
                      <a:pt x="8561" y="834"/>
                      <a:pt x="8561" y="1548"/>
                    </a:cubicBezTo>
                    <a:lnTo>
                      <a:pt x="8561" y="1560"/>
                    </a:lnTo>
                    <a:cubicBezTo>
                      <a:pt x="8561" y="1727"/>
                      <a:pt x="8597" y="1881"/>
                      <a:pt x="8680" y="2036"/>
                    </a:cubicBezTo>
                    <a:lnTo>
                      <a:pt x="8788" y="2238"/>
                    </a:lnTo>
                    <a:lnTo>
                      <a:pt x="8788" y="2572"/>
                    </a:lnTo>
                    <a:cubicBezTo>
                      <a:pt x="8788" y="3108"/>
                      <a:pt x="9050" y="3584"/>
                      <a:pt x="9442" y="3870"/>
                    </a:cubicBezTo>
                    <a:lnTo>
                      <a:pt x="9442" y="4048"/>
                    </a:lnTo>
                    <a:cubicBezTo>
                      <a:pt x="9442" y="4143"/>
                      <a:pt x="9359" y="4239"/>
                      <a:pt x="9276" y="4263"/>
                    </a:cubicBezTo>
                    <a:lnTo>
                      <a:pt x="8526" y="4477"/>
                    </a:lnTo>
                    <a:cubicBezTo>
                      <a:pt x="8157" y="4584"/>
                      <a:pt x="7907" y="4917"/>
                      <a:pt x="7907" y="5310"/>
                    </a:cubicBezTo>
                    <a:lnTo>
                      <a:pt x="7907" y="5489"/>
                    </a:lnTo>
                    <a:lnTo>
                      <a:pt x="7895" y="5489"/>
                    </a:lnTo>
                    <a:cubicBezTo>
                      <a:pt x="7657" y="5489"/>
                      <a:pt x="7478" y="5679"/>
                      <a:pt x="7478" y="5906"/>
                    </a:cubicBezTo>
                    <a:lnTo>
                      <a:pt x="7478" y="7656"/>
                    </a:lnTo>
                    <a:lnTo>
                      <a:pt x="7478" y="7680"/>
                    </a:lnTo>
                    <a:lnTo>
                      <a:pt x="6442" y="7680"/>
                    </a:lnTo>
                    <a:cubicBezTo>
                      <a:pt x="6525" y="7537"/>
                      <a:pt x="6585" y="7394"/>
                      <a:pt x="6585" y="7227"/>
                    </a:cubicBezTo>
                    <a:lnTo>
                      <a:pt x="6585" y="5310"/>
                    </a:lnTo>
                    <a:cubicBezTo>
                      <a:pt x="6585" y="4917"/>
                      <a:pt x="6323" y="4584"/>
                      <a:pt x="5954" y="4477"/>
                    </a:cubicBezTo>
                    <a:lnTo>
                      <a:pt x="5216" y="4263"/>
                    </a:lnTo>
                    <a:cubicBezTo>
                      <a:pt x="5192" y="4263"/>
                      <a:pt x="5192" y="4263"/>
                      <a:pt x="5180" y="4251"/>
                    </a:cubicBezTo>
                    <a:cubicBezTo>
                      <a:pt x="5537" y="4179"/>
                      <a:pt x="5823" y="4084"/>
                      <a:pt x="6002" y="4024"/>
                    </a:cubicBezTo>
                    <a:cubicBezTo>
                      <a:pt x="6109" y="3989"/>
                      <a:pt x="6192" y="3905"/>
                      <a:pt x="6240" y="3810"/>
                    </a:cubicBezTo>
                    <a:cubicBezTo>
                      <a:pt x="6287" y="3703"/>
                      <a:pt x="6299" y="3596"/>
                      <a:pt x="6252" y="3477"/>
                    </a:cubicBezTo>
                    <a:cubicBezTo>
                      <a:pt x="6073" y="2977"/>
                      <a:pt x="5942" y="2143"/>
                      <a:pt x="5906" y="1738"/>
                    </a:cubicBezTo>
                    <a:cubicBezTo>
                      <a:pt x="5835" y="738"/>
                      <a:pt x="5097" y="0"/>
                      <a:pt x="41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9484;p16">
                <a:extLst>
                  <a:ext uri="{FF2B5EF4-FFF2-40B4-BE49-F238E27FC236}">
                    <a16:creationId xmlns="" xmlns:a16="http://schemas.microsoft.com/office/drawing/2014/main" id="{63696808-92F8-46CD-A646-196D6AB030D1}"/>
                  </a:ext>
                </a:extLst>
              </p:cNvPr>
              <p:cNvSpPr/>
              <p:nvPr/>
            </p:nvSpPr>
            <p:spPr>
              <a:xfrm>
                <a:off x="6019323" y="2641653"/>
                <a:ext cx="13272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202" y="0"/>
                    </a:moveTo>
                    <a:cubicBezTo>
                      <a:pt x="95" y="0"/>
                      <a:pt x="0" y="84"/>
                      <a:pt x="0" y="203"/>
                    </a:cubicBezTo>
                    <a:cubicBezTo>
                      <a:pt x="0" y="322"/>
                      <a:pt x="95" y="417"/>
                      <a:pt x="202" y="417"/>
                    </a:cubicBezTo>
                    <a:cubicBezTo>
                      <a:pt x="322" y="417"/>
                      <a:pt x="417" y="322"/>
                      <a:pt x="417" y="203"/>
                    </a:cubicBezTo>
                    <a:cubicBezTo>
                      <a:pt x="417" y="84"/>
                      <a:pt x="322" y="0"/>
                      <a:pt x="2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" name="Grupo 161">
            <a:extLst>
              <a:ext uri="{FF2B5EF4-FFF2-40B4-BE49-F238E27FC236}">
                <a16:creationId xmlns="" xmlns:a16="http://schemas.microsoft.com/office/drawing/2014/main" id="{1EF25D40-8AE9-4F68-A084-F3C75031479F}"/>
              </a:ext>
            </a:extLst>
          </p:cNvPr>
          <p:cNvGrpSpPr/>
          <p:nvPr/>
        </p:nvGrpSpPr>
        <p:grpSpPr>
          <a:xfrm>
            <a:off x="7159237" y="5228879"/>
            <a:ext cx="546290" cy="546290"/>
            <a:chOff x="7159237" y="5228879"/>
            <a:chExt cx="546290" cy="546290"/>
          </a:xfrm>
        </p:grpSpPr>
        <p:sp>
          <p:nvSpPr>
            <p:cNvPr id="163" name="Elipse 162">
              <a:extLst>
                <a:ext uri="{FF2B5EF4-FFF2-40B4-BE49-F238E27FC236}">
                  <a16:creationId xmlns="" xmlns:a16="http://schemas.microsoft.com/office/drawing/2014/main" id="{AFCE29CB-E228-43A6-AD3E-066A069D850E}"/>
                </a:ext>
              </a:extLst>
            </p:cNvPr>
            <p:cNvSpPr/>
            <p:nvPr/>
          </p:nvSpPr>
          <p:spPr>
            <a:xfrm>
              <a:off x="7159237" y="5228879"/>
              <a:ext cx="546290" cy="5462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64" name="Google Shape;9364;p16">
              <a:extLst>
                <a:ext uri="{FF2B5EF4-FFF2-40B4-BE49-F238E27FC236}">
                  <a16:creationId xmlns="" xmlns:a16="http://schemas.microsoft.com/office/drawing/2014/main" id="{35A2B6E6-F724-4AA3-B19B-5025EF7C78C5}"/>
                </a:ext>
              </a:extLst>
            </p:cNvPr>
            <p:cNvGrpSpPr/>
            <p:nvPr/>
          </p:nvGrpSpPr>
          <p:grpSpPr>
            <a:xfrm>
              <a:off x="7254833" y="5324284"/>
              <a:ext cx="355099" cy="355481"/>
              <a:chOff x="3539102" y="2427549"/>
              <a:chExt cx="355099" cy="355481"/>
            </a:xfrm>
            <a:solidFill>
              <a:schemeClr val="tx2"/>
            </a:solidFill>
          </p:grpSpPr>
          <p:sp>
            <p:nvSpPr>
              <p:cNvPr id="165" name="Google Shape;9365;p16">
                <a:extLst>
                  <a:ext uri="{FF2B5EF4-FFF2-40B4-BE49-F238E27FC236}">
                    <a16:creationId xmlns="" xmlns:a16="http://schemas.microsoft.com/office/drawing/2014/main" id="{79DD925C-490D-499F-9B79-D6E93E46DBF8}"/>
                  </a:ext>
                </a:extLst>
              </p:cNvPr>
              <p:cNvSpPr/>
              <p:nvPr/>
            </p:nvSpPr>
            <p:spPr>
              <a:xfrm>
                <a:off x="3539102" y="2561320"/>
                <a:ext cx="355099" cy="221710"/>
              </a:xfrm>
              <a:custGeom>
                <a:avLst/>
                <a:gdLst/>
                <a:ahLst/>
                <a:cxnLst/>
                <a:rect l="l" t="t" r="r" b="b"/>
                <a:pathLst>
                  <a:path w="11157" h="6966" extrusionOk="0">
                    <a:moveTo>
                      <a:pt x="2953" y="3131"/>
                    </a:moveTo>
                    <a:lnTo>
                      <a:pt x="2953" y="6644"/>
                    </a:lnTo>
                    <a:lnTo>
                      <a:pt x="1537" y="6644"/>
                    </a:lnTo>
                    <a:lnTo>
                      <a:pt x="1537" y="3131"/>
                    </a:lnTo>
                    <a:close/>
                    <a:moveTo>
                      <a:pt x="6263" y="2250"/>
                    </a:moveTo>
                    <a:lnTo>
                      <a:pt x="6263" y="6644"/>
                    </a:lnTo>
                    <a:lnTo>
                      <a:pt x="4858" y="6644"/>
                    </a:lnTo>
                    <a:lnTo>
                      <a:pt x="4858" y="2250"/>
                    </a:lnTo>
                    <a:close/>
                    <a:moveTo>
                      <a:pt x="9585" y="333"/>
                    </a:moveTo>
                    <a:lnTo>
                      <a:pt x="9585" y="6644"/>
                    </a:lnTo>
                    <a:lnTo>
                      <a:pt x="8168" y="6644"/>
                    </a:lnTo>
                    <a:lnTo>
                      <a:pt x="8168" y="333"/>
                    </a:lnTo>
                    <a:close/>
                    <a:moveTo>
                      <a:pt x="8025" y="0"/>
                    </a:moveTo>
                    <a:cubicBezTo>
                      <a:pt x="7930" y="0"/>
                      <a:pt x="7859" y="83"/>
                      <a:pt x="7859" y="167"/>
                    </a:cubicBezTo>
                    <a:lnTo>
                      <a:pt x="7859" y="6644"/>
                    </a:lnTo>
                    <a:lnTo>
                      <a:pt x="6609" y="6644"/>
                    </a:lnTo>
                    <a:lnTo>
                      <a:pt x="6609" y="2084"/>
                    </a:lnTo>
                    <a:cubicBezTo>
                      <a:pt x="6609" y="2000"/>
                      <a:pt x="6537" y="1917"/>
                      <a:pt x="6442" y="1917"/>
                    </a:cubicBezTo>
                    <a:lnTo>
                      <a:pt x="4704" y="1917"/>
                    </a:lnTo>
                    <a:cubicBezTo>
                      <a:pt x="4608" y="1917"/>
                      <a:pt x="4537" y="2000"/>
                      <a:pt x="4537" y="2084"/>
                    </a:cubicBezTo>
                    <a:lnTo>
                      <a:pt x="4537" y="6644"/>
                    </a:lnTo>
                    <a:lnTo>
                      <a:pt x="3287" y="6644"/>
                    </a:lnTo>
                    <a:lnTo>
                      <a:pt x="3287" y="2965"/>
                    </a:lnTo>
                    <a:cubicBezTo>
                      <a:pt x="3287" y="2881"/>
                      <a:pt x="3215" y="2798"/>
                      <a:pt x="3120" y="2798"/>
                    </a:cubicBezTo>
                    <a:lnTo>
                      <a:pt x="1382" y="2798"/>
                    </a:lnTo>
                    <a:cubicBezTo>
                      <a:pt x="1298" y="2798"/>
                      <a:pt x="1215" y="2881"/>
                      <a:pt x="1215" y="2965"/>
                    </a:cubicBezTo>
                    <a:lnTo>
                      <a:pt x="1215" y="6644"/>
                    </a:lnTo>
                    <a:lnTo>
                      <a:pt x="167" y="6644"/>
                    </a:lnTo>
                    <a:cubicBezTo>
                      <a:pt x="72" y="6644"/>
                      <a:pt x="1" y="6715"/>
                      <a:pt x="1" y="6810"/>
                    </a:cubicBezTo>
                    <a:cubicBezTo>
                      <a:pt x="1" y="6894"/>
                      <a:pt x="72" y="6965"/>
                      <a:pt x="167" y="6965"/>
                    </a:cubicBezTo>
                    <a:lnTo>
                      <a:pt x="11002" y="6965"/>
                    </a:lnTo>
                    <a:cubicBezTo>
                      <a:pt x="11085" y="6965"/>
                      <a:pt x="11157" y="6894"/>
                      <a:pt x="11157" y="6810"/>
                    </a:cubicBezTo>
                    <a:cubicBezTo>
                      <a:pt x="11145" y="6715"/>
                      <a:pt x="11073" y="6644"/>
                      <a:pt x="10990" y="6644"/>
                    </a:cubicBezTo>
                    <a:lnTo>
                      <a:pt x="9930" y="6644"/>
                    </a:lnTo>
                    <a:lnTo>
                      <a:pt x="9930" y="167"/>
                    </a:lnTo>
                    <a:cubicBezTo>
                      <a:pt x="9930" y="83"/>
                      <a:pt x="9859" y="0"/>
                      <a:pt x="9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9366;p16">
                <a:extLst>
                  <a:ext uri="{FF2B5EF4-FFF2-40B4-BE49-F238E27FC236}">
                    <a16:creationId xmlns="" xmlns:a16="http://schemas.microsoft.com/office/drawing/2014/main" id="{A8D70626-4CAC-493D-8471-A24CC82F062C}"/>
                  </a:ext>
                </a:extLst>
              </p:cNvPr>
              <p:cNvSpPr/>
              <p:nvPr/>
            </p:nvSpPr>
            <p:spPr>
              <a:xfrm>
                <a:off x="3544417" y="2427549"/>
                <a:ext cx="339568" cy="20541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6454" extrusionOk="0">
                    <a:moveTo>
                      <a:pt x="10157" y="0"/>
                    </a:moveTo>
                    <a:cubicBezTo>
                      <a:pt x="10125" y="0"/>
                      <a:pt x="10093" y="4"/>
                      <a:pt x="10061" y="12"/>
                    </a:cubicBezTo>
                    <a:lnTo>
                      <a:pt x="8656" y="191"/>
                    </a:lnTo>
                    <a:cubicBezTo>
                      <a:pt x="8382" y="214"/>
                      <a:pt x="8180" y="488"/>
                      <a:pt x="8216" y="762"/>
                    </a:cubicBezTo>
                    <a:cubicBezTo>
                      <a:pt x="8238" y="1032"/>
                      <a:pt x="8483" y="1217"/>
                      <a:pt x="8751" y="1217"/>
                    </a:cubicBezTo>
                    <a:cubicBezTo>
                      <a:pt x="8767" y="1217"/>
                      <a:pt x="8783" y="1216"/>
                      <a:pt x="8799" y="1215"/>
                    </a:cubicBezTo>
                    <a:lnTo>
                      <a:pt x="8906" y="1203"/>
                    </a:lnTo>
                    <a:lnTo>
                      <a:pt x="8906" y="1203"/>
                    </a:lnTo>
                    <a:cubicBezTo>
                      <a:pt x="7204" y="3191"/>
                      <a:pt x="5156" y="4215"/>
                      <a:pt x="3715" y="4727"/>
                    </a:cubicBezTo>
                    <a:cubicBezTo>
                      <a:pt x="1917" y="5370"/>
                      <a:pt x="524" y="5429"/>
                      <a:pt x="500" y="5429"/>
                    </a:cubicBezTo>
                    <a:cubicBezTo>
                      <a:pt x="227" y="5441"/>
                      <a:pt x="0" y="5679"/>
                      <a:pt x="12" y="5965"/>
                    </a:cubicBezTo>
                    <a:cubicBezTo>
                      <a:pt x="24" y="6239"/>
                      <a:pt x="250" y="6453"/>
                      <a:pt x="524" y="6453"/>
                    </a:cubicBezTo>
                    <a:lnTo>
                      <a:pt x="536" y="6453"/>
                    </a:lnTo>
                    <a:cubicBezTo>
                      <a:pt x="596" y="6453"/>
                      <a:pt x="2084" y="6394"/>
                      <a:pt x="4037" y="5703"/>
                    </a:cubicBezTo>
                    <a:cubicBezTo>
                      <a:pt x="5132" y="5322"/>
                      <a:pt x="6156" y="4798"/>
                      <a:pt x="7096" y="4167"/>
                    </a:cubicBezTo>
                    <a:cubicBezTo>
                      <a:pt x="7168" y="4120"/>
                      <a:pt x="7192" y="4013"/>
                      <a:pt x="7144" y="3941"/>
                    </a:cubicBezTo>
                    <a:cubicBezTo>
                      <a:pt x="7113" y="3895"/>
                      <a:pt x="7058" y="3869"/>
                      <a:pt x="7003" y="3869"/>
                    </a:cubicBezTo>
                    <a:cubicBezTo>
                      <a:pt x="6973" y="3869"/>
                      <a:pt x="6943" y="3877"/>
                      <a:pt x="6918" y="3893"/>
                    </a:cubicBezTo>
                    <a:cubicBezTo>
                      <a:pt x="5989" y="4513"/>
                      <a:pt x="5001" y="5025"/>
                      <a:pt x="3929" y="5394"/>
                    </a:cubicBezTo>
                    <a:cubicBezTo>
                      <a:pt x="2024" y="6084"/>
                      <a:pt x="596" y="6120"/>
                      <a:pt x="536" y="6120"/>
                    </a:cubicBezTo>
                    <a:cubicBezTo>
                      <a:pt x="429" y="6120"/>
                      <a:pt x="358" y="6049"/>
                      <a:pt x="358" y="5953"/>
                    </a:cubicBezTo>
                    <a:cubicBezTo>
                      <a:pt x="358" y="5846"/>
                      <a:pt x="429" y="5751"/>
                      <a:pt x="536" y="5751"/>
                    </a:cubicBezTo>
                    <a:cubicBezTo>
                      <a:pt x="548" y="5751"/>
                      <a:pt x="1989" y="5691"/>
                      <a:pt x="3834" y="5036"/>
                    </a:cubicBezTo>
                    <a:cubicBezTo>
                      <a:pt x="5406" y="4489"/>
                      <a:pt x="7632" y="3346"/>
                      <a:pt x="9454" y="1084"/>
                    </a:cubicBezTo>
                    <a:cubicBezTo>
                      <a:pt x="9534" y="969"/>
                      <a:pt x="9459" y="809"/>
                      <a:pt x="9315" y="809"/>
                    </a:cubicBezTo>
                    <a:cubicBezTo>
                      <a:pt x="9310" y="809"/>
                      <a:pt x="9304" y="809"/>
                      <a:pt x="9299" y="810"/>
                    </a:cubicBezTo>
                    <a:lnTo>
                      <a:pt x="8775" y="869"/>
                    </a:lnTo>
                    <a:cubicBezTo>
                      <a:pt x="8768" y="870"/>
                      <a:pt x="8761" y="871"/>
                      <a:pt x="8754" y="871"/>
                    </a:cubicBezTo>
                    <a:cubicBezTo>
                      <a:pt x="8676" y="871"/>
                      <a:pt x="8595" y="815"/>
                      <a:pt x="8573" y="738"/>
                    </a:cubicBezTo>
                    <a:cubicBezTo>
                      <a:pt x="8537" y="631"/>
                      <a:pt x="8620" y="512"/>
                      <a:pt x="8740" y="500"/>
                    </a:cubicBezTo>
                    <a:lnTo>
                      <a:pt x="10133" y="322"/>
                    </a:lnTo>
                    <a:cubicBezTo>
                      <a:pt x="10139" y="321"/>
                      <a:pt x="10146" y="320"/>
                      <a:pt x="10153" y="320"/>
                    </a:cubicBezTo>
                    <a:cubicBezTo>
                      <a:pt x="10253" y="320"/>
                      <a:pt x="10347" y="400"/>
                      <a:pt x="10347" y="500"/>
                    </a:cubicBezTo>
                    <a:lnTo>
                      <a:pt x="10347" y="1893"/>
                    </a:lnTo>
                    <a:cubicBezTo>
                      <a:pt x="10347" y="2000"/>
                      <a:pt x="10252" y="2072"/>
                      <a:pt x="10168" y="2072"/>
                    </a:cubicBezTo>
                    <a:cubicBezTo>
                      <a:pt x="10073" y="2072"/>
                      <a:pt x="9990" y="1988"/>
                      <a:pt x="9990" y="1893"/>
                    </a:cubicBezTo>
                    <a:lnTo>
                      <a:pt x="9990" y="1477"/>
                    </a:lnTo>
                    <a:cubicBezTo>
                      <a:pt x="9990" y="1417"/>
                      <a:pt x="9942" y="1346"/>
                      <a:pt x="9883" y="1334"/>
                    </a:cubicBezTo>
                    <a:cubicBezTo>
                      <a:pt x="9866" y="1324"/>
                      <a:pt x="9848" y="1319"/>
                      <a:pt x="9830" y="1319"/>
                    </a:cubicBezTo>
                    <a:cubicBezTo>
                      <a:pt x="9784" y="1319"/>
                      <a:pt x="9738" y="1347"/>
                      <a:pt x="9704" y="1381"/>
                    </a:cubicBezTo>
                    <a:cubicBezTo>
                      <a:pt x="9085" y="2119"/>
                      <a:pt x="8394" y="2810"/>
                      <a:pt x="7632" y="3382"/>
                    </a:cubicBezTo>
                    <a:cubicBezTo>
                      <a:pt x="7561" y="3441"/>
                      <a:pt x="7537" y="3548"/>
                      <a:pt x="7597" y="3608"/>
                    </a:cubicBezTo>
                    <a:cubicBezTo>
                      <a:pt x="7635" y="3646"/>
                      <a:pt x="7692" y="3674"/>
                      <a:pt x="7744" y="3674"/>
                    </a:cubicBezTo>
                    <a:cubicBezTo>
                      <a:pt x="7773" y="3674"/>
                      <a:pt x="7801" y="3665"/>
                      <a:pt x="7823" y="3643"/>
                    </a:cubicBezTo>
                    <a:cubicBezTo>
                      <a:pt x="8489" y="3131"/>
                      <a:pt x="9109" y="2548"/>
                      <a:pt x="9656" y="1917"/>
                    </a:cubicBezTo>
                    <a:cubicBezTo>
                      <a:pt x="9668" y="2179"/>
                      <a:pt x="9894" y="2405"/>
                      <a:pt x="10156" y="2405"/>
                    </a:cubicBezTo>
                    <a:cubicBezTo>
                      <a:pt x="10442" y="2405"/>
                      <a:pt x="10668" y="2179"/>
                      <a:pt x="10668" y="1893"/>
                    </a:cubicBezTo>
                    <a:lnTo>
                      <a:pt x="10668" y="500"/>
                    </a:lnTo>
                    <a:cubicBezTo>
                      <a:pt x="10621" y="369"/>
                      <a:pt x="10561" y="238"/>
                      <a:pt x="10466" y="131"/>
                    </a:cubicBezTo>
                    <a:cubicBezTo>
                      <a:pt x="10382" y="48"/>
                      <a:pt x="10270" y="0"/>
                      <a:pt x="101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7" name="Grupo 166">
            <a:extLst>
              <a:ext uri="{FF2B5EF4-FFF2-40B4-BE49-F238E27FC236}">
                <a16:creationId xmlns="" xmlns:a16="http://schemas.microsoft.com/office/drawing/2014/main" id="{CCD2A4C6-3AD0-487A-A6FE-749270D4AC97}"/>
              </a:ext>
            </a:extLst>
          </p:cNvPr>
          <p:cNvGrpSpPr/>
          <p:nvPr/>
        </p:nvGrpSpPr>
        <p:grpSpPr>
          <a:xfrm>
            <a:off x="1452060" y="5280286"/>
            <a:ext cx="534946" cy="534946"/>
            <a:chOff x="1452060" y="4405696"/>
            <a:chExt cx="534946" cy="534946"/>
          </a:xfrm>
        </p:grpSpPr>
        <p:sp>
          <p:nvSpPr>
            <p:cNvPr id="168" name="Elipse 167">
              <a:extLst>
                <a:ext uri="{FF2B5EF4-FFF2-40B4-BE49-F238E27FC236}">
                  <a16:creationId xmlns="" xmlns:a16="http://schemas.microsoft.com/office/drawing/2014/main" id="{CC384594-8F9B-4B90-A3D8-7D555E7B3E9A}"/>
                </a:ext>
              </a:extLst>
            </p:cNvPr>
            <p:cNvSpPr/>
            <p:nvPr/>
          </p:nvSpPr>
          <p:spPr>
            <a:xfrm>
              <a:off x="1452060" y="4405696"/>
              <a:ext cx="534946" cy="5349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69" name="Google Shape;9763;p16">
              <a:extLst>
                <a:ext uri="{FF2B5EF4-FFF2-40B4-BE49-F238E27FC236}">
                  <a16:creationId xmlns="" xmlns:a16="http://schemas.microsoft.com/office/drawing/2014/main" id="{BBC4A7CD-7E4D-40A1-8B10-2049791B926F}"/>
                </a:ext>
              </a:extLst>
            </p:cNvPr>
            <p:cNvGrpSpPr/>
            <p:nvPr/>
          </p:nvGrpSpPr>
          <p:grpSpPr>
            <a:xfrm>
              <a:off x="1587258" y="4496558"/>
              <a:ext cx="264550" cy="353222"/>
              <a:chOff x="903530" y="3806125"/>
              <a:chExt cx="264550" cy="353222"/>
            </a:xfrm>
            <a:solidFill>
              <a:schemeClr val="tx2"/>
            </a:solidFill>
          </p:grpSpPr>
          <p:sp>
            <p:nvSpPr>
              <p:cNvPr id="170" name="Google Shape;9764;p16">
                <a:extLst>
                  <a:ext uri="{FF2B5EF4-FFF2-40B4-BE49-F238E27FC236}">
                    <a16:creationId xmlns="" xmlns:a16="http://schemas.microsoft.com/office/drawing/2014/main" id="{1C8AF631-40E9-4044-BFC9-CF677D1A0AF4}"/>
                  </a:ext>
                </a:extLst>
              </p:cNvPr>
              <p:cNvSpPr/>
              <p:nvPr/>
            </p:nvSpPr>
            <p:spPr>
              <a:xfrm>
                <a:off x="926637" y="3839321"/>
                <a:ext cx="173237" cy="162002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5090" extrusionOk="0">
                    <a:moveTo>
                      <a:pt x="3418" y="1"/>
                    </a:moveTo>
                    <a:cubicBezTo>
                      <a:pt x="2623" y="1"/>
                      <a:pt x="1831" y="307"/>
                      <a:pt x="1227" y="911"/>
                    </a:cubicBezTo>
                    <a:cubicBezTo>
                      <a:pt x="108" y="2030"/>
                      <a:pt x="1" y="3804"/>
                      <a:pt x="989" y="5030"/>
                    </a:cubicBezTo>
                    <a:cubicBezTo>
                      <a:pt x="1013" y="5078"/>
                      <a:pt x="1061" y="5090"/>
                      <a:pt x="1120" y="5090"/>
                    </a:cubicBezTo>
                    <a:cubicBezTo>
                      <a:pt x="1156" y="5090"/>
                      <a:pt x="1192" y="5078"/>
                      <a:pt x="1227" y="5066"/>
                    </a:cubicBezTo>
                    <a:cubicBezTo>
                      <a:pt x="1299" y="5006"/>
                      <a:pt x="1311" y="4899"/>
                      <a:pt x="1251" y="4840"/>
                    </a:cubicBezTo>
                    <a:cubicBezTo>
                      <a:pt x="382" y="3744"/>
                      <a:pt x="477" y="2149"/>
                      <a:pt x="1477" y="1149"/>
                    </a:cubicBezTo>
                    <a:cubicBezTo>
                      <a:pt x="2019" y="607"/>
                      <a:pt x="2735" y="334"/>
                      <a:pt x="3452" y="334"/>
                    </a:cubicBezTo>
                    <a:cubicBezTo>
                      <a:pt x="4059" y="334"/>
                      <a:pt x="4666" y="530"/>
                      <a:pt x="5168" y="923"/>
                    </a:cubicBezTo>
                    <a:cubicBezTo>
                      <a:pt x="5199" y="948"/>
                      <a:pt x="5237" y="961"/>
                      <a:pt x="5273" y="961"/>
                    </a:cubicBezTo>
                    <a:cubicBezTo>
                      <a:pt x="5321" y="961"/>
                      <a:pt x="5367" y="939"/>
                      <a:pt x="5394" y="899"/>
                    </a:cubicBezTo>
                    <a:cubicBezTo>
                      <a:pt x="5442" y="827"/>
                      <a:pt x="5418" y="720"/>
                      <a:pt x="5347" y="672"/>
                    </a:cubicBezTo>
                    <a:cubicBezTo>
                      <a:pt x="4777" y="223"/>
                      <a:pt x="4096" y="1"/>
                      <a:pt x="3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9765;p16">
                <a:extLst>
                  <a:ext uri="{FF2B5EF4-FFF2-40B4-BE49-F238E27FC236}">
                    <a16:creationId xmlns="" xmlns:a16="http://schemas.microsoft.com/office/drawing/2014/main" id="{33D91CB1-95B4-4ADC-AB39-4AED31AD0100}"/>
                  </a:ext>
                </a:extLst>
              </p:cNvPr>
              <p:cNvSpPr/>
              <p:nvPr/>
            </p:nvSpPr>
            <p:spPr>
              <a:xfrm>
                <a:off x="903530" y="3806125"/>
                <a:ext cx="264550" cy="353222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1098" extrusionOk="0">
                    <a:moveTo>
                      <a:pt x="4144" y="322"/>
                    </a:moveTo>
                    <a:cubicBezTo>
                      <a:pt x="6251" y="322"/>
                      <a:pt x="7966" y="2025"/>
                      <a:pt x="7966" y="4144"/>
                    </a:cubicBezTo>
                    <a:cubicBezTo>
                      <a:pt x="7978" y="5085"/>
                      <a:pt x="7775" y="6002"/>
                      <a:pt x="7371" y="6895"/>
                    </a:cubicBezTo>
                    <a:cubicBezTo>
                      <a:pt x="7037" y="7609"/>
                      <a:pt x="6597" y="8323"/>
                      <a:pt x="6025" y="8978"/>
                    </a:cubicBezTo>
                    <a:cubicBezTo>
                      <a:pt x="5228" y="9919"/>
                      <a:pt x="4418" y="10526"/>
                      <a:pt x="4156" y="10717"/>
                    </a:cubicBezTo>
                    <a:cubicBezTo>
                      <a:pt x="3882" y="10538"/>
                      <a:pt x="3084" y="9931"/>
                      <a:pt x="2275" y="8990"/>
                    </a:cubicBezTo>
                    <a:cubicBezTo>
                      <a:pt x="1715" y="8323"/>
                      <a:pt x="1251" y="7621"/>
                      <a:pt x="929" y="6895"/>
                    </a:cubicBezTo>
                    <a:cubicBezTo>
                      <a:pt x="525" y="6002"/>
                      <a:pt x="310" y="5085"/>
                      <a:pt x="310" y="4144"/>
                    </a:cubicBezTo>
                    <a:cubicBezTo>
                      <a:pt x="310" y="2025"/>
                      <a:pt x="2025" y="322"/>
                      <a:pt x="4144" y="322"/>
                    </a:cubicBezTo>
                    <a:close/>
                    <a:moveTo>
                      <a:pt x="4156" y="1"/>
                    </a:moveTo>
                    <a:cubicBezTo>
                      <a:pt x="1858" y="1"/>
                      <a:pt x="1" y="1870"/>
                      <a:pt x="1" y="4156"/>
                    </a:cubicBezTo>
                    <a:cubicBezTo>
                      <a:pt x="1" y="5121"/>
                      <a:pt x="215" y="6097"/>
                      <a:pt x="644" y="7049"/>
                    </a:cubicBezTo>
                    <a:cubicBezTo>
                      <a:pt x="989" y="7788"/>
                      <a:pt x="1441" y="8514"/>
                      <a:pt x="2037" y="9216"/>
                    </a:cubicBezTo>
                    <a:cubicBezTo>
                      <a:pt x="3037" y="10395"/>
                      <a:pt x="4037" y="11050"/>
                      <a:pt x="4061" y="11062"/>
                    </a:cubicBezTo>
                    <a:cubicBezTo>
                      <a:pt x="4096" y="11074"/>
                      <a:pt x="4120" y="11098"/>
                      <a:pt x="4156" y="11098"/>
                    </a:cubicBezTo>
                    <a:cubicBezTo>
                      <a:pt x="4180" y="11098"/>
                      <a:pt x="4215" y="11074"/>
                      <a:pt x="4239" y="11062"/>
                    </a:cubicBezTo>
                    <a:cubicBezTo>
                      <a:pt x="4287" y="11038"/>
                      <a:pt x="5275" y="10395"/>
                      <a:pt x="6263" y="9216"/>
                    </a:cubicBezTo>
                    <a:cubicBezTo>
                      <a:pt x="6859" y="8538"/>
                      <a:pt x="7323" y="7800"/>
                      <a:pt x="7668" y="7049"/>
                    </a:cubicBezTo>
                    <a:cubicBezTo>
                      <a:pt x="8085" y="6109"/>
                      <a:pt x="8311" y="5144"/>
                      <a:pt x="8311" y="4156"/>
                    </a:cubicBezTo>
                    <a:cubicBezTo>
                      <a:pt x="8311" y="1870"/>
                      <a:pt x="6442" y="1"/>
                      <a:pt x="41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9766;p16">
                <a:extLst>
                  <a:ext uri="{FF2B5EF4-FFF2-40B4-BE49-F238E27FC236}">
                    <a16:creationId xmlns="" xmlns:a16="http://schemas.microsoft.com/office/drawing/2014/main" id="{8B9F54FE-51F7-4333-8C7B-339AFB96F984}"/>
                  </a:ext>
                </a:extLst>
              </p:cNvPr>
              <p:cNvSpPr/>
              <p:nvPr/>
            </p:nvSpPr>
            <p:spPr>
              <a:xfrm>
                <a:off x="1008879" y="3904059"/>
                <a:ext cx="54966" cy="1846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80" extrusionOk="0">
                    <a:moveTo>
                      <a:pt x="648" y="1"/>
                    </a:moveTo>
                    <a:cubicBezTo>
                      <a:pt x="492" y="1"/>
                      <a:pt x="319" y="16"/>
                      <a:pt x="132" y="55"/>
                    </a:cubicBezTo>
                    <a:cubicBezTo>
                      <a:pt x="60" y="67"/>
                      <a:pt x="1" y="127"/>
                      <a:pt x="1" y="222"/>
                    </a:cubicBezTo>
                    <a:lnTo>
                      <a:pt x="1" y="401"/>
                    </a:lnTo>
                    <a:cubicBezTo>
                      <a:pt x="1" y="484"/>
                      <a:pt x="72" y="555"/>
                      <a:pt x="155" y="555"/>
                    </a:cubicBezTo>
                    <a:cubicBezTo>
                      <a:pt x="251" y="555"/>
                      <a:pt x="322" y="484"/>
                      <a:pt x="322" y="401"/>
                    </a:cubicBezTo>
                    <a:lnTo>
                      <a:pt x="322" y="365"/>
                    </a:lnTo>
                    <a:cubicBezTo>
                      <a:pt x="434" y="350"/>
                      <a:pt x="539" y="343"/>
                      <a:pt x="636" y="343"/>
                    </a:cubicBezTo>
                    <a:cubicBezTo>
                      <a:pt x="841" y="343"/>
                      <a:pt x="1011" y="372"/>
                      <a:pt x="1132" y="413"/>
                    </a:cubicBezTo>
                    <a:cubicBezTo>
                      <a:pt x="1334" y="472"/>
                      <a:pt x="1453" y="543"/>
                      <a:pt x="1465" y="543"/>
                    </a:cubicBezTo>
                    <a:cubicBezTo>
                      <a:pt x="1501" y="555"/>
                      <a:pt x="1525" y="579"/>
                      <a:pt x="1560" y="579"/>
                    </a:cubicBezTo>
                    <a:cubicBezTo>
                      <a:pt x="1620" y="579"/>
                      <a:pt x="1667" y="543"/>
                      <a:pt x="1691" y="496"/>
                    </a:cubicBezTo>
                    <a:cubicBezTo>
                      <a:pt x="1727" y="401"/>
                      <a:pt x="1703" y="305"/>
                      <a:pt x="1632" y="246"/>
                    </a:cubicBezTo>
                    <a:cubicBezTo>
                      <a:pt x="1613" y="236"/>
                      <a:pt x="1255" y="1"/>
                      <a:pt x="6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9767;p16">
                <a:extLst>
                  <a:ext uri="{FF2B5EF4-FFF2-40B4-BE49-F238E27FC236}">
                    <a16:creationId xmlns="" xmlns:a16="http://schemas.microsoft.com/office/drawing/2014/main" id="{73110F33-5CF6-4377-8849-83D0CBE369C9}"/>
                  </a:ext>
                </a:extLst>
              </p:cNvPr>
              <p:cNvSpPr/>
              <p:nvPr/>
            </p:nvSpPr>
            <p:spPr>
              <a:xfrm>
                <a:off x="972118" y="3872072"/>
                <a:ext cx="172473" cy="164866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5180" extrusionOk="0">
                    <a:moveTo>
                      <a:pt x="3239" y="346"/>
                    </a:moveTo>
                    <a:lnTo>
                      <a:pt x="3239" y="1144"/>
                    </a:lnTo>
                    <a:cubicBezTo>
                      <a:pt x="3239" y="1287"/>
                      <a:pt x="3203" y="1418"/>
                      <a:pt x="3144" y="1537"/>
                    </a:cubicBezTo>
                    <a:lnTo>
                      <a:pt x="3084" y="1668"/>
                    </a:lnTo>
                    <a:cubicBezTo>
                      <a:pt x="3073" y="1703"/>
                      <a:pt x="3073" y="1715"/>
                      <a:pt x="3073" y="1739"/>
                    </a:cubicBezTo>
                    <a:lnTo>
                      <a:pt x="3073" y="2084"/>
                    </a:lnTo>
                    <a:cubicBezTo>
                      <a:pt x="3073" y="2370"/>
                      <a:pt x="2953" y="2632"/>
                      <a:pt x="2763" y="2846"/>
                    </a:cubicBezTo>
                    <a:cubicBezTo>
                      <a:pt x="2558" y="3028"/>
                      <a:pt x="2311" y="3145"/>
                      <a:pt x="2040" y="3145"/>
                    </a:cubicBezTo>
                    <a:cubicBezTo>
                      <a:pt x="2027" y="3145"/>
                      <a:pt x="2014" y="3144"/>
                      <a:pt x="2001" y="3144"/>
                    </a:cubicBezTo>
                    <a:cubicBezTo>
                      <a:pt x="1406" y="3108"/>
                      <a:pt x="941" y="2620"/>
                      <a:pt x="941" y="2037"/>
                    </a:cubicBezTo>
                    <a:lnTo>
                      <a:pt x="941" y="1739"/>
                    </a:lnTo>
                    <a:cubicBezTo>
                      <a:pt x="941" y="1715"/>
                      <a:pt x="941" y="1703"/>
                      <a:pt x="929" y="1668"/>
                    </a:cubicBezTo>
                    <a:lnTo>
                      <a:pt x="870" y="1537"/>
                    </a:lnTo>
                    <a:cubicBezTo>
                      <a:pt x="810" y="1418"/>
                      <a:pt x="775" y="1287"/>
                      <a:pt x="775" y="1144"/>
                    </a:cubicBezTo>
                    <a:cubicBezTo>
                      <a:pt x="775" y="703"/>
                      <a:pt x="1132" y="346"/>
                      <a:pt x="1584" y="346"/>
                    </a:cubicBezTo>
                    <a:close/>
                    <a:moveTo>
                      <a:pt x="1465" y="3346"/>
                    </a:moveTo>
                    <a:cubicBezTo>
                      <a:pt x="1608" y="3406"/>
                      <a:pt x="1775" y="3453"/>
                      <a:pt x="1953" y="3465"/>
                    </a:cubicBezTo>
                    <a:lnTo>
                      <a:pt x="2001" y="3465"/>
                    </a:lnTo>
                    <a:cubicBezTo>
                      <a:pt x="2180" y="3465"/>
                      <a:pt x="2370" y="3442"/>
                      <a:pt x="2537" y="3370"/>
                    </a:cubicBezTo>
                    <a:lnTo>
                      <a:pt x="2537" y="3584"/>
                    </a:lnTo>
                    <a:cubicBezTo>
                      <a:pt x="2537" y="3632"/>
                      <a:pt x="2549" y="3692"/>
                      <a:pt x="2549" y="3739"/>
                    </a:cubicBezTo>
                    <a:lnTo>
                      <a:pt x="2001" y="4156"/>
                    </a:lnTo>
                    <a:lnTo>
                      <a:pt x="1453" y="3727"/>
                    </a:lnTo>
                    <a:cubicBezTo>
                      <a:pt x="1465" y="3680"/>
                      <a:pt x="1465" y="3632"/>
                      <a:pt x="1465" y="3573"/>
                    </a:cubicBezTo>
                    <a:lnTo>
                      <a:pt x="1465" y="3346"/>
                    </a:lnTo>
                    <a:close/>
                    <a:moveTo>
                      <a:pt x="1251" y="3977"/>
                    </a:moveTo>
                    <a:lnTo>
                      <a:pt x="1834" y="4406"/>
                    </a:lnTo>
                    <a:lnTo>
                      <a:pt x="1834" y="4870"/>
                    </a:lnTo>
                    <a:cubicBezTo>
                      <a:pt x="1334" y="4835"/>
                      <a:pt x="822" y="4680"/>
                      <a:pt x="394" y="4358"/>
                    </a:cubicBezTo>
                    <a:cubicBezTo>
                      <a:pt x="417" y="4335"/>
                      <a:pt x="465" y="4299"/>
                      <a:pt x="501" y="4287"/>
                    </a:cubicBezTo>
                    <a:lnTo>
                      <a:pt x="1132" y="4049"/>
                    </a:lnTo>
                    <a:cubicBezTo>
                      <a:pt x="1179" y="4037"/>
                      <a:pt x="1227" y="4001"/>
                      <a:pt x="1251" y="3977"/>
                    </a:cubicBezTo>
                    <a:close/>
                    <a:moveTo>
                      <a:pt x="2739" y="3989"/>
                    </a:moveTo>
                    <a:cubicBezTo>
                      <a:pt x="2787" y="4025"/>
                      <a:pt x="2822" y="4037"/>
                      <a:pt x="2858" y="4061"/>
                    </a:cubicBezTo>
                    <a:lnTo>
                      <a:pt x="3632" y="4346"/>
                    </a:lnTo>
                    <a:cubicBezTo>
                      <a:pt x="3192" y="4656"/>
                      <a:pt x="2680" y="4835"/>
                      <a:pt x="2168" y="4870"/>
                    </a:cubicBezTo>
                    <a:lnTo>
                      <a:pt x="2168" y="4418"/>
                    </a:lnTo>
                    <a:lnTo>
                      <a:pt x="2739" y="3989"/>
                    </a:lnTo>
                    <a:close/>
                    <a:moveTo>
                      <a:pt x="1596" y="1"/>
                    </a:moveTo>
                    <a:cubicBezTo>
                      <a:pt x="977" y="1"/>
                      <a:pt x="465" y="501"/>
                      <a:pt x="465" y="1132"/>
                    </a:cubicBezTo>
                    <a:cubicBezTo>
                      <a:pt x="465" y="1310"/>
                      <a:pt x="513" y="1501"/>
                      <a:pt x="596" y="1668"/>
                    </a:cubicBezTo>
                    <a:lnTo>
                      <a:pt x="644" y="1751"/>
                    </a:lnTo>
                    <a:lnTo>
                      <a:pt x="644" y="2013"/>
                    </a:lnTo>
                    <a:cubicBezTo>
                      <a:pt x="644" y="2453"/>
                      <a:pt x="858" y="2858"/>
                      <a:pt x="1168" y="3120"/>
                    </a:cubicBezTo>
                    <a:lnTo>
                      <a:pt x="1168" y="3561"/>
                    </a:lnTo>
                    <a:cubicBezTo>
                      <a:pt x="1168" y="3632"/>
                      <a:pt x="1120" y="3704"/>
                      <a:pt x="1048" y="3739"/>
                    </a:cubicBezTo>
                    <a:lnTo>
                      <a:pt x="406" y="3977"/>
                    </a:lnTo>
                    <a:cubicBezTo>
                      <a:pt x="239" y="4037"/>
                      <a:pt x="108" y="4168"/>
                      <a:pt x="36" y="4311"/>
                    </a:cubicBezTo>
                    <a:cubicBezTo>
                      <a:pt x="1" y="4394"/>
                      <a:pt x="25" y="4466"/>
                      <a:pt x="84" y="4513"/>
                    </a:cubicBezTo>
                    <a:cubicBezTo>
                      <a:pt x="644" y="4954"/>
                      <a:pt x="1334" y="5180"/>
                      <a:pt x="2001" y="5180"/>
                    </a:cubicBezTo>
                    <a:cubicBezTo>
                      <a:pt x="2799" y="5180"/>
                      <a:pt x="3596" y="4870"/>
                      <a:pt x="4204" y="4275"/>
                    </a:cubicBezTo>
                    <a:cubicBezTo>
                      <a:pt x="5323" y="3168"/>
                      <a:pt x="5418" y="1406"/>
                      <a:pt x="4442" y="167"/>
                    </a:cubicBezTo>
                    <a:cubicBezTo>
                      <a:pt x="4405" y="124"/>
                      <a:pt x="4351" y="98"/>
                      <a:pt x="4301" y="98"/>
                    </a:cubicBezTo>
                    <a:cubicBezTo>
                      <a:pt x="4269" y="98"/>
                      <a:pt x="4239" y="108"/>
                      <a:pt x="4216" y="132"/>
                    </a:cubicBezTo>
                    <a:cubicBezTo>
                      <a:pt x="4144" y="191"/>
                      <a:pt x="4132" y="298"/>
                      <a:pt x="4192" y="358"/>
                    </a:cubicBezTo>
                    <a:cubicBezTo>
                      <a:pt x="5061" y="1465"/>
                      <a:pt x="4966" y="3049"/>
                      <a:pt x="3965" y="4049"/>
                    </a:cubicBezTo>
                    <a:lnTo>
                      <a:pt x="3906" y="4108"/>
                    </a:lnTo>
                    <a:cubicBezTo>
                      <a:pt x="3870" y="4096"/>
                      <a:pt x="3835" y="4061"/>
                      <a:pt x="3799" y="4049"/>
                    </a:cubicBezTo>
                    <a:lnTo>
                      <a:pt x="2977" y="3739"/>
                    </a:lnTo>
                    <a:cubicBezTo>
                      <a:pt x="2906" y="3704"/>
                      <a:pt x="2858" y="3644"/>
                      <a:pt x="2858" y="3561"/>
                    </a:cubicBezTo>
                    <a:lnTo>
                      <a:pt x="2858" y="3144"/>
                    </a:lnTo>
                    <a:cubicBezTo>
                      <a:pt x="2894" y="3108"/>
                      <a:pt x="2942" y="3084"/>
                      <a:pt x="2965" y="3049"/>
                    </a:cubicBezTo>
                    <a:cubicBezTo>
                      <a:pt x="3239" y="2787"/>
                      <a:pt x="3382" y="2441"/>
                      <a:pt x="3382" y="2072"/>
                    </a:cubicBezTo>
                    <a:lnTo>
                      <a:pt x="3382" y="1751"/>
                    </a:lnTo>
                    <a:lnTo>
                      <a:pt x="3430" y="1668"/>
                    </a:lnTo>
                    <a:cubicBezTo>
                      <a:pt x="3513" y="1501"/>
                      <a:pt x="3561" y="1310"/>
                      <a:pt x="3561" y="1132"/>
                    </a:cubicBezTo>
                    <a:lnTo>
                      <a:pt x="3561" y="167"/>
                    </a:lnTo>
                    <a:cubicBezTo>
                      <a:pt x="3561" y="72"/>
                      <a:pt x="3489" y="1"/>
                      <a:pt x="3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4" name="Forma libre: forma 173">
            <a:extLst>
              <a:ext uri="{FF2B5EF4-FFF2-40B4-BE49-F238E27FC236}">
                <a16:creationId xmlns="" xmlns:a16="http://schemas.microsoft.com/office/drawing/2014/main" id="{C777C5AD-D3A0-471F-B5D6-FF949C646704}"/>
              </a:ext>
            </a:extLst>
          </p:cNvPr>
          <p:cNvSpPr/>
          <p:nvPr/>
        </p:nvSpPr>
        <p:spPr>
          <a:xfrm>
            <a:off x="-4455277" y="470018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grpSp>
        <p:nvGrpSpPr>
          <p:cNvPr id="175" name="Google Shape;8552;p14">
            <a:extLst>
              <a:ext uri="{FF2B5EF4-FFF2-40B4-BE49-F238E27FC236}">
                <a16:creationId xmlns="" xmlns:a16="http://schemas.microsoft.com/office/drawing/2014/main" id="{64A74AAC-3267-42AE-8E24-1EDAD613D86A}"/>
              </a:ext>
            </a:extLst>
          </p:cNvPr>
          <p:cNvGrpSpPr/>
          <p:nvPr/>
        </p:nvGrpSpPr>
        <p:grpSpPr>
          <a:xfrm>
            <a:off x="2958661" y="4740873"/>
            <a:ext cx="355434" cy="355815"/>
            <a:chOff x="4673540" y="3680297"/>
            <a:chExt cx="355434" cy="355815"/>
          </a:xfrm>
          <a:solidFill>
            <a:srgbClr val="93B9AD"/>
          </a:solidFill>
        </p:grpSpPr>
        <p:sp>
          <p:nvSpPr>
            <p:cNvPr id="176" name="Google Shape;8553;p14">
              <a:extLst>
                <a:ext uri="{FF2B5EF4-FFF2-40B4-BE49-F238E27FC236}">
                  <a16:creationId xmlns="" xmlns:a16="http://schemas.microsoft.com/office/drawing/2014/main" id="{8F08E075-23A3-4264-9FE4-BC1F6347D5AA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8554;p14">
              <a:extLst>
                <a:ext uri="{FF2B5EF4-FFF2-40B4-BE49-F238E27FC236}">
                  <a16:creationId xmlns="" xmlns:a16="http://schemas.microsoft.com/office/drawing/2014/main" id="{891E3F15-9947-43B5-8026-EF914F61C7C9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8555;p14">
              <a:extLst>
                <a:ext uri="{FF2B5EF4-FFF2-40B4-BE49-F238E27FC236}">
                  <a16:creationId xmlns="" xmlns:a16="http://schemas.microsoft.com/office/drawing/2014/main" id="{7E527193-AD47-48E1-96EF-362E8262A571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9565;p16">
            <a:extLst>
              <a:ext uri="{FF2B5EF4-FFF2-40B4-BE49-F238E27FC236}">
                <a16:creationId xmlns="" xmlns:a16="http://schemas.microsoft.com/office/drawing/2014/main" id="{1E9B50C5-E703-41CD-AC0A-57CA621F0D58}"/>
              </a:ext>
            </a:extLst>
          </p:cNvPr>
          <p:cNvGrpSpPr/>
          <p:nvPr/>
        </p:nvGrpSpPr>
        <p:grpSpPr>
          <a:xfrm>
            <a:off x="4374141" y="4759340"/>
            <a:ext cx="353954" cy="318880"/>
            <a:chOff x="3988156" y="3380210"/>
            <a:chExt cx="353954" cy="318880"/>
          </a:xfrm>
          <a:noFill/>
        </p:grpSpPr>
        <p:sp>
          <p:nvSpPr>
            <p:cNvPr id="180" name="Google Shape;9566;p16">
              <a:extLst>
                <a:ext uri="{FF2B5EF4-FFF2-40B4-BE49-F238E27FC236}">
                  <a16:creationId xmlns="" xmlns:a16="http://schemas.microsoft.com/office/drawing/2014/main" id="{669AE24B-F1DB-487E-8EBF-F5BEB27EBE62}"/>
                </a:ext>
              </a:extLst>
            </p:cNvPr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9567;p16">
              <a:extLst>
                <a:ext uri="{FF2B5EF4-FFF2-40B4-BE49-F238E27FC236}">
                  <a16:creationId xmlns="" xmlns:a16="http://schemas.microsoft.com/office/drawing/2014/main" id="{86EE6004-3A49-4EE6-967E-3FF4DAE6D018}"/>
                </a:ext>
              </a:extLst>
            </p:cNvPr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9568;p16">
              <a:extLst>
                <a:ext uri="{FF2B5EF4-FFF2-40B4-BE49-F238E27FC236}">
                  <a16:creationId xmlns="" xmlns:a16="http://schemas.microsoft.com/office/drawing/2014/main" id="{77ED204B-BAFE-459D-8730-C2E0DAD080D5}"/>
                </a:ext>
              </a:extLst>
            </p:cNvPr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9569;p16">
              <a:extLst>
                <a:ext uri="{FF2B5EF4-FFF2-40B4-BE49-F238E27FC236}">
                  <a16:creationId xmlns="" xmlns:a16="http://schemas.microsoft.com/office/drawing/2014/main" id="{627E0878-0868-4A59-B701-8BBB683A6772}"/>
                </a:ext>
              </a:extLst>
            </p:cNvPr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9570;p16">
              <a:extLst>
                <a:ext uri="{FF2B5EF4-FFF2-40B4-BE49-F238E27FC236}">
                  <a16:creationId xmlns="" xmlns:a16="http://schemas.microsoft.com/office/drawing/2014/main" id="{F14DB56A-465D-4E42-9221-D730212685E2}"/>
                </a:ext>
              </a:extLst>
            </p:cNvPr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9481;p16">
            <a:extLst>
              <a:ext uri="{FF2B5EF4-FFF2-40B4-BE49-F238E27FC236}">
                <a16:creationId xmlns="" xmlns:a16="http://schemas.microsoft.com/office/drawing/2014/main" id="{7CA6D6F4-9B09-4210-BAFA-3E72335302FD}"/>
              </a:ext>
            </a:extLst>
          </p:cNvPr>
          <p:cNvGrpSpPr/>
          <p:nvPr/>
        </p:nvGrpSpPr>
        <p:grpSpPr>
          <a:xfrm>
            <a:off x="5761688" y="4755251"/>
            <a:ext cx="446826" cy="327059"/>
            <a:chOff x="5733194" y="2431718"/>
            <a:chExt cx="446826" cy="327059"/>
          </a:xfrm>
          <a:solidFill>
            <a:schemeClr val="tx2"/>
          </a:solidFill>
        </p:grpSpPr>
        <p:sp>
          <p:nvSpPr>
            <p:cNvPr id="186" name="Google Shape;9482;p16">
              <a:extLst>
                <a:ext uri="{FF2B5EF4-FFF2-40B4-BE49-F238E27FC236}">
                  <a16:creationId xmlns="" xmlns:a16="http://schemas.microsoft.com/office/drawing/2014/main" id="{2560E33C-457F-4BC9-B39B-9866F1CA739B}"/>
                </a:ext>
              </a:extLst>
            </p:cNvPr>
            <p:cNvSpPr/>
            <p:nvPr/>
          </p:nvSpPr>
          <p:spPr>
            <a:xfrm>
              <a:off x="6032946" y="2474145"/>
              <a:ext cx="56112" cy="20115"/>
            </a:xfrm>
            <a:custGeom>
              <a:avLst/>
              <a:gdLst/>
              <a:ahLst/>
              <a:cxnLst/>
              <a:rect l="l" t="t" r="r" b="b"/>
              <a:pathLst>
                <a:path w="1763" h="63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9483;p16">
              <a:extLst>
                <a:ext uri="{FF2B5EF4-FFF2-40B4-BE49-F238E27FC236}">
                  <a16:creationId xmlns="" xmlns:a16="http://schemas.microsoft.com/office/drawing/2014/main" id="{018440C5-2818-4580-B085-20963F482597}"/>
                </a:ext>
              </a:extLst>
            </p:cNvPr>
            <p:cNvSpPr/>
            <p:nvPr/>
          </p:nvSpPr>
          <p:spPr>
            <a:xfrm>
              <a:off x="5733194" y="2431718"/>
              <a:ext cx="446826" cy="327059"/>
            </a:xfrm>
            <a:custGeom>
              <a:avLst/>
              <a:gdLst/>
              <a:ahLst/>
              <a:cxnLst/>
              <a:rect l="l" t="t" r="r" b="b"/>
              <a:pathLst>
                <a:path w="14039" h="10276" extrusionOk="0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9484;p16">
              <a:extLst>
                <a:ext uri="{FF2B5EF4-FFF2-40B4-BE49-F238E27FC236}">
                  <a16:creationId xmlns="" xmlns:a16="http://schemas.microsoft.com/office/drawing/2014/main" id="{45ECCA6E-4D10-4AD9-87AD-8BE7FD06AFB4}"/>
                </a:ext>
              </a:extLst>
            </p:cNvPr>
            <p:cNvSpPr/>
            <p:nvPr/>
          </p:nvSpPr>
          <p:spPr>
            <a:xfrm>
              <a:off x="6019323" y="2641653"/>
              <a:ext cx="13272" cy="1327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9364;p16">
            <a:extLst>
              <a:ext uri="{FF2B5EF4-FFF2-40B4-BE49-F238E27FC236}">
                <a16:creationId xmlns="" xmlns:a16="http://schemas.microsoft.com/office/drawing/2014/main" id="{05B492A6-694B-4F0F-9B4A-A11455436059}"/>
              </a:ext>
            </a:extLst>
          </p:cNvPr>
          <p:cNvGrpSpPr/>
          <p:nvPr/>
        </p:nvGrpSpPr>
        <p:grpSpPr>
          <a:xfrm>
            <a:off x="7254833" y="4741040"/>
            <a:ext cx="355099" cy="355481"/>
            <a:chOff x="3539102" y="2427549"/>
            <a:chExt cx="355099" cy="355481"/>
          </a:xfrm>
          <a:solidFill>
            <a:schemeClr val="tx2"/>
          </a:solidFill>
        </p:grpSpPr>
        <p:sp>
          <p:nvSpPr>
            <p:cNvPr id="190" name="Google Shape;9365;p16">
              <a:extLst>
                <a:ext uri="{FF2B5EF4-FFF2-40B4-BE49-F238E27FC236}">
                  <a16:creationId xmlns="" xmlns:a16="http://schemas.microsoft.com/office/drawing/2014/main" id="{FB9B996D-D4B8-4290-B21B-AF81A090A014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9366;p16">
              <a:extLst>
                <a:ext uri="{FF2B5EF4-FFF2-40B4-BE49-F238E27FC236}">
                  <a16:creationId xmlns="" xmlns:a16="http://schemas.microsoft.com/office/drawing/2014/main" id="{6EF9A7F3-AAC6-48FA-912F-97D3015BFF14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9763;p16">
            <a:extLst>
              <a:ext uri="{FF2B5EF4-FFF2-40B4-BE49-F238E27FC236}">
                <a16:creationId xmlns="" xmlns:a16="http://schemas.microsoft.com/office/drawing/2014/main" id="{5033340E-F8F5-4090-BE8D-EAB4EA044DD2}"/>
              </a:ext>
            </a:extLst>
          </p:cNvPr>
          <p:cNvGrpSpPr/>
          <p:nvPr/>
        </p:nvGrpSpPr>
        <p:grpSpPr>
          <a:xfrm>
            <a:off x="1587258" y="4742169"/>
            <a:ext cx="264550" cy="353222"/>
            <a:chOff x="903530" y="3806125"/>
            <a:chExt cx="264550" cy="353222"/>
          </a:xfrm>
          <a:solidFill>
            <a:schemeClr val="tx2"/>
          </a:solidFill>
        </p:grpSpPr>
        <p:sp>
          <p:nvSpPr>
            <p:cNvPr id="193" name="Google Shape;9764;p16">
              <a:extLst>
                <a:ext uri="{FF2B5EF4-FFF2-40B4-BE49-F238E27FC236}">
                  <a16:creationId xmlns="" xmlns:a16="http://schemas.microsoft.com/office/drawing/2014/main" id="{E56FC6A3-0D4C-4F73-802A-C1FBAE93F67C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9765;p16">
              <a:extLst>
                <a:ext uri="{FF2B5EF4-FFF2-40B4-BE49-F238E27FC236}">
                  <a16:creationId xmlns="" xmlns:a16="http://schemas.microsoft.com/office/drawing/2014/main" id="{CAB68505-7CD7-40A1-94AC-24624C79819B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9766;p16">
              <a:extLst>
                <a:ext uri="{FF2B5EF4-FFF2-40B4-BE49-F238E27FC236}">
                  <a16:creationId xmlns="" xmlns:a16="http://schemas.microsoft.com/office/drawing/2014/main" id="{CC953E30-3F3C-4EC2-8EE8-DE42F74FB5DE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9767;p16">
              <a:extLst>
                <a:ext uri="{FF2B5EF4-FFF2-40B4-BE49-F238E27FC236}">
                  <a16:creationId xmlns="" xmlns:a16="http://schemas.microsoft.com/office/drawing/2014/main" id="{1E947625-0EE5-4C5E-AC82-F8CFF44B3964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6" t="10071" r="14163" b="13998"/>
          <a:stretch/>
        </p:blipFill>
        <p:spPr>
          <a:xfrm>
            <a:off x="902892" y="860852"/>
            <a:ext cx="646000" cy="669809"/>
          </a:xfrm>
          <a:prstGeom prst="ellipse">
            <a:avLst/>
          </a:prstGeom>
        </p:spPr>
      </p:pic>
      <p:sp>
        <p:nvSpPr>
          <p:cNvPr id="82" name="Elipse 55">
            <a:extLst>
              <a:ext uri="{FF2B5EF4-FFF2-40B4-BE49-F238E27FC236}">
                <a16:creationId xmlns="" xmlns:a16="http://schemas.microsoft.com/office/drawing/2014/main" id="{38996862-262F-4AAF-BF32-E8A6A347A83E}"/>
              </a:ext>
            </a:extLst>
          </p:cNvPr>
          <p:cNvSpPr/>
          <p:nvPr/>
        </p:nvSpPr>
        <p:spPr>
          <a:xfrm>
            <a:off x="2419573" y="885737"/>
            <a:ext cx="710050" cy="696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Elipse 55">
            <a:extLst>
              <a:ext uri="{FF2B5EF4-FFF2-40B4-BE49-F238E27FC236}">
                <a16:creationId xmlns="" xmlns:a16="http://schemas.microsoft.com/office/drawing/2014/main" id="{38996862-262F-4AAF-BF32-E8A6A347A83E}"/>
              </a:ext>
            </a:extLst>
          </p:cNvPr>
          <p:cNvSpPr/>
          <p:nvPr/>
        </p:nvSpPr>
        <p:spPr>
          <a:xfrm>
            <a:off x="4044813" y="885735"/>
            <a:ext cx="710050" cy="696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Elipse 55">
            <a:extLst>
              <a:ext uri="{FF2B5EF4-FFF2-40B4-BE49-F238E27FC236}">
                <a16:creationId xmlns="" xmlns:a16="http://schemas.microsoft.com/office/drawing/2014/main" id="{38996862-262F-4AAF-BF32-E8A6A347A83E}"/>
              </a:ext>
            </a:extLst>
          </p:cNvPr>
          <p:cNvSpPr/>
          <p:nvPr/>
        </p:nvSpPr>
        <p:spPr>
          <a:xfrm>
            <a:off x="5770570" y="898857"/>
            <a:ext cx="710050" cy="696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Elipse 55">
            <a:extLst>
              <a:ext uri="{FF2B5EF4-FFF2-40B4-BE49-F238E27FC236}">
                <a16:creationId xmlns="" xmlns:a16="http://schemas.microsoft.com/office/drawing/2014/main" id="{38996862-262F-4AAF-BF32-E8A6A347A83E}"/>
              </a:ext>
            </a:extLst>
          </p:cNvPr>
          <p:cNvSpPr/>
          <p:nvPr/>
        </p:nvSpPr>
        <p:spPr>
          <a:xfrm>
            <a:off x="7327758" y="869061"/>
            <a:ext cx="710050" cy="696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Elipse 55">
            <a:extLst>
              <a:ext uri="{FF2B5EF4-FFF2-40B4-BE49-F238E27FC236}">
                <a16:creationId xmlns="" xmlns:a16="http://schemas.microsoft.com/office/drawing/2014/main" id="{38996862-262F-4AAF-BF32-E8A6A347A83E}"/>
              </a:ext>
            </a:extLst>
          </p:cNvPr>
          <p:cNvSpPr/>
          <p:nvPr/>
        </p:nvSpPr>
        <p:spPr>
          <a:xfrm>
            <a:off x="838842" y="2028804"/>
            <a:ext cx="710050" cy="696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Elipse 55">
            <a:extLst>
              <a:ext uri="{FF2B5EF4-FFF2-40B4-BE49-F238E27FC236}">
                <a16:creationId xmlns="" xmlns:a16="http://schemas.microsoft.com/office/drawing/2014/main" id="{38996862-262F-4AAF-BF32-E8A6A347A83E}"/>
              </a:ext>
            </a:extLst>
          </p:cNvPr>
          <p:cNvSpPr/>
          <p:nvPr/>
        </p:nvSpPr>
        <p:spPr>
          <a:xfrm>
            <a:off x="838842" y="3236128"/>
            <a:ext cx="710050" cy="696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Elipse 55">
            <a:extLst>
              <a:ext uri="{FF2B5EF4-FFF2-40B4-BE49-F238E27FC236}">
                <a16:creationId xmlns="" xmlns:a16="http://schemas.microsoft.com/office/drawing/2014/main" id="{38996862-262F-4AAF-BF32-E8A6A347A83E}"/>
              </a:ext>
            </a:extLst>
          </p:cNvPr>
          <p:cNvSpPr/>
          <p:nvPr/>
        </p:nvSpPr>
        <p:spPr>
          <a:xfrm>
            <a:off x="2419573" y="2028804"/>
            <a:ext cx="710050" cy="696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Elipse 55">
            <a:extLst>
              <a:ext uri="{FF2B5EF4-FFF2-40B4-BE49-F238E27FC236}">
                <a16:creationId xmlns="" xmlns:a16="http://schemas.microsoft.com/office/drawing/2014/main" id="{38996862-262F-4AAF-BF32-E8A6A347A83E}"/>
              </a:ext>
            </a:extLst>
          </p:cNvPr>
          <p:cNvSpPr/>
          <p:nvPr/>
        </p:nvSpPr>
        <p:spPr>
          <a:xfrm>
            <a:off x="4044813" y="2028803"/>
            <a:ext cx="710050" cy="696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Elipse 55">
            <a:extLst>
              <a:ext uri="{FF2B5EF4-FFF2-40B4-BE49-F238E27FC236}">
                <a16:creationId xmlns="" xmlns:a16="http://schemas.microsoft.com/office/drawing/2014/main" id="{38996862-262F-4AAF-BF32-E8A6A347A83E}"/>
              </a:ext>
            </a:extLst>
          </p:cNvPr>
          <p:cNvSpPr/>
          <p:nvPr/>
        </p:nvSpPr>
        <p:spPr>
          <a:xfrm>
            <a:off x="5770570" y="2028804"/>
            <a:ext cx="710050" cy="696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Elipse 55">
            <a:extLst>
              <a:ext uri="{FF2B5EF4-FFF2-40B4-BE49-F238E27FC236}">
                <a16:creationId xmlns="" xmlns:a16="http://schemas.microsoft.com/office/drawing/2014/main" id="{38996862-262F-4AAF-BF32-E8A6A347A83E}"/>
              </a:ext>
            </a:extLst>
          </p:cNvPr>
          <p:cNvSpPr/>
          <p:nvPr/>
        </p:nvSpPr>
        <p:spPr>
          <a:xfrm>
            <a:off x="7327758" y="2015739"/>
            <a:ext cx="710050" cy="696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Elipse 55">
            <a:extLst>
              <a:ext uri="{FF2B5EF4-FFF2-40B4-BE49-F238E27FC236}">
                <a16:creationId xmlns="" xmlns:a16="http://schemas.microsoft.com/office/drawing/2014/main" id="{38996862-262F-4AAF-BF32-E8A6A347A83E}"/>
              </a:ext>
            </a:extLst>
          </p:cNvPr>
          <p:cNvSpPr/>
          <p:nvPr/>
        </p:nvSpPr>
        <p:spPr>
          <a:xfrm>
            <a:off x="2419573" y="3236128"/>
            <a:ext cx="710050" cy="696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Elipse 55">
            <a:extLst>
              <a:ext uri="{FF2B5EF4-FFF2-40B4-BE49-F238E27FC236}">
                <a16:creationId xmlns="" xmlns:a16="http://schemas.microsoft.com/office/drawing/2014/main" id="{38996862-262F-4AAF-BF32-E8A6A347A83E}"/>
              </a:ext>
            </a:extLst>
          </p:cNvPr>
          <p:cNvSpPr/>
          <p:nvPr/>
        </p:nvSpPr>
        <p:spPr>
          <a:xfrm>
            <a:off x="4044813" y="3236127"/>
            <a:ext cx="710050" cy="696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Elipse 55">
            <a:extLst>
              <a:ext uri="{FF2B5EF4-FFF2-40B4-BE49-F238E27FC236}">
                <a16:creationId xmlns="" xmlns:a16="http://schemas.microsoft.com/office/drawing/2014/main" id="{38996862-262F-4AAF-BF32-E8A6A347A83E}"/>
              </a:ext>
            </a:extLst>
          </p:cNvPr>
          <p:cNvSpPr/>
          <p:nvPr/>
        </p:nvSpPr>
        <p:spPr>
          <a:xfrm>
            <a:off x="5770570" y="3223064"/>
            <a:ext cx="710050" cy="696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Elipse 55">
            <a:extLst>
              <a:ext uri="{FF2B5EF4-FFF2-40B4-BE49-F238E27FC236}">
                <a16:creationId xmlns="" xmlns:a16="http://schemas.microsoft.com/office/drawing/2014/main" id="{38996862-262F-4AAF-BF32-E8A6A347A83E}"/>
              </a:ext>
            </a:extLst>
          </p:cNvPr>
          <p:cNvSpPr/>
          <p:nvPr/>
        </p:nvSpPr>
        <p:spPr>
          <a:xfrm>
            <a:off x="7327758" y="3302868"/>
            <a:ext cx="710050" cy="696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759853" y="1565112"/>
            <a:ext cx="944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chemeClr val="bg1"/>
                </a:solidFill>
              </a:rPr>
              <a:t>Spring Boot</a:t>
            </a:r>
          </a:p>
          <a:p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55531" y="2731786"/>
            <a:ext cx="1140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schemeClr val="bg1"/>
                </a:solidFill>
              </a:rPr>
              <a:t>Spring Data JPA &amp; Hibernate</a:t>
            </a:r>
          </a:p>
          <a:p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723120" y="3946363"/>
            <a:ext cx="94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 smtClean="0">
                <a:solidFill>
                  <a:schemeClr val="bg1"/>
                </a:solidFill>
              </a:rPr>
              <a:t>Java Mail Sender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946019" y="3993989"/>
            <a:ext cx="944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 smtClean="0">
                <a:solidFill>
                  <a:schemeClr val="bg1"/>
                </a:solidFill>
              </a:rPr>
              <a:t>Tomcat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109216" y="2717886"/>
            <a:ext cx="1377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 smtClean="0">
                <a:solidFill>
                  <a:schemeClr val="bg1"/>
                </a:solidFill>
              </a:rPr>
              <a:t>MySQL Workbench</a:t>
            </a:r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536" y="2162073"/>
            <a:ext cx="662123" cy="342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598" y="3302868"/>
            <a:ext cx="577903" cy="57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113"/>
          <p:cNvSpPr txBox="1"/>
          <p:nvPr/>
        </p:nvSpPr>
        <p:spPr>
          <a:xfrm>
            <a:off x="2086701" y="3946363"/>
            <a:ext cx="13776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schemeClr val="bg1"/>
                </a:solidFill>
              </a:rPr>
              <a:t>Project Lombok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20173" r="41250" b="59653"/>
          <a:stretch/>
        </p:blipFill>
        <p:spPr>
          <a:xfrm>
            <a:off x="4099134" y="1179397"/>
            <a:ext cx="619392" cy="142954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3710990" y="1594908"/>
            <a:ext cx="1494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 err="1">
                <a:solidFill>
                  <a:schemeClr val="bg1"/>
                </a:solidFill>
              </a:rPr>
              <a:t>JUnit</a:t>
            </a:r>
            <a:r>
              <a:rPr lang="en-US" sz="1200" dirty="0">
                <a:solidFill>
                  <a:schemeClr val="bg1"/>
                </a:solidFill>
              </a:rPr>
              <a:t> Vintage Engine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729552" y="2731786"/>
            <a:ext cx="1377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 err="1">
                <a:solidFill>
                  <a:schemeClr val="bg1"/>
                </a:solidFill>
              </a:rPr>
              <a:t>Mockito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2025596" y="1616023"/>
            <a:ext cx="1499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MySQL </a:t>
            </a:r>
            <a:r>
              <a:rPr lang="en-US" sz="1200" dirty="0">
                <a:solidFill>
                  <a:schemeClr val="bg1"/>
                </a:solidFill>
              </a:rPr>
              <a:t>JDBC </a:t>
            </a:r>
            <a:r>
              <a:rPr lang="en-US" sz="1200" dirty="0" smtClean="0">
                <a:solidFill>
                  <a:schemeClr val="bg1"/>
                </a:solidFill>
              </a:rPr>
              <a:t>Driver/J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75" y="2079603"/>
            <a:ext cx="594449" cy="594449"/>
          </a:xfrm>
          <a:prstGeom prst="ellipse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378098" y="1623143"/>
            <a:ext cx="1494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 err="1">
                <a:solidFill>
                  <a:schemeClr val="bg1"/>
                </a:solidFill>
              </a:rPr>
              <a:t>ModelMapper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206" y="3344373"/>
            <a:ext cx="583263" cy="412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82" y="1024404"/>
            <a:ext cx="662123" cy="342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TextBox 121"/>
          <p:cNvSpPr txBox="1"/>
          <p:nvPr/>
        </p:nvSpPr>
        <p:spPr>
          <a:xfrm>
            <a:off x="5393076" y="2741488"/>
            <a:ext cx="1494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 err="1">
                <a:solidFill>
                  <a:schemeClr val="bg1"/>
                </a:solidFill>
              </a:rPr>
              <a:t>BCrypt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393661" y="3906053"/>
            <a:ext cx="1494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schemeClr val="bg1"/>
                </a:solidFill>
              </a:rPr>
              <a:t>Log4j</a:t>
            </a:r>
          </a:p>
        </p:txBody>
      </p:sp>
      <p:pic>
        <p:nvPicPr>
          <p:cNvPr id="3082" name="Picture 10" descr="ModelMapper · GitHub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980" y="959267"/>
            <a:ext cx="575229" cy="57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utoShape 12" descr="Bcrypt Hash Generator &amp; Verif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14" descr="Bcrypt Hash Generator &amp; Verifi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16" descr="Bcrypt Hash Generator &amp; Verifi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65" y="2132321"/>
            <a:ext cx="489016" cy="48901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41" r="83"/>
          <a:stretch/>
        </p:blipFill>
        <p:spPr>
          <a:xfrm>
            <a:off x="5826827" y="3270335"/>
            <a:ext cx="610579" cy="613266"/>
          </a:xfrm>
          <a:prstGeom prst="rect">
            <a:avLst/>
          </a:prstGeom>
        </p:spPr>
      </p:pic>
      <p:pic>
        <p:nvPicPr>
          <p:cNvPr id="3090" name="Picture 18" descr="Postman - YouTub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174" y="898857"/>
            <a:ext cx="635217" cy="63521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TextBox 196"/>
          <p:cNvSpPr txBox="1"/>
          <p:nvPr/>
        </p:nvSpPr>
        <p:spPr>
          <a:xfrm>
            <a:off x="6935286" y="1620636"/>
            <a:ext cx="1494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 smtClean="0">
                <a:solidFill>
                  <a:schemeClr val="bg1"/>
                </a:solidFill>
              </a:rPr>
              <a:t>Postman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6935285" y="2746101"/>
            <a:ext cx="1494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 err="1" smtClean="0">
                <a:solidFill>
                  <a:schemeClr val="bg1"/>
                </a:solidFill>
              </a:rPr>
              <a:t>Intellij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092" name="Picture 20" descr="IntelliJ IDEA – Уикипедия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185" y="2094168"/>
            <a:ext cx="539194" cy="53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Git - Logo Download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174" y="3338551"/>
            <a:ext cx="616859" cy="61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TextBox 198"/>
          <p:cNvSpPr txBox="1"/>
          <p:nvPr/>
        </p:nvSpPr>
        <p:spPr>
          <a:xfrm>
            <a:off x="6926106" y="4015181"/>
            <a:ext cx="1494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 err="1" smtClean="0">
                <a:solidFill>
                  <a:schemeClr val="bg1"/>
                </a:solidFill>
              </a:rPr>
              <a:t>Git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AutoShape 24" descr="Hibernate. Everything data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26" descr="Hibernate. Everything data.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28" descr="Hibernate. Everything data.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0" descr="Hibernate. Everything data.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03" name="Picture 3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92" y="2094168"/>
            <a:ext cx="585216" cy="58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4" name="Picture 32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1" t="11125" r="48824" b="11195"/>
          <a:stretch/>
        </p:blipFill>
        <p:spPr bwMode="auto">
          <a:xfrm>
            <a:off x="986433" y="3312538"/>
            <a:ext cx="418133" cy="54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661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82" grpId="0" animBg="1"/>
      <p:bldP spid="83" grpId="0" animBg="1"/>
      <p:bldP spid="84" grpId="0" animBg="1"/>
      <p:bldP spid="85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1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="" xmlns:a16="http://schemas.microsoft.com/office/drawing/2014/main" id="{5686B954-EA23-4665-8540-295A41FA9C7E}"/>
              </a:ext>
            </a:extLst>
          </p:cNvPr>
          <p:cNvGrpSpPr/>
          <p:nvPr/>
        </p:nvGrpSpPr>
        <p:grpSpPr>
          <a:xfrm>
            <a:off x="2872041" y="5259870"/>
            <a:ext cx="528674" cy="528674"/>
            <a:chOff x="2872041" y="5239956"/>
            <a:chExt cx="528674" cy="528674"/>
          </a:xfrm>
        </p:grpSpPr>
        <p:sp>
          <p:nvSpPr>
            <p:cNvPr id="13" name="Elipse 12">
              <a:extLst>
                <a:ext uri="{FF2B5EF4-FFF2-40B4-BE49-F238E27FC236}">
                  <a16:creationId xmlns="" xmlns:a16="http://schemas.microsoft.com/office/drawing/2014/main" id="{5A3BB4B4-076E-40A7-ACA5-FB61609F0769}"/>
                </a:ext>
              </a:extLst>
            </p:cNvPr>
            <p:cNvSpPr/>
            <p:nvPr/>
          </p:nvSpPr>
          <p:spPr>
            <a:xfrm>
              <a:off x="287204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4" name="Google Shape;8552;p14">
              <a:extLst>
                <a:ext uri="{FF2B5EF4-FFF2-40B4-BE49-F238E27FC236}">
                  <a16:creationId xmlns="" xmlns:a16="http://schemas.microsoft.com/office/drawing/2014/main" id="{BA7956AD-BD0F-4841-B738-AE59FE99165D}"/>
                </a:ext>
              </a:extLst>
            </p:cNvPr>
            <p:cNvGrpSpPr/>
            <p:nvPr/>
          </p:nvGrpSpPr>
          <p:grpSpPr>
            <a:xfrm>
              <a:off x="2958661" y="5326386"/>
              <a:ext cx="355434" cy="355815"/>
              <a:chOff x="4673540" y="3680297"/>
              <a:chExt cx="355434" cy="355815"/>
            </a:xfrm>
            <a:solidFill>
              <a:schemeClr val="tx2"/>
            </a:solidFill>
          </p:grpSpPr>
          <p:sp>
            <p:nvSpPr>
              <p:cNvPr id="15" name="Google Shape;8553;p14">
                <a:extLst>
                  <a:ext uri="{FF2B5EF4-FFF2-40B4-BE49-F238E27FC236}">
                    <a16:creationId xmlns="" xmlns:a16="http://schemas.microsoft.com/office/drawing/2014/main" id="{9CEAF7B9-28DA-4371-ACBD-8E9C836F4F47}"/>
                  </a:ext>
                </a:extLst>
              </p:cNvPr>
              <p:cNvSpPr/>
              <p:nvPr/>
            </p:nvSpPr>
            <p:spPr>
              <a:xfrm>
                <a:off x="4673540" y="3680297"/>
                <a:ext cx="355434" cy="355815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11205" extrusionOk="0">
                    <a:moveTo>
                      <a:pt x="2012" y="0"/>
                    </a:moveTo>
                    <a:cubicBezTo>
                      <a:pt x="905" y="0"/>
                      <a:pt x="0" y="893"/>
                      <a:pt x="0" y="2013"/>
                    </a:cubicBezTo>
                    <a:lnTo>
                      <a:pt x="0" y="9192"/>
                    </a:lnTo>
                    <a:cubicBezTo>
                      <a:pt x="0" y="10287"/>
                      <a:pt x="893" y="11204"/>
                      <a:pt x="2012" y="11204"/>
                    </a:cubicBezTo>
                    <a:lnTo>
                      <a:pt x="9180" y="11204"/>
                    </a:lnTo>
                    <a:cubicBezTo>
                      <a:pt x="10287" y="11204"/>
                      <a:pt x="11192" y="10311"/>
                      <a:pt x="11192" y="9192"/>
                    </a:cubicBezTo>
                    <a:lnTo>
                      <a:pt x="11192" y="2013"/>
                    </a:lnTo>
                    <a:cubicBezTo>
                      <a:pt x="11180" y="917"/>
                      <a:pt x="10287" y="0"/>
                      <a:pt x="9180" y="0"/>
                    </a:cubicBezTo>
                    <a:lnTo>
                      <a:pt x="8085" y="0"/>
                    </a:lnTo>
                    <a:cubicBezTo>
                      <a:pt x="7989" y="0"/>
                      <a:pt x="7918" y="84"/>
                      <a:pt x="7918" y="167"/>
                    </a:cubicBezTo>
                    <a:cubicBezTo>
                      <a:pt x="7918" y="262"/>
                      <a:pt x="7989" y="334"/>
                      <a:pt x="8085" y="334"/>
                    </a:cubicBezTo>
                    <a:lnTo>
                      <a:pt x="9180" y="334"/>
                    </a:lnTo>
                    <a:cubicBezTo>
                      <a:pt x="10109" y="334"/>
                      <a:pt x="10847" y="1084"/>
                      <a:pt x="10847" y="2001"/>
                    </a:cubicBezTo>
                    <a:lnTo>
                      <a:pt x="10847" y="9180"/>
                    </a:lnTo>
                    <a:cubicBezTo>
                      <a:pt x="10847" y="10097"/>
                      <a:pt x="10109" y="10847"/>
                      <a:pt x="9180" y="10847"/>
                    </a:cubicBezTo>
                    <a:lnTo>
                      <a:pt x="2012" y="10847"/>
                    </a:lnTo>
                    <a:cubicBezTo>
                      <a:pt x="1084" y="10847"/>
                      <a:pt x="345" y="10097"/>
                      <a:pt x="345" y="9180"/>
                    </a:cubicBezTo>
                    <a:lnTo>
                      <a:pt x="345" y="2001"/>
                    </a:lnTo>
                    <a:cubicBezTo>
                      <a:pt x="345" y="1084"/>
                      <a:pt x="1084" y="334"/>
                      <a:pt x="2012" y="334"/>
                    </a:cubicBezTo>
                    <a:lnTo>
                      <a:pt x="7418" y="334"/>
                    </a:lnTo>
                    <a:cubicBezTo>
                      <a:pt x="7501" y="334"/>
                      <a:pt x="7573" y="262"/>
                      <a:pt x="7573" y="167"/>
                    </a:cubicBezTo>
                    <a:cubicBezTo>
                      <a:pt x="7573" y="84"/>
                      <a:pt x="7501" y="0"/>
                      <a:pt x="7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554;p14">
                <a:extLst>
                  <a:ext uri="{FF2B5EF4-FFF2-40B4-BE49-F238E27FC236}">
                    <a16:creationId xmlns="" xmlns:a16="http://schemas.microsoft.com/office/drawing/2014/main" id="{D690AFF7-7B74-4050-9223-08EBA654A1AD}"/>
                  </a:ext>
                </a:extLst>
              </p:cNvPr>
              <p:cNvSpPr/>
              <p:nvPr/>
            </p:nvSpPr>
            <p:spPr>
              <a:xfrm>
                <a:off x="4805864" y="3736630"/>
                <a:ext cx="93042" cy="92661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918" extrusionOk="0">
                    <a:moveTo>
                      <a:pt x="1477" y="334"/>
                    </a:moveTo>
                    <a:cubicBezTo>
                      <a:pt x="2096" y="334"/>
                      <a:pt x="2608" y="834"/>
                      <a:pt x="2608" y="1465"/>
                    </a:cubicBezTo>
                    <a:cubicBezTo>
                      <a:pt x="2608" y="2084"/>
                      <a:pt x="2096" y="2596"/>
                      <a:pt x="1477" y="2596"/>
                    </a:cubicBezTo>
                    <a:cubicBezTo>
                      <a:pt x="846" y="2596"/>
                      <a:pt x="346" y="2084"/>
                      <a:pt x="346" y="1465"/>
                    </a:cubicBezTo>
                    <a:cubicBezTo>
                      <a:pt x="346" y="834"/>
                      <a:pt x="846" y="334"/>
                      <a:pt x="1477" y="334"/>
                    </a:cubicBezTo>
                    <a:close/>
                    <a:moveTo>
                      <a:pt x="1477" y="0"/>
                    </a:moveTo>
                    <a:cubicBezTo>
                      <a:pt x="667" y="0"/>
                      <a:pt x="12" y="655"/>
                      <a:pt x="12" y="1465"/>
                    </a:cubicBezTo>
                    <a:cubicBezTo>
                      <a:pt x="0" y="2263"/>
                      <a:pt x="655" y="2918"/>
                      <a:pt x="1477" y="2918"/>
                    </a:cubicBezTo>
                    <a:cubicBezTo>
                      <a:pt x="2274" y="2918"/>
                      <a:pt x="2929" y="2263"/>
                      <a:pt x="2929" y="1465"/>
                    </a:cubicBezTo>
                    <a:cubicBezTo>
                      <a:pt x="2929" y="655"/>
                      <a:pt x="2274" y="0"/>
                      <a:pt x="1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555;p14">
                <a:extLst>
                  <a:ext uri="{FF2B5EF4-FFF2-40B4-BE49-F238E27FC236}">
                    <a16:creationId xmlns="" xmlns:a16="http://schemas.microsoft.com/office/drawing/2014/main" id="{475FE4C7-FC8E-4882-BE4D-0AC38AAB5B85}"/>
                  </a:ext>
                </a:extLst>
              </p:cNvPr>
              <p:cNvSpPr/>
              <p:nvPr/>
            </p:nvSpPr>
            <p:spPr>
              <a:xfrm>
                <a:off x="4779380" y="3841358"/>
                <a:ext cx="143723" cy="138801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371" extrusionOk="0">
                    <a:moveTo>
                      <a:pt x="477" y="1"/>
                    </a:moveTo>
                    <a:cubicBezTo>
                      <a:pt x="215" y="1"/>
                      <a:pt x="1" y="203"/>
                      <a:pt x="1" y="477"/>
                    </a:cubicBezTo>
                    <a:lnTo>
                      <a:pt x="1" y="893"/>
                    </a:lnTo>
                    <a:cubicBezTo>
                      <a:pt x="1" y="1155"/>
                      <a:pt x="203" y="1370"/>
                      <a:pt x="477" y="1370"/>
                    </a:cubicBezTo>
                    <a:lnTo>
                      <a:pt x="763" y="1370"/>
                    </a:lnTo>
                    <a:cubicBezTo>
                      <a:pt x="834" y="1370"/>
                      <a:pt x="906" y="1429"/>
                      <a:pt x="906" y="1513"/>
                    </a:cubicBezTo>
                    <a:lnTo>
                      <a:pt x="906" y="2858"/>
                    </a:lnTo>
                    <a:cubicBezTo>
                      <a:pt x="906" y="2929"/>
                      <a:pt x="846" y="3001"/>
                      <a:pt x="763" y="3001"/>
                    </a:cubicBezTo>
                    <a:lnTo>
                      <a:pt x="572" y="3001"/>
                    </a:lnTo>
                    <a:cubicBezTo>
                      <a:pt x="299" y="3001"/>
                      <a:pt x="96" y="3215"/>
                      <a:pt x="96" y="3477"/>
                    </a:cubicBezTo>
                    <a:lnTo>
                      <a:pt x="96" y="3894"/>
                    </a:lnTo>
                    <a:cubicBezTo>
                      <a:pt x="96" y="4168"/>
                      <a:pt x="299" y="4370"/>
                      <a:pt x="572" y="4370"/>
                    </a:cubicBezTo>
                    <a:lnTo>
                      <a:pt x="4049" y="4370"/>
                    </a:lnTo>
                    <a:cubicBezTo>
                      <a:pt x="4311" y="4370"/>
                      <a:pt x="4525" y="4168"/>
                      <a:pt x="4525" y="3894"/>
                    </a:cubicBezTo>
                    <a:lnTo>
                      <a:pt x="4525" y="3477"/>
                    </a:lnTo>
                    <a:cubicBezTo>
                      <a:pt x="4525" y="3215"/>
                      <a:pt x="4311" y="3001"/>
                      <a:pt x="4049" y="3001"/>
                    </a:cubicBezTo>
                    <a:lnTo>
                      <a:pt x="3859" y="3001"/>
                    </a:lnTo>
                    <a:cubicBezTo>
                      <a:pt x="3787" y="3001"/>
                      <a:pt x="3704" y="2941"/>
                      <a:pt x="3704" y="2858"/>
                    </a:cubicBezTo>
                    <a:lnTo>
                      <a:pt x="3704" y="477"/>
                    </a:lnTo>
                    <a:cubicBezTo>
                      <a:pt x="3704" y="203"/>
                      <a:pt x="3501" y="1"/>
                      <a:pt x="3228" y="1"/>
                    </a:cubicBezTo>
                    <a:lnTo>
                      <a:pt x="1442" y="1"/>
                    </a:lnTo>
                    <a:cubicBezTo>
                      <a:pt x="1358" y="1"/>
                      <a:pt x="1287" y="72"/>
                      <a:pt x="1287" y="155"/>
                    </a:cubicBezTo>
                    <a:cubicBezTo>
                      <a:pt x="1287" y="251"/>
                      <a:pt x="1358" y="322"/>
                      <a:pt x="1442" y="322"/>
                    </a:cubicBezTo>
                    <a:lnTo>
                      <a:pt x="3228" y="322"/>
                    </a:lnTo>
                    <a:cubicBezTo>
                      <a:pt x="3311" y="322"/>
                      <a:pt x="3382" y="382"/>
                      <a:pt x="3382" y="477"/>
                    </a:cubicBezTo>
                    <a:lnTo>
                      <a:pt x="3382" y="2858"/>
                    </a:lnTo>
                    <a:cubicBezTo>
                      <a:pt x="3382" y="3120"/>
                      <a:pt x="3585" y="3334"/>
                      <a:pt x="3859" y="3334"/>
                    </a:cubicBezTo>
                    <a:lnTo>
                      <a:pt x="4049" y="3334"/>
                    </a:lnTo>
                    <a:cubicBezTo>
                      <a:pt x="4121" y="3334"/>
                      <a:pt x="4204" y="3394"/>
                      <a:pt x="4204" y="3477"/>
                    </a:cubicBezTo>
                    <a:lnTo>
                      <a:pt x="4204" y="3894"/>
                    </a:lnTo>
                    <a:cubicBezTo>
                      <a:pt x="4204" y="3965"/>
                      <a:pt x="4132" y="4049"/>
                      <a:pt x="4049" y="4049"/>
                    </a:cubicBezTo>
                    <a:lnTo>
                      <a:pt x="572" y="4049"/>
                    </a:lnTo>
                    <a:cubicBezTo>
                      <a:pt x="489" y="4049"/>
                      <a:pt x="418" y="3989"/>
                      <a:pt x="418" y="3894"/>
                    </a:cubicBezTo>
                    <a:lnTo>
                      <a:pt x="418" y="3477"/>
                    </a:lnTo>
                    <a:cubicBezTo>
                      <a:pt x="418" y="3406"/>
                      <a:pt x="477" y="3334"/>
                      <a:pt x="572" y="3334"/>
                    </a:cubicBezTo>
                    <a:lnTo>
                      <a:pt x="763" y="3334"/>
                    </a:lnTo>
                    <a:cubicBezTo>
                      <a:pt x="1025" y="3334"/>
                      <a:pt x="1239" y="3120"/>
                      <a:pt x="1239" y="2858"/>
                    </a:cubicBezTo>
                    <a:lnTo>
                      <a:pt x="1239" y="1513"/>
                    </a:lnTo>
                    <a:cubicBezTo>
                      <a:pt x="1239" y="1251"/>
                      <a:pt x="1025" y="1036"/>
                      <a:pt x="763" y="1036"/>
                    </a:cubicBezTo>
                    <a:lnTo>
                      <a:pt x="477" y="1036"/>
                    </a:lnTo>
                    <a:cubicBezTo>
                      <a:pt x="406" y="1036"/>
                      <a:pt x="334" y="977"/>
                      <a:pt x="334" y="893"/>
                    </a:cubicBezTo>
                    <a:lnTo>
                      <a:pt x="334" y="477"/>
                    </a:lnTo>
                    <a:cubicBezTo>
                      <a:pt x="334" y="393"/>
                      <a:pt x="394" y="322"/>
                      <a:pt x="477" y="322"/>
                    </a:cubicBezTo>
                    <a:lnTo>
                      <a:pt x="787" y="322"/>
                    </a:lnTo>
                    <a:cubicBezTo>
                      <a:pt x="882" y="322"/>
                      <a:pt x="953" y="251"/>
                      <a:pt x="953" y="155"/>
                    </a:cubicBezTo>
                    <a:cubicBezTo>
                      <a:pt x="953" y="72"/>
                      <a:pt x="882" y="1"/>
                      <a:pt x="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" name="Grupo 17">
            <a:extLst>
              <a:ext uri="{FF2B5EF4-FFF2-40B4-BE49-F238E27FC236}">
                <a16:creationId xmlns="" xmlns:a16="http://schemas.microsoft.com/office/drawing/2014/main" id="{2FEB0F72-3908-4ED7-9C3A-31D77C656E41}"/>
              </a:ext>
            </a:extLst>
          </p:cNvPr>
          <p:cNvGrpSpPr/>
          <p:nvPr/>
        </p:nvGrpSpPr>
        <p:grpSpPr>
          <a:xfrm>
            <a:off x="4286781" y="5265362"/>
            <a:ext cx="528674" cy="528674"/>
            <a:chOff x="4286781" y="5239956"/>
            <a:chExt cx="528674" cy="528674"/>
          </a:xfrm>
        </p:grpSpPr>
        <p:sp>
          <p:nvSpPr>
            <p:cNvPr id="19" name="Elipse 18">
              <a:extLst>
                <a:ext uri="{FF2B5EF4-FFF2-40B4-BE49-F238E27FC236}">
                  <a16:creationId xmlns="" xmlns:a16="http://schemas.microsoft.com/office/drawing/2014/main" id="{9181179F-584F-44FB-B8A5-D41763938EB4}"/>
                </a:ext>
              </a:extLst>
            </p:cNvPr>
            <p:cNvSpPr/>
            <p:nvPr/>
          </p:nvSpPr>
          <p:spPr>
            <a:xfrm>
              <a:off x="428678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0" name="Google Shape;9565;p16">
              <a:extLst>
                <a:ext uri="{FF2B5EF4-FFF2-40B4-BE49-F238E27FC236}">
                  <a16:creationId xmlns="" xmlns:a16="http://schemas.microsoft.com/office/drawing/2014/main" id="{FA82F297-A270-406A-85AE-004F5F071F67}"/>
                </a:ext>
              </a:extLst>
            </p:cNvPr>
            <p:cNvGrpSpPr/>
            <p:nvPr/>
          </p:nvGrpSpPr>
          <p:grpSpPr>
            <a:xfrm>
              <a:off x="4374141" y="5344853"/>
              <a:ext cx="353954" cy="318880"/>
              <a:chOff x="3988156" y="3380210"/>
              <a:chExt cx="353954" cy="318880"/>
            </a:xfrm>
            <a:solidFill>
              <a:schemeClr val="tx2"/>
            </a:solidFill>
          </p:grpSpPr>
          <p:sp>
            <p:nvSpPr>
              <p:cNvPr id="21" name="Google Shape;9566;p16">
                <a:extLst>
                  <a:ext uri="{FF2B5EF4-FFF2-40B4-BE49-F238E27FC236}">
                    <a16:creationId xmlns="" xmlns:a16="http://schemas.microsoft.com/office/drawing/2014/main" id="{33D13F98-E824-4B18-9CEF-D5039BDD053E}"/>
                  </a:ext>
                </a:extLst>
              </p:cNvPr>
              <p:cNvSpPr/>
              <p:nvPr/>
            </p:nvSpPr>
            <p:spPr>
              <a:xfrm>
                <a:off x="4134053" y="3446156"/>
                <a:ext cx="28454" cy="49269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548" extrusionOk="0">
                    <a:moveTo>
                      <a:pt x="417" y="286"/>
                    </a:moveTo>
                    <a:lnTo>
                      <a:pt x="417" y="572"/>
                    </a:lnTo>
                    <a:cubicBezTo>
                      <a:pt x="298" y="524"/>
                      <a:pt x="274" y="500"/>
                      <a:pt x="274" y="417"/>
                    </a:cubicBezTo>
                    <a:cubicBezTo>
                      <a:pt x="274" y="345"/>
                      <a:pt x="346" y="298"/>
                      <a:pt x="417" y="286"/>
                    </a:cubicBezTo>
                    <a:close/>
                    <a:moveTo>
                      <a:pt x="524" y="869"/>
                    </a:moveTo>
                    <a:cubicBezTo>
                      <a:pt x="643" y="917"/>
                      <a:pt x="655" y="976"/>
                      <a:pt x="655" y="1048"/>
                    </a:cubicBezTo>
                    <a:cubicBezTo>
                      <a:pt x="655" y="1119"/>
                      <a:pt x="596" y="1179"/>
                      <a:pt x="524" y="1191"/>
                    </a:cubicBezTo>
                    <a:lnTo>
                      <a:pt x="524" y="869"/>
                    </a:lnTo>
                    <a:close/>
                    <a:moveTo>
                      <a:pt x="477" y="0"/>
                    </a:moveTo>
                    <a:cubicBezTo>
                      <a:pt x="453" y="0"/>
                      <a:pt x="417" y="24"/>
                      <a:pt x="417" y="48"/>
                    </a:cubicBezTo>
                    <a:lnTo>
                      <a:pt x="417" y="107"/>
                    </a:lnTo>
                    <a:cubicBezTo>
                      <a:pt x="191" y="131"/>
                      <a:pt x="60" y="250"/>
                      <a:pt x="60" y="476"/>
                    </a:cubicBezTo>
                    <a:cubicBezTo>
                      <a:pt x="60" y="703"/>
                      <a:pt x="227" y="774"/>
                      <a:pt x="417" y="845"/>
                    </a:cubicBezTo>
                    <a:lnTo>
                      <a:pt x="417" y="1226"/>
                    </a:lnTo>
                    <a:cubicBezTo>
                      <a:pt x="310" y="1203"/>
                      <a:pt x="274" y="1179"/>
                      <a:pt x="179" y="1107"/>
                    </a:cubicBezTo>
                    <a:cubicBezTo>
                      <a:pt x="160" y="1093"/>
                      <a:pt x="143" y="1087"/>
                      <a:pt x="127" y="1087"/>
                    </a:cubicBezTo>
                    <a:cubicBezTo>
                      <a:pt x="101" y="1087"/>
                      <a:pt x="77" y="1102"/>
                      <a:pt x="48" y="1131"/>
                    </a:cubicBezTo>
                    <a:cubicBezTo>
                      <a:pt x="0" y="1191"/>
                      <a:pt x="0" y="1250"/>
                      <a:pt x="48" y="1298"/>
                    </a:cubicBezTo>
                    <a:cubicBezTo>
                      <a:pt x="120" y="1405"/>
                      <a:pt x="274" y="1453"/>
                      <a:pt x="417" y="1453"/>
                    </a:cubicBezTo>
                    <a:lnTo>
                      <a:pt x="417" y="1512"/>
                    </a:lnTo>
                    <a:cubicBezTo>
                      <a:pt x="417" y="1536"/>
                      <a:pt x="453" y="1548"/>
                      <a:pt x="477" y="1548"/>
                    </a:cubicBezTo>
                    <a:cubicBezTo>
                      <a:pt x="512" y="1548"/>
                      <a:pt x="536" y="1536"/>
                      <a:pt x="536" y="1512"/>
                    </a:cubicBezTo>
                    <a:lnTo>
                      <a:pt x="536" y="1453"/>
                    </a:lnTo>
                    <a:cubicBezTo>
                      <a:pt x="727" y="1417"/>
                      <a:pt x="893" y="1298"/>
                      <a:pt x="893" y="1048"/>
                    </a:cubicBezTo>
                    <a:cubicBezTo>
                      <a:pt x="893" y="798"/>
                      <a:pt x="751" y="691"/>
                      <a:pt x="536" y="619"/>
                    </a:cubicBezTo>
                    <a:lnTo>
                      <a:pt x="536" y="286"/>
                    </a:lnTo>
                    <a:cubicBezTo>
                      <a:pt x="584" y="286"/>
                      <a:pt x="631" y="298"/>
                      <a:pt x="667" y="333"/>
                    </a:cubicBezTo>
                    <a:cubicBezTo>
                      <a:pt x="694" y="340"/>
                      <a:pt x="726" y="363"/>
                      <a:pt x="759" y="363"/>
                    </a:cubicBezTo>
                    <a:cubicBezTo>
                      <a:pt x="783" y="363"/>
                      <a:pt x="808" y="350"/>
                      <a:pt x="834" y="310"/>
                    </a:cubicBezTo>
                    <a:cubicBezTo>
                      <a:pt x="870" y="274"/>
                      <a:pt x="882" y="214"/>
                      <a:pt x="822" y="167"/>
                    </a:cubicBezTo>
                    <a:cubicBezTo>
                      <a:pt x="751" y="107"/>
                      <a:pt x="631" y="95"/>
                      <a:pt x="536" y="95"/>
                    </a:cubicBezTo>
                    <a:lnTo>
                      <a:pt x="536" y="48"/>
                    </a:lnTo>
                    <a:cubicBezTo>
                      <a:pt x="536" y="12"/>
                      <a:pt x="501" y="0"/>
                      <a:pt x="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567;p16">
                <a:extLst>
                  <a:ext uri="{FF2B5EF4-FFF2-40B4-BE49-F238E27FC236}">
                    <a16:creationId xmlns="" xmlns:a16="http://schemas.microsoft.com/office/drawing/2014/main" id="{1213F1D9-3C39-4638-B61C-821840938BBD}"/>
                  </a:ext>
                </a:extLst>
              </p:cNvPr>
              <p:cNvSpPr/>
              <p:nvPr/>
            </p:nvSpPr>
            <p:spPr>
              <a:xfrm>
                <a:off x="4188988" y="3398001"/>
                <a:ext cx="81510" cy="8151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287" y="311"/>
                    </a:moveTo>
                    <a:cubicBezTo>
                      <a:pt x="1823" y="311"/>
                      <a:pt x="2251" y="739"/>
                      <a:pt x="2251" y="1275"/>
                    </a:cubicBezTo>
                    <a:cubicBezTo>
                      <a:pt x="2251" y="1811"/>
                      <a:pt x="1823" y="2251"/>
                      <a:pt x="1287" y="2251"/>
                    </a:cubicBezTo>
                    <a:cubicBezTo>
                      <a:pt x="751" y="2251"/>
                      <a:pt x="310" y="1811"/>
                      <a:pt x="310" y="1275"/>
                    </a:cubicBezTo>
                    <a:cubicBezTo>
                      <a:pt x="310" y="739"/>
                      <a:pt x="751" y="311"/>
                      <a:pt x="1287" y="311"/>
                    </a:cubicBezTo>
                    <a:close/>
                    <a:moveTo>
                      <a:pt x="1287" y="1"/>
                    </a:moveTo>
                    <a:cubicBezTo>
                      <a:pt x="572" y="1"/>
                      <a:pt x="1" y="584"/>
                      <a:pt x="1" y="1275"/>
                    </a:cubicBezTo>
                    <a:cubicBezTo>
                      <a:pt x="1" y="1989"/>
                      <a:pt x="584" y="2561"/>
                      <a:pt x="1287" y="2561"/>
                    </a:cubicBezTo>
                    <a:cubicBezTo>
                      <a:pt x="2001" y="2561"/>
                      <a:pt x="2561" y="1977"/>
                      <a:pt x="2561" y="1275"/>
                    </a:cubicBezTo>
                    <a:cubicBezTo>
                      <a:pt x="2561" y="584"/>
                      <a:pt x="2001" y="1"/>
                      <a:pt x="12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568;p16">
                <a:extLst>
                  <a:ext uri="{FF2B5EF4-FFF2-40B4-BE49-F238E27FC236}">
                    <a16:creationId xmlns="" xmlns:a16="http://schemas.microsoft.com/office/drawing/2014/main" id="{A9F39F96-1AC2-4B70-B96F-8F0CB7E6B668}"/>
                  </a:ext>
                </a:extLst>
              </p:cNvPr>
              <p:cNvSpPr/>
              <p:nvPr/>
            </p:nvSpPr>
            <p:spPr>
              <a:xfrm>
                <a:off x="4090863" y="3380210"/>
                <a:ext cx="195930" cy="146311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4597" extrusionOk="0">
                    <a:moveTo>
                      <a:pt x="1810" y="1834"/>
                    </a:moveTo>
                    <a:cubicBezTo>
                      <a:pt x="2131" y="1834"/>
                      <a:pt x="2429" y="2001"/>
                      <a:pt x="2608" y="2274"/>
                    </a:cubicBezTo>
                    <a:cubicBezTo>
                      <a:pt x="2643" y="2405"/>
                      <a:pt x="2703" y="2536"/>
                      <a:pt x="2762" y="2667"/>
                    </a:cubicBezTo>
                    <a:cubicBezTo>
                      <a:pt x="2762" y="2715"/>
                      <a:pt x="2774" y="2763"/>
                      <a:pt x="2774" y="2810"/>
                    </a:cubicBezTo>
                    <a:cubicBezTo>
                      <a:pt x="2774" y="3346"/>
                      <a:pt x="2346" y="3775"/>
                      <a:pt x="1810" y="3775"/>
                    </a:cubicBezTo>
                    <a:cubicBezTo>
                      <a:pt x="1274" y="3775"/>
                      <a:pt x="834" y="3346"/>
                      <a:pt x="834" y="2810"/>
                    </a:cubicBezTo>
                    <a:cubicBezTo>
                      <a:pt x="834" y="2274"/>
                      <a:pt x="1274" y="1834"/>
                      <a:pt x="1810" y="1834"/>
                    </a:cubicBezTo>
                    <a:close/>
                    <a:moveTo>
                      <a:pt x="1810" y="1322"/>
                    </a:moveTo>
                    <a:cubicBezTo>
                      <a:pt x="2084" y="1322"/>
                      <a:pt x="2346" y="1393"/>
                      <a:pt x="2584" y="1536"/>
                    </a:cubicBezTo>
                    <a:cubicBezTo>
                      <a:pt x="2560" y="1620"/>
                      <a:pt x="2560" y="1703"/>
                      <a:pt x="2548" y="1774"/>
                    </a:cubicBezTo>
                    <a:cubicBezTo>
                      <a:pt x="2346" y="1632"/>
                      <a:pt x="2072" y="1536"/>
                      <a:pt x="1810" y="1536"/>
                    </a:cubicBezTo>
                    <a:cubicBezTo>
                      <a:pt x="1096" y="1536"/>
                      <a:pt x="524" y="2120"/>
                      <a:pt x="524" y="2822"/>
                    </a:cubicBezTo>
                    <a:cubicBezTo>
                      <a:pt x="524" y="3537"/>
                      <a:pt x="1107" y="4096"/>
                      <a:pt x="1810" y="4096"/>
                    </a:cubicBezTo>
                    <a:cubicBezTo>
                      <a:pt x="2417" y="4096"/>
                      <a:pt x="2917" y="3668"/>
                      <a:pt x="3060" y="3108"/>
                    </a:cubicBezTo>
                    <a:cubicBezTo>
                      <a:pt x="3120" y="3167"/>
                      <a:pt x="3155" y="3203"/>
                      <a:pt x="3239" y="3263"/>
                    </a:cubicBezTo>
                    <a:cubicBezTo>
                      <a:pt x="3036" y="3882"/>
                      <a:pt x="2477" y="4299"/>
                      <a:pt x="1810" y="4299"/>
                    </a:cubicBezTo>
                    <a:cubicBezTo>
                      <a:pt x="988" y="4299"/>
                      <a:pt x="322" y="3620"/>
                      <a:pt x="322" y="2810"/>
                    </a:cubicBezTo>
                    <a:cubicBezTo>
                      <a:pt x="322" y="1989"/>
                      <a:pt x="988" y="1322"/>
                      <a:pt x="1810" y="1322"/>
                    </a:cubicBezTo>
                    <a:close/>
                    <a:moveTo>
                      <a:pt x="4382" y="0"/>
                    </a:moveTo>
                    <a:cubicBezTo>
                      <a:pt x="3608" y="0"/>
                      <a:pt x="2929" y="500"/>
                      <a:pt x="2679" y="1179"/>
                    </a:cubicBezTo>
                    <a:cubicBezTo>
                      <a:pt x="2417" y="1036"/>
                      <a:pt x="2131" y="953"/>
                      <a:pt x="1822" y="953"/>
                    </a:cubicBezTo>
                    <a:cubicBezTo>
                      <a:pt x="822" y="953"/>
                      <a:pt x="0" y="1774"/>
                      <a:pt x="0" y="2775"/>
                    </a:cubicBezTo>
                    <a:cubicBezTo>
                      <a:pt x="0" y="3775"/>
                      <a:pt x="822" y="4596"/>
                      <a:pt x="1822" y="4596"/>
                    </a:cubicBezTo>
                    <a:cubicBezTo>
                      <a:pt x="2596" y="4596"/>
                      <a:pt x="3262" y="4120"/>
                      <a:pt x="3512" y="3417"/>
                    </a:cubicBezTo>
                    <a:cubicBezTo>
                      <a:pt x="3763" y="3548"/>
                      <a:pt x="4060" y="3644"/>
                      <a:pt x="4382" y="3644"/>
                    </a:cubicBezTo>
                    <a:cubicBezTo>
                      <a:pt x="4798" y="3644"/>
                      <a:pt x="5191" y="3489"/>
                      <a:pt x="5513" y="3239"/>
                    </a:cubicBezTo>
                    <a:cubicBezTo>
                      <a:pt x="5822" y="2989"/>
                      <a:pt x="6049" y="2632"/>
                      <a:pt x="6132" y="2239"/>
                    </a:cubicBezTo>
                    <a:cubicBezTo>
                      <a:pt x="6156" y="2167"/>
                      <a:pt x="6096" y="2072"/>
                      <a:pt x="6013" y="2060"/>
                    </a:cubicBezTo>
                    <a:cubicBezTo>
                      <a:pt x="6004" y="2059"/>
                      <a:pt x="5996" y="2058"/>
                      <a:pt x="5987" y="2058"/>
                    </a:cubicBezTo>
                    <a:cubicBezTo>
                      <a:pt x="5911" y="2058"/>
                      <a:pt x="5833" y="2104"/>
                      <a:pt x="5822" y="2179"/>
                    </a:cubicBezTo>
                    <a:cubicBezTo>
                      <a:pt x="5656" y="2870"/>
                      <a:pt x="5060" y="3322"/>
                      <a:pt x="4370" y="3322"/>
                    </a:cubicBezTo>
                    <a:cubicBezTo>
                      <a:pt x="3834" y="3322"/>
                      <a:pt x="3334" y="3048"/>
                      <a:pt x="3072" y="2572"/>
                    </a:cubicBezTo>
                    <a:cubicBezTo>
                      <a:pt x="3036" y="2417"/>
                      <a:pt x="2977" y="2274"/>
                      <a:pt x="2905" y="2132"/>
                    </a:cubicBezTo>
                    <a:cubicBezTo>
                      <a:pt x="2715" y="1215"/>
                      <a:pt x="3429" y="334"/>
                      <a:pt x="4370" y="334"/>
                    </a:cubicBezTo>
                    <a:cubicBezTo>
                      <a:pt x="5060" y="334"/>
                      <a:pt x="5656" y="810"/>
                      <a:pt x="5822" y="1477"/>
                    </a:cubicBezTo>
                    <a:cubicBezTo>
                      <a:pt x="5832" y="1556"/>
                      <a:pt x="5899" y="1602"/>
                      <a:pt x="5969" y="1602"/>
                    </a:cubicBezTo>
                    <a:cubicBezTo>
                      <a:pt x="5984" y="1602"/>
                      <a:pt x="5998" y="1600"/>
                      <a:pt x="6013" y="1596"/>
                    </a:cubicBezTo>
                    <a:cubicBezTo>
                      <a:pt x="6108" y="1584"/>
                      <a:pt x="6144" y="1489"/>
                      <a:pt x="6132" y="1405"/>
                    </a:cubicBezTo>
                    <a:cubicBezTo>
                      <a:pt x="6049" y="1024"/>
                      <a:pt x="5822" y="667"/>
                      <a:pt x="5513" y="405"/>
                    </a:cubicBezTo>
                    <a:cubicBezTo>
                      <a:pt x="5191" y="155"/>
                      <a:pt x="4775" y="0"/>
                      <a:pt x="43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569;p16">
                <a:extLst>
                  <a:ext uri="{FF2B5EF4-FFF2-40B4-BE49-F238E27FC236}">
                    <a16:creationId xmlns="" xmlns:a16="http://schemas.microsoft.com/office/drawing/2014/main" id="{2D3FA1BB-EE8C-4EF8-AAC3-B601EB55E202}"/>
                  </a:ext>
                </a:extLst>
              </p:cNvPr>
              <p:cNvSpPr/>
              <p:nvPr/>
            </p:nvSpPr>
            <p:spPr>
              <a:xfrm>
                <a:off x="4215914" y="3415061"/>
                <a:ext cx="28072" cy="49301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549" extrusionOk="0">
                    <a:moveTo>
                      <a:pt x="405" y="298"/>
                    </a:moveTo>
                    <a:lnTo>
                      <a:pt x="405" y="584"/>
                    </a:lnTo>
                    <a:cubicBezTo>
                      <a:pt x="286" y="537"/>
                      <a:pt x="262" y="501"/>
                      <a:pt x="262" y="429"/>
                    </a:cubicBezTo>
                    <a:cubicBezTo>
                      <a:pt x="262" y="358"/>
                      <a:pt x="334" y="310"/>
                      <a:pt x="405" y="298"/>
                    </a:cubicBezTo>
                    <a:close/>
                    <a:moveTo>
                      <a:pt x="512" y="882"/>
                    </a:moveTo>
                    <a:cubicBezTo>
                      <a:pt x="631" y="918"/>
                      <a:pt x="643" y="977"/>
                      <a:pt x="643" y="1060"/>
                    </a:cubicBezTo>
                    <a:cubicBezTo>
                      <a:pt x="643" y="1144"/>
                      <a:pt x="584" y="1191"/>
                      <a:pt x="512" y="1203"/>
                    </a:cubicBezTo>
                    <a:lnTo>
                      <a:pt x="512" y="882"/>
                    </a:lnTo>
                    <a:close/>
                    <a:moveTo>
                      <a:pt x="465" y="1"/>
                    </a:moveTo>
                    <a:cubicBezTo>
                      <a:pt x="441" y="1"/>
                      <a:pt x="405" y="13"/>
                      <a:pt x="405" y="48"/>
                    </a:cubicBezTo>
                    <a:lnTo>
                      <a:pt x="405" y="96"/>
                    </a:lnTo>
                    <a:cubicBezTo>
                      <a:pt x="179" y="132"/>
                      <a:pt x="48" y="251"/>
                      <a:pt x="48" y="477"/>
                    </a:cubicBezTo>
                    <a:cubicBezTo>
                      <a:pt x="48" y="715"/>
                      <a:pt x="226" y="787"/>
                      <a:pt x="405" y="846"/>
                    </a:cubicBezTo>
                    <a:lnTo>
                      <a:pt x="405" y="1215"/>
                    </a:lnTo>
                    <a:cubicBezTo>
                      <a:pt x="298" y="1203"/>
                      <a:pt x="262" y="1156"/>
                      <a:pt x="167" y="1096"/>
                    </a:cubicBezTo>
                    <a:cubicBezTo>
                      <a:pt x="150" y="1084"/>
                      <a:pt x="133" y="1079"/>
                      <a:pt x="117" y="1079"/>
                    </a:cubicBezTo>
                    <a:cubicBezTo>
                      <a:pt x="53" y="1079"/>
                      <a:pt x="0" y="1158"/>
                      <a:pt x="0" y="1215"/>
                    </a:cubicBezTo>
                    <a:cubicBezTo>
                      <a:pt x="0" y="1251"/>
                      <a:pt x="24" y="1275"/>
                      <a:pt x="36" y="1299"/>
                    </a:cubicBezTo>
                    <a:cubicBezTo>
                      <a:pt x="107" y="1394"/>
                      <a:pt x="274" y="1441"/>
                      <a:pt x="405" y="1441"/>
                    </a:cubicBezTo>
                    <a:lnTo>
                      <a:pt x="405" y="1501"/>
                    </a:lnTo>
                    <a:cubicBezTo>
                      <a:pt x="405" y="1537"/>
                      <a:pt x="441" y="1549"/>
                      <a:pt x="465" y="1549"/>
                    </a:cubicBezTo>
                    <a:cubicBezTo>
                      <a:pt x="500" y="1549"/>
                      <a:pt x="524" y="1525"/>
                      <a:pt x="524" y="1501"/>
                    </a:cubicBezTo>
                    <a:lnTo>
                      <a:pt x="524" y="1441"/>
                    </a:lnTo>
                    <a:cubicBezTo>
                      <a:pt x="715" y="1406"/>
                      <a:pt x="881" y="1299"/>
                      <a:pt x="881" y="1037"/>
                    </a:cubicBezTo>
                    <a:cubicBezTo>
                      <a:pt x="881" y="787"/>
                      <a:pt x="715" y="703"/>
                      <a:pt x="524" y="620"/>
                    </a:cubicBezTo>
                    <a:lnTo>
                      <a:pt x="524" y="298"/>
                    </a:lnTo>
                    <a:cubicBezTo>
                      <a:pt x="596" y="298"/>
                      <a:pt x="631" y="310"/>
                      <a:pt x="703" y="358"/>
                    </a:cubicBezTo>
                    <a:cubicBezTo>
                      <a:pt x="717" y="362"/>
                      <a:pt x="732" y="364"/>
                      <a:pt x="746" y="364"/>
                    </a:cubicBezTo>
                    <a:cubicBezTo>
                      <a:pt x="777" y="364"/>
                      <a:pt x="805" y="351"/>
                      <a:pt x="822" y="310"/>
                    </a:cubicBezTo>
                    <a:cubicBezTo>
                      <a:pt x="857" y="263"/>
                      <a:pt x="869" y="203"/>
                      <a:pt x="810" y="156"/>
                    </a:cubicBezTo>
                    <a:cubicBezTo>
                      <a:pt x="738" y="96"/>
                      <a:pt x="619" y="84"/>
                      <a:pt x="524" y="84"/>
                    </a:cubicBezTo>
                    <a:lnTo>
                      <a:pt x="524" y="48"/>
                    </a:lnTo>
                    <a:cubicBezTo>
                      <a:pt x="524" y="13"/>
                      <a:pt x="500" y="1"/>
                      <a:pt x="4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570;p16">
                <a:extLst>
                  <a:ext uri="{FF2B5EF4-FFF2-40B4-BE49-F238E27FC236}">
                    <a16:creationId xmlns="" xmlns:a16="http://schemas.microsoft.com/office/drawing/2014/main" id="{9C5E2404-E766-4D07-8016-4224C7689F05}"/>
                  </a:ext>
                </a:extLst>
              </p:cNvPr>
              <p:cNvSpPr/>
              <p:nvPr/>
            </p:nvSpPr>
            <p:spPr>
              <a:xfrm>
                <a:off x="3988156" y="3495935"/>
                <a:ext cx="353954" cy="203155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6383" extrusionOk="0">
                    <a:moveTo>
                      <a:pt x="3525" y="1884"/>
                    </a:moveTo>
                    <a:cubicBezTo>
                      <a:pt x="3540" y="1884"/>
                      <a:pt x="3561" y="1898"/>
                      <a:pt x="3561" y="1925"/>
                    </a:cubicBezTo>
                    <a:cubicBezTo>
                      <a:pt x="3632" y="2103"/>
                      <a:pt x="4632" y="4770"/>
                      <a:pt x="4680" y="4854"/>
                    </a:cubicBezTo>
                    <a:cubicBezTo>
                      <a:pt x="4692" y="4865"/>
                      <a:pt x="4680" y="4901"/>
                      <a:pt x="4644" y="4901"/>
                    </a:cubicBezTo>
                    <a:lnTo>
                      <a:pt x="3930" y="5163"/>
                    </a:lnTo>
                    <a:cubicBezTo>
                      <a:pt x="3882" y="5032"/>
                      <a:pt x="2870" y="2341"/>
                      <a:pt x="2799" y="2163"/>
                    </a:cubicBezTo>
                    <a:lnTo>
                      <a:pt x="3513" y="1889"/>
                    </a:lnTo>
                    <a:cubicBezTo>
                      <a:pt x="3516" y="1886"/>
                      <a:pt x="3520" y="1884"/>
                      <a:pt x="3525" y="1884"/>
                    </a:cubicBezTo>
                    <a:close/>
                    <a:moveTo>
                      <a:pt x="2501" y="2294"/>
                    </a:moveTo>
                    <a:lnTo>
                      <a:pt x="3632" y="5306"/>
                    </a:lnTo>
                    <a:cubicBezTo>
                      <a:pt x="3096" y="5496"/>
                      <a:pt x="1763" y="5997"/>
                      <a:pt x="1536" y="6092"/>
                    </a:cubicBezTo>
                    <a:cubicBezTo>
                      <a:pt x="1528" y="6095"/>
                      <a:pt x="1520" y="6096"/>
                      <a:pt x="1511" y="6096"/>
                    </a:cubicBezTo>
                    <a:cubicBezTo>
                      <a:pt x="1485" y="6096"/>
                      <a:pt x="1459" y="6081"/>
                      <a:pt x="1441" y="6044"/>
                    </a:cubicBezTo>
                    <a:lnTo>
                      <a:pt x="358" y="3175"/>
                    </a:lnTo>
                    <a:cubicBezTo>
                      <a:pt x="346" y="3139"/>
                      <a:pt x="358" y="3103"/>
                      <a:pt x="405" y="3080"/>
                    </a:cubicBezTo>
                    <a:cubicBezTo>
                      <a:pt x="1084" y="2829"/>
                      <a:pt x="2025" y="2472"/>
                      <a:pt x="2501" y="2294"/>
                    </a:cubicBezTo>
                    <a:close/>
                    <a:moveTo>
                      <a:pt x="10195" y="0"/>
                    </a:moveTo>
                    <a:cubicBezTo>
                      <a:pt x="9949" y="0"/>
                      <a:pt x="9714" y="126"/>
                      <a:pt x="9537" y="282"/>
                    </a:cubicBezTo>
                    <a:lnTo>
                      <a:pt x="7835" y="1698"/>
                    </a:lnTo>
                    <a:cubicBezTo>
                      <a:pt x="7740" y="1496"/>
                      <a:pt x="7537" y="1282"/>
                      <a:pt x="7144" y="1282"/>
                    </a:cubicBezTo>
                    <a:cubicBezTo>
                      <a:pt x="6745" y="1282"/>
                      <a:pt x="6434" y="1280"/>
                      <a:pt x="6185" y="1280"/>
                    </a:cubicBezTo>
                    <a:cubicBezTo>
                      <a:pt x="5437" y="1280"/>
                      <a:pt x="5254" y="1294"/>
                      <a:pt x="4977" y="1401"/>
                    </a:cubicBezTo>
                    <a:lnTo>
                      <a:pt x="3882" y="1853"/>
                    </a:lnTo>
                    <a:lnTo>
                      <a:pt x="3870" y="1806"/>
                    </a:lnTo>
                    <a:cubicBezTo>
                      <a:pt x="3814" y="1665"/>
                      <a:pt x="3669" y="1569"/>
                      <a:pt x="3523" y="1569"/>
                    </a:cubicBezTo>
                    <a:cubicBezTo>
                      <a:pt x="3484" y="1569"/>
                      <a:pt x="3444" y="1576"/>
                      <a:pt x="3406" y="1591"/>
                    </a:cubicBezTo>
                    <a:lnTo>
                      <a:pt x="2596" y="1913"/>
                    </a:lnTo>
                    <a:cubicBezTo>
                      <a:pt x="2239" y="2044"/>
                      <a:pt x="1084" y="2472"/>
                      <a:pt x="298" y="2770"/>
                    </a:cubicBezTo>
                    <a:cubicBezTo>
                      <a:pt x="108" y="2841"/>
                      <a:pt x="1" y="3068"/>
                      <a:pt x="72" y="3258"/>
                    </a:cubicBezTo>
                    <a:lnTo>
                      <a:pt x="1167" y="6139"/>
                    </a:lnTo>
                    <a:cubicBezTo>
                      <a:pt x="1222" y="6285"/>
                      <a:pt x="1368" y="6382"/>
                      <a:pt x="1518" y="6382"/>
                    </a:cubicBezTo>
                    <a:cubicBezTo>
                      <a:pt x="1564" y="6382"/>
                      <a:pt x="1611" y="6373"/>
                      <a:pt x="1656" y="6354"/>
                    </a:cubicBezTo>
                    <a:cubicBezTo>
                      <a:pt x="1906" y="6270"/>
                      <a:pt x="3549" y="5639"/>
                      <a:pt x="3894" y="5508"/>
                    </a:cubicBezTo>
                    <a:lnTo>
                      <a:pt x="4763" y="5175"/>
                    </a:lnTo>
                    <a:cubicBezTo>
                      <a:pt x="4942" y="5104"/>
                      <a:pt x="5049" y="4901"/>
                      <a:pt x="4965" y="4723"/>
                    </a:cubicBezTo>
                    <a:lnTo>
                      <a:pt x="4954" y="4675"/>
                    </a:lnTo>
                    <a:cubicBezTo>
                      <a:pt x="5525" y="4437"/>
                      <a:pt x="5537" y="4413"/>
                      <a:pt x="6120" y="4413"/>
                    </a:cubicBezTo>
                    <a:cubicBezTo>
                      <a:pt x="6204" y="4413"/>
                      <a:pt x="6275" y="4330"/>
                      <a:pt x="6275" y="4246"/>
                    </a:cubicBezTo>
                    <a:cubicBezTo>
                      <a:pt x="6275" y="4151"/>
                      <a:pt x="6204" y="4080"/>
                      <a:pt x="6120" y="4080"/>
                    </a:cubicBezTo>
                    <a:cubicBezTo>
                      <a:pt x="5477" y="4080"/>
                      <a:pt x="5418" y="4127"/>
                      <a:pt x="4834" y="4377"/>
                    </a:cubicBezTo>
                    <a:lnTo>
                      <a:pt x="3989" y="2127"/>
                    </a:lnTo>
                    <a:lnTo>
                      <a:pt x="5073" y="1686"/>
                    </a:lnTo>
                    <a:cubicBezTo>
                      <a:pt x="5294" y="1601"/>
                      <a:pt x="5460" y="1589"/>
                      <a:pt x="6106" y="1589"/>
                    </a:cubicBezTo>
                    <a:cubicBezTo>
                      <a:pt x="6364" y="1589"/>
                      <a:pt x="6699" y="1591"/>
                      <a:pt x="7144" y="1591"/>
                    </a:cubicBezTo>
                    <a:cubicBezTo>
                      <a:pt x="7323" y="1591"/>
                      <a:pt x="7442" y="1651"/>
                      <a:pt x="7513" y="1770"/>
                    </a:cubicBezTo>
                    <a:cubicBezTo>
                      <a:pt x="7573" y="1865"/>
                      <a:pt x="7573" y="1948"/>
                      <a:pt x="7585" y="1984"/>
                    </a:cubicBezTo>
                    <a:cubicBezTo>
                      <a:pt x="7585" y="2044"/>
                      <a:pt x="7549" y="2341"/>
                      <a:pt x="7263" y="2389"/>
                    </a:cubicBezTo>
                    <a:cubicBezTo>
                      <a:pt x="6835" y="2460"/>
                      <a:pt x="5882" y="2591"/>
                      <a:pt x="5882" y="2591"/>
                    </a:cubicBezTo>
                    <a:cubicBezTo>
                      <a:pt x="5787" y="2603"/>
                      <a:pt x="5727" y="2687"/>
                      <a:pt x="5739" y="2770"/>
                    </a:cubicBezTo>
                    <a:cubicBezTo>
                      <a:pt x="5763" y="2841"/>
                      <a:pt x="5823" y="2901"/>
                      <a:pt x="5906" y="2901"/>
                    </a:cubicBezTo>
                    <a:lnTo>
                      <a:pt x="5942" y="2901"/>
                    </a:lnTo>
                    <a:cubicBezTo>
                      <a:pt x="5954" y="2901"/>
                      <a:pt x="6894" y="2770"/>
                      <a:pt x="7335" y="2699"/>
                    </a:cubicBezTo>
                    <a:cubicBezTo>
                      <a:pt x="7740" y="2627"/>
                      <a:pt x="7882" y="2282"/>
                      <a:pt x="7918" y="2056"/>
                    </a:cubicBezTo>
                    <a:lnTo>
                      <a:pt x="9764" y="520"/>
                    </a:lnTo>
                    <a:cubicBezTo>
                      <a:pt x="9875" y="408"/>
                      <a:pt x="10028" y="311"/>
                      <a:pt x="10188" y="311"/>
                    </a:cubicBezTo>
                    <a:cubicBezTo>
                      <a:pt x="10285" y="311"/>
                      <a:pt x="10384" y="347"/>
                      <a:pt x="10478" y="436"/>
                    </a:cubicBezTo>
                    <a:cubicBezTo>
                      <a:pt x="10776" y="734"/>
                      <a:pt x="10502" y="1091"/>
                      <a:pt x="10430" y="1151"/>
                    </a:cubicBezTo>
                    <a:cubicBezTo>
                      <a:pt x="10359" y="1222"/>
                      <a:pt x="8097" y="3651"/>
                      <a:pt x="8097" y="3651"/>
                    </a:cubicBezTo>
                    <a:cubicBezTo>
                      <a:pt x="7763" y="4020"/>
                      <a:pt x="7323" y="4080"/>
                      <a:pt x="7144" y="4092"/>
                    </a:cubicBezTo>
                    <a:lnTo>
                      <a:pt x="6847" y="4092"/>
                    </a:lnTo>
                    <a:cubicBezTo>
                      <a:pt x="6751" y="4092"/>
                      <a:pt x="6680" y="4175"/>
                      <a:pt x="6680" y="4258"/>
                    </a:cubicBezTo>
                    <a:cubicBezTo>
                      <a:pt x="6680" y="4353"/>
                      <a:pt x="6751" y="4425"/>
                      <a:pt x="6847" y="4425"/>
                    </a:cubicBezTo>
                    <a:lnTo>
                      <a:pt x="7156" y="4425"/>
                    </a:lnTo>
                    <a:cubicBezTo>
                      <a:pt x="7382" y="4413"/>
                      <a:pt x="7918" y="4330"/>
                      <a:pt x="8335" y="3877"/>
                    </a:cubicBezTo>
                    <a:cubicBezTo>
                      <a:pt x="10669" y="1377"/>
                      <a:pt x="10669" y="1377"/>
                      <a:pt x="10669" y="1353"/>
                    </a:cubicBezTo>
                    <a:cubicBezTo>
                      <a:pt x="10883" y="1151"/>
                      <a:pt x="11121" y="627"/>
                      <a:pt x="10704" y="210"/>
                    </a:cubicBezTo>
                    <a:cubicBezTo>
                      <a:pt x="10539" y="60"/>
                      <a:pt x="10365" y="0"/>
                      <a:pt x="101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" name="Grupo 25">
            <a:extLst>
              <a:ext uri="{FF2B5EF4-FFF2-40B4-BE49-F238E27FC236}">
                <a16:creationId xmlns="" xmlns:a16="http://schemas.microsoft.com/office/drawing/2014/main" id="{181F051A-BB80-47AA-8D9A-56EAE4893701}"/>
              </a:ext>
            </a:extLst>
          </p:cNvPr>
          <p:cNvGrpSpPr/>
          <p:nvPr/>
        </p:nvGrpSpPr>
        <p:grpSpPr>
          <a:xfrm>
            <a:off x="5720764" y="4408976"/>
            <a:ext cx="528675" cy="528675"/>
            <a:chOff x="5720764" y="5239955"/>
            <a:chExt cx="528675" cy="528675"/>
          </a:xfrm>
        </p:grpSpPr>
        <p:sp>
          <p:nvSpPr>
            <p:cNvPr id="27" name="Elipse 26">
              <a:extLst>
                <a:ext uri="{FF2B5EF4-FFF2-40B4-BE49-F238E27FC236}">
                  <a16:creationId xmlns="" xmlns:a16="http://schemas.microsoft.com/office/drawing/2014/main" id="{8E7890C4-7046-4185-B80A-2C489DC59B7C}"/>
                </a:ext>
              </a:extLst>
            </p:cNvPr>
            <p:cNvSpPr/>
            <p:nvPr/>
          </p:nvSpPr>
          <p:spPr>
            <a:xfrm>
              <a:off x="5720764" y="5239955"/>
              <a:ext cx="528675" cy="5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8" name="Google Shape;9481;p16">
              <a:extLst>
                <a:ext uri="{FF2B5EF4-FFF2-40B4-BE49-F238E27FC236}">
                  <a16:creationId xmlns="" xmlns:a16="http://schemas.microsoft.com/office/drawing/2014/main" id="{E27201D2-BA2C-49BF-A0C7-83EEC8D00623}"/>
                </a:ext>
              </a:extLst>
            </p:cNvPr>
            <p:cNvGrpSpPr/>
            <p:nvPr/>
          </p:nvGrpSpPr>
          <p:grpSpPr>
            <a:xfrm>
              <a:off x="5761688" y="5340763"/>
              <a:ext cx="446826" cy="327059"/>
              <a:chOff x="5733194" y="2431718"/>
              <a:chExt cx="446826" cy="327059"/>
            </a:xfrm>
            <a:solidFill>
              <a:schemeClr val="tx2"/>
            </a:solidFill>
          </p:grpSpPr>
          <p:sp>
            <p:nvSpPr>
              <p:cNvPr id="29" name="Google Shape;9482;p16">
                <a:extLst>
                  <a:ext uri="{FF2B5EF4-FFF2-40B4-BE49-F238E27FC236}">
                    <a16:creationId xmlns="" xmlns:a16="http://schemas.microsoft.com/office/drawing/2014/main" id="{03FC178A-73EA-4F32-807D-F6625C24C843}"/>
                  </a:ext>
                </a:extLst>
              </p:cNvPr>
              <p:cNvSpPr/>
              <p:nvPr/>
            </p:nvSpPr>
            <p:spPr>
              <a:xfrm>
                <a:off x="6032946" y="2474145"/>
                <a:ext cx="56112" cy="2011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32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17"/>
                      <a:pt x="215" y="417"/>
                    </a:cubicBezTo>
                    <a:cubicBezTo>
                      <a:pt x="441" y="417"/>
                      <a:pt x="1108" y="453"/>
                      <a:pt x="1429" y="620"/>
                    </a:cubicBezTo>
                    <a:cubicBezTo>
                      <a:pt x="1465" y="632"/>
                      <a:pt x="1489" y="632"/>
                      <a:pt x="1525" y="632"/>
                    </a:cubicBezTo>
                    <a:cubicBezTo>
                      <a:pt x="1596" y="632"/>
                      <a:pt x="1668" y="584"/>
                      <a:pt x="1703" y="513"/>
                    </a:cubicBezTo>
                    <a:cubicBezTo>
                      <a:pt x="1763" y="417"/>
                      <a:pt x="1727" y="298"/>
                      <a:pt x="1632" y="239"/>
                    </a:cubicBezTo>
                    <a:cubicBezTo>
                      <a:pt x="1156" y="1"/>
                      <a:pt x="263" y="1"/>
                      <a:pt x="2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483;p16">
                <a:extLst>
                  <a:ext uri="{FF2B5EF4-FFF2-40B4-BE49-F238E27FC236}">
                    <a16:creationId xmlns="" xmlns:a16="http://schemas.microsoft.com/office/drawing/2014/main" id="{A960522C-27D6-4E6F-A07C-89DBEBA775BE}"/>
                  </a:ext>
                </a:extLst>
              </p:cNvPr>
              <p:cNvSpPr/>
              <p:nvPr/>
            </p:nvSpPr>
            <p:spPr>
              <a:xfrm>
                <a:off x="5733194" y="2431718"/>
                <a:ext cx="446826" cy="327059"/>
              </a:xfrm>
              <a:custGeom>
                <a:avLst/>
                <a:gdLst/>
                <a:ahLst/>
                <a:cxnLst/>
                <a:rect l="l" t="t" r="r" b="b"/>
                <a:pathLst>
                  <a:path w="14039" h="10276" extrusionOk="0">
                    <a:moveTo>
                      <a:pt x="11621" y="655"/>
                    </a:moveTo>
                    <a:lnTo>
                      <a:pt x="11621" y="1500"/>
                    </a:lnTo>
                    <a:cubicBezTo>
                      <a:pt x="11621" y="1631"/>
                      <a:pt x="11598" y="1762"/>
                      <a:pt x="11538" y="1905"/>
                    </a:cubicBezTo>
                    <a:lnTo>
                      <a:pt x="11431" y="2108"/>
                    </a:lnTo>
                    <a:cubicBezTo>
                      <a:pt x="11419" y="2143"/>
                      <a:pt x="11419" y="2167"/>
                      <a:pt x="11419" y="2203"/>
                    </a:cubicBezTo>
                    <a:lnTo>
                      <a:pt x="11419" y="2631"/>
                    </a:lnTo>
                    <a:cubicBezTo>
                      <a:pt x="11419" y="2929"/>
                      <a:pt x="11300" y="3215"/>
                      <a:pt x="11074" y="3429"/>
                    </a:cubicBezTo>
                    <a:cubicBezTo>
                      <a:pt x="10858" y="3634"/>
                      <a:pt x="10599" y="3751"/>
                      <a:pt x="10317" y="3751"/>
                    </a:cubicBezTo>
                    <a:cubicBezTo>
                      <a:pt x="10303" y="3751"/>
                      <a:pt x="10290" y="3751"/>
                      <a:pt x="10276" y="3751"/>
                    </a:cubicBezTo>
                    <a:cubicBezTo>
                      <a:pt x="9657" y="3739"/>
                      <a:pt x="9181" y="3215"/>
                      <a:pt x="9181" y="2584"/>
                    </a:cubicBezTo>
                    <a:lnTo>
                      <a:pt x="9181" y="2203"/>
                    </a:lnTo>
                    <a:cubicBezTo>
                      <a:pt x="9181" y="2167"/>
                      <a:pt x="9181" y="2143"/>
                      <a:pt x="9169" y="2108"/>
                    </a:cubicBezTo>
                    <a:lnTo>
                      <a:pt x="9038" y="1857"/>
                    </a:lnTo>
                    <a:cubicBezTo>
                      <a:pt x="8990" y="1762"/>
                      <a:pt x="8966" y="1667"/>
                      <a:pt x="8966" y="1560"/>
                    </a:cubicBezTo>
                    <a:lnTo>
                      <a:pt x="8966" y="1548"/>
                    </a:lnTo>
                    <a:cubicBezTo>
                      <a:pt x="8966" y="1048"/>
                      <a:pt x="9359" y="655"/>
                      <a:pt x="9859" y="655"/>
                    </a:cubicBezTo>
                    <a:close/>
                    <a:moveTo>
                      <a:pt x="4156" y="429"/>
                    </a:moveTo>
                    <a:cubicBezTo>
                      <a:pt x="4513" y="429"/>
                      <a:pt x="4823" y="560"/>
                      <a:pt x="5061" y="822"/>
                    </a:cubicBezTo>
                    <a:cubicBezTo>
                      <a:pt x="5299" y="1072"/>
                      <a:pt x="5442" y="1417"/>
                      <a:pt x="5478" y="1786"/>
                    </a:cubicBezTo>
                    <a:cubicBezTo>
                      <a:pt x="5513" y="2215"/>
                      <a:pt x="5656" y="3108"/>
                      <a:pt x="5847" y="3643"/>
                    </a:cubicBezTo>
                    <a:lnTo>
                      <a:pt x="5835" y="3643"/>
                    </a:lnTo>
                    <a:cubicBezTo>
                      <a:pt x="5525" y="3762"/>
                      <a:pt x="4882" y="3941"/>
                      <a:pt x="4132" y="3941"/>
                    </a:cubicBezTo>
                    <a:cubicBezTo>
                      <a:pt x="4077" y="3944"/>
                      <a:pt x="4021" y="3945"/>
                      <a:pt x="3967" y="3945"/>
                    </a:cubicBezTo>
                    <a:cubicBezTo>
                      <a:pt x="3330" y="3945"/>
                      <a:pt x="2762" y="3765"/>
                      <a:pt x="2477" y="3655"/>
                    </a:cubicBezTo>
                    <a:cubicBezTo>
                      <a:pt x="2656" y="3108"/>
                      <a:pt x="2799" y="2215"/>
                      <a:pt x="2835" y="1786"/>
                    </a:cubicBezTo>
                    <a:cubicBezTo>
                      <a:pt x="2858" y="1417"/>
                      <a:pt x="3013" y="1072"/>
                      <a:pt x="3251" y="822"/>
                    </a:cubicBezTo>
                    <a:cubicBezTo>
                      <a:pt x="3501" y="560"/>
                      <a:pt x="3811" y="429"/>
                      <a:pt x="4156" y="429"/>
                    </a:cubicBezTo>
                    <a:close/>
                    <a:moveTo>
                      <a:pt x="10752" y="4096"/>
                    </a:moveTo>
                    <a:cubicBezTo>
                      <a:pt x="10752" y="4155"/>
                      <a:pt x="10764" y="4215"/>
                      <a:pt x="10776" y="4274"/>
                    </a:cubicBezTo>
                    <a:lnTo>
                      <a:pt x="10609" y="4429"/>
                    </a:lnTo>
                    <a:cubicBezTo>
                      <a:pt x="10526" y="4524"/>
                      <a:pt x="10419" y="4572"/>
                      <a:pt x="10300" y="4572"/>
                    </a:cubicBezTo>
                    <a:cubicBezTo>
                      <a:pt x="10181" y="4572"/>
                      <a:pt x="10062" y="4524"/>
                      <a:pt x="9990" y="4429"/>
                    </a:cubicBezTo>
                    <a:lnTo>
                      <a:pt x="9823" y="4274"/>
                    </a:lnTo>
                    <a:cubicBezTo>
                      <a:pt x="9835" y="4215"/>
                      <a:pt x="9859" y="4155"/>
                      <a:pt x="9859" y="4096"/>
                    </a:cubicBezTo>
                    <a:cubicBezTo>
                      <a:pt x="9990" y="4132"/>
                      <a:pt x="10121" y="4167"/>
                      <a:pt x="10252" y="4167"/>
                    </a:cubicBezTo>
                    <a:lnTo>
                      <a:pt x="10300" y="4167"/>
                    </a:lnTo>
                    <a:cubicBezTo>
                      <a:pt x="10455" y="4167"/>
                      <a:pt x="10609" y="4132"/>
                      <a:pt x="10752" y="4096"/>
                    </a:cubicBezTo>
                    <a:close/>
                    <a:moveTo>
                      <a:pt x="4692" y="4358"/>
                    </a:moveTo>
                    <a:cubicBezTo>
                      <a:pt x="4763" y="4524"/>
                      <a:pt x="4918" y="4644"/>
                      <a:pt x="5097" y="4691"/>
                    </a:cubicBezTo>
                    <a:lnTo>
                      <a:pt x="5835" y="4894"/>
                    </a:lnTo>
                    <a:cubicBezTo>
                      <a:pt x="6025" y="4953"/>
                      <a:pt x="6168" y="5132"/>
                      <a:pt x="6168" y="5322"/>
                    </a:cubicBezTo>
                    <a:lnTo>
                      <a:pt x="6168" y="7251"/>
                    </a:lnTo>
                    <a:cubicBezTo>
                      <a:pt x="6168" y="7501"/>
                      <a:pt x="5954" y="7692"/>
                      <a:pt x="5716" y="7692"/>
                    </a:cubicBezTo>
                    <a:lnTo>
                      <a:pt x="5704" y="7692"/>
                    </a:lnTo>
                    <a:lnTo>
                      <a:pt x="5704" y="6144"/>
                    </a:lnTo>
                    <a:cubicBezTo>
                      <a:pt x="5668" y="5787"/>
                      <a:pt x="5394" y="5501"/>
                      <a:pt x="5025" y="5501"/>
                    </a:cubicBezTo>
                    <a:lnTo>
                      <a:pt x="3275" y="5501"/>
                    </a:lnTo>
                    <a:cubicBezTo>
                      <a:pt x="2918" y="5501"/>
                      <a:pt x="2632" y="5787"/>
                      <a:pt x="2632" y="6144"/>
                    </a:cubicBezTo>
                    <a:lnTo>
                      <a:pt x="2632" y="7692"/>
                    </a:lnTo>
                    <a:lnTo>
                      <a:pt x="2620" y="7692"/>
                    </a:lnTo>
                    <a:cubicBezTo>
                      <a:pt x="2370" y="7692"/>
                      <a:pt x="2180" y="7489"/>
                      <a:pt x="2180" y="7251"/>
                    </a:cubicBezTo>
                    <a:lnTo>
                      <a:pt x="2180" y="5322"/>
                    </a:lnTo>
                    <a:cubicBezTo>
                      <a:pt x="2180" y="5132"/>
                      <a:pt x="2311" y="4941"/>
                      <a:pt x="2501" y="4894"/>
                    </a:cubicBezTo>
                    <a:lnTo>
                      <a:pt x="3251" y="4691"/>
                    </a:lnTo>
                    <a:cubicBezTo>
                      <a:pt x="3430" y="4644"/>
                      <a:pt x="3561" y="4524"/>
                      <a:pt x="3644" y="4358"/>
                    </a:cubicBezTo>
                    <a:cubicBezTo>
                      <a:pt x="3811" y="4370"/>
                      <a:pt x="3989" y="4394"/>
                      <a:pt x="4168" y="4394"/>
                    </a:cubicBezTo>
                    <a:cubicBezTo>
                      <a:pt x="4347" y="4394"/>
                      <a:pt x="4525" y="4370"/>
                      <a:pt x="4692" y="4358"/>
                    </a:cubicBezTo>
                    <a:close/>
                    <a:moveTo>
                      <a:pt x="10526" y="5906"/>
                    </a:moveTo>
                    <a:cubicBezTo>
                      <a:pt x="10538" y="5906"/>
                      <a:pt x="10538" y="5906"/>
                      <a:pt x="10538" y="5918"/>
                    </a:cubicBezTo>
                    <a:lnTo>
                      <a:pt x="10538" y="7680"/>
                    </a:lnTo>
                    <a:cubicBezTo>
                      <a:pt x="10538" y="7692"/>
                      <a:pt x="10538" y="7692"/>
                      <a:pt x="10526" y="7692"/>
                    </a:cubicBezTo>
                    <a:lnTo>
                      <a:pt x="7895" y="7692"/>
                    </a:lnTo>
                    <a:cubicBezTo>
                      <a:pt x="7871" y="7692"/>
                      <a:pt x="7871" y="7692"/>
                      <a:pt x="7871" y="7680"/>
                    </a:cubicBezTo>
                    <a:lnTo>
                      <a:pt x="7871" y="5918"/>
                    </a:lnTo>
                    <a:lnTo>
                      <a:pt x="10526" y="5906"/>
                    </a:lnTo>
                    <a:close/>
                    <a:moveTo>
                      <a:pt x="11050" y="4596"/>
                    </a:moveTo>
                    <a:lnTo>
                      <a:pt x="11228" y="4691"/>
                    </a:lnTo>
                    <a:lnTo>
                      <a:pt x="11967" y="4894"/>
                    </a:lnTo>
                    <a:cubicBezTo>
                      <a:pt x="12157" y="4953"/>
                      <a:pt x="12300" y="5132"/>
                      <a:pt x="12300" y="5322"/>
                    </a:cubicBezTo>
                    <a:lnTo>
                      <a:pt x="12300" y="7251"/>
                    </a:lnTo>
                    <a:cubicBezTo>
                      <a:pt x="12300" y="7501"/>
                      <a:pt x="12086" y="7692"/>
                      <a:pt x="11848" y="7692"/>
                    </a:cubicBezTo>
                    <a:lnTo>
                      <a:pt x="10955" y="7692"/>
                    </a:lnTo>
                    <a:lnTo>
                      <a:pt x="10955" y="7680"/>
                    </a:lnTo>
                    <a:lnTo>
                      <a:pt x="10955" y="7227"/>
                    </a:lnTo>
                    <a:lnTo>
                      <a:pt x="11621" y="7227"/>
                    </a:lnTo>
                    <a:cubicBezTo>
                      <a:pt x="11740" y="7227"/>
                      <a:pt x="11836" y="7144"/>
                      <a:pt x="11836" y="7025"/>
                    </a:cubicBezTo>
                    <a:lnTo>
                      <a:pt x="11836" y="5715"/>
                    </a:lnTo>
                    <a:cubicBezTo>
                      <a:pt x="11836" y="5596"/>
                      <a:pt x="11740" y="5501"/>
                      <a:pt x="11621" y="5501"/>
                    </a:cubicBezTo>
                    <a:cubicBezTo>
                      <a:pt x="11502" y="5501"/>
                      <a:pt x="11419" y="5596"/>
                      <a:pt x="11419" y="5715"/>
                    </a:cubicBezTo>
                    <a:lnTo>
                      <a:pt x="11419" y="6834"/>
                    </a:lnTo>
                    <a:lnTo>
                      <a:pt x="10955" y="6834"/>
                    </a:lnTo>
                    <a:lnTo>
                      <a:pt x="10955" y="5941"/>
                    </a:lnTo>
                    <a:cubicBezTo>
                      <a:pt x="10955" y="5691"/>
                      <a:pt x="10764" y="5525"/>
                      <a:pt x="10538" y="5525"/>
                    </a:cubicBezTo>
                    <a:lnTo>
                      <a:pt x="8335" y="5525"/>
                    </a:lnTo>
                    <a:lnTo>
                      <a:pt x="8335" y="5322"/>
                    </a:lnTo>
                    <a:lnTo>
                      <a:pt x="8299" y="5322"/>
                    </a:lnTo>
                    <a:cubicBezTo>
                      <a:pt x="8299" y="5132"/>
                      <a:pt x="8442" y="4941"/>
                      <a:pt x="8633" y="4894"/>
                    </a:cubicBezTo>
                    <a:lnTo>
                      <a:pt x="9383" y="4691"/>
                    </a:lnTo>
                    <a:cubicBezTo>
                      <a:pt x="9442" y="4667"/>
                      <a:pt x="9490" y="4644"/>
                      <a:pt x="9562" y="4596"/>
                    </a:cubicBezTo>
                    <a:lnTo>
                      <a:pt x="9693" y="4727"/>
                    </a:lnTo>
                    <a:cubicBezTo>
                      <a:pt x="9859" y="4894"/>
                      <a:pt x="10062" y="4989"/>
                      <a:pt x="10300" y="4989"/>
                    </a:cubicBezTo>
                    <a:cubicBezTo>
                      <a:pt x="10526" y="4989"/>
                      <a:pt x="10752" y="4894"/>
                      <a:pt x="10907" y="4727"/>
                    </a:cubicBezTo>
                    <a:lnTo>
                      <a:pt x="11050" y="4596"/>
                    </a:lnTo>
                    <a:close/>
                    <a:moveTo>
                      <a:pt x="2632" y="8108"/>
                    </a:moveTo>
                    <a:lnTo>
                      <a:pt x="2632" y="8573"/>
                    </a:lnTo>
                    <a:lnTo>
                      <a:pt x="846" y="8573"/>
                    </a:lnTo>
                    <a:lnTo>
                      <a:pt x="846" y="8108"/>
                    </a:lnTo>
                    <a:close/>
                    <a:moveTo>
                      <a:pt x="13157" y="8108"/>
                    </a:moveTo>
                    <a:lnTo>
                      <a:pt x="13157" y="8573"/>
                    </a:lnTo>
                    <a:lnTo>
                      <a:pt x="5668" y="8573"/>
                    </a:lnTo>
                    <a:lnTo>
                      <a:pt x="5668" y="8108"/>
                    </a:lnTo>
                    <a:close/>
                    <a:moveTo>
                      <a:pt x="5049" y="5906"/>
                    </a:moveTo>
                    <a:cubicBezTo>
                      <a:pt x="5180" y="5906"/>
                      <a:pt x="5287" y="6013"/>
                      <a:pt x="5287" y="6144"/>
                    </a:cubicBezTo>
                    <a:lnTo>
                      <a:pt x="5287" y="9001"/>
                    </a:lnTo>
                    <a:lnTo>
                      <a:pt x="3049" y="9001"/>
                    </a:lnTo>
                    <a:lnTo>
                      <a:pt x="3049" y="6144"/>
                    </a:lnTo>
                    <a:cubicBezTo>
                      <a:pt x="3049" y="6013"/>
                      <a:pt x="3156" y="5906"/>
                      <a:pt x="3287" y="5906"/>
                    </a:cubicBezTo>
                    <a:close/>
                    <a:moveTo>
                      <a:pt x="4168" y="0"/>
                    </a:moveTo>
                    <a:cubicBezTo>
                      <a:pt x="3239" y="0"/>
                      <a:pt x="2501" y="738"/>
                      <a:pt x="2430" y="1738"/>
                    </a:cubicBezTo>
                    <a:cubicBezTo>
                      <a:pt x="2394" y="2155"/>
                      <a:pt x="2263" y="2989"/>
                      <a:pt x="2084" y="3477"/>
                    </a:cubicBezTo>
                    <a:cubicBezTo>
                      <a:pt x="2037" y="3584"/>
                      <a:pt x="2049" y="3703"/>
                      <a:pt x="2096" y="3810"/>
                    </a:cubicBezTo>
                    <a:cubicBezTo>
                      <a:pt x="2144" y="3905"/>
                      <a:pt x="2239" y="3989"/>
                      <a:pt x="2334" y="4024"/>
                    </a:cubicBezTo>
                    <a:cubicBezTo>
                      <a:pt x="2513" y="4084"/>
                      <a:pt x="2811" y="4179"/>
                      <a:pt x="3156" y="4251"/>
                    </a:cubicBezTo>
                    <a:cubicBezTo>
                      <a:pt x="3144" y="4251"/>
                      <a:pt x="3144" y="4251"/>
                      <a:pt x="3120" y="4263"/>
                    </a:cubicBezTo>
                    <a:lnTo>
                      <a:pt x="2382" y="4477"/>
                    </a:lnTo>
                    <a:cubicBezTo>
                      <a:pt x="2013" y="4584"/>
                      <a:pt x="1751" y="4917"/>
                      <a:pt x="1751" y="5310"/>
                    </a:cubicBezTo>
                    <a:lnTo>
                      <a:pt x="1751" y="7227"/>
                    </a:lnTo>
                    <a:cubicBezTo>
                      <a:pt x="1751" y="7394"/>
                      <a:pt x="1799" y="7561"/>
                      <a:pt x="1894" y="7680"/>
                    </a:cubicBezTo>
                    <a:lnTo>
                      <a:pt x="203" y="7680"/>
                    </a:lnTo>
                    <a:cubicBezTo>
                      <a:pt x="84" y="7680"/>
                      <a:pt x="1" y="7763"/>
                      <a:pt x="1" y="7882"/>
                    </a:cubicBezTo>
                    <a:cubicBezTo>
                      <a:pt x="1" y="8001"/>
                      <a:pt x="84" y="8096"/>
                      <a:pt x="203" y="8096"/>
                    </a:cubicBezTo>
                    <a:lnTo>
                      <a:pt x="441" y="8096"/>
                    </a:lnTo>
                    <a:lnTo>
                      <a:pt x="441" y="10073"/>
                    </a:lnTo>
                    <a:cubicBezTo>
                      <a:pt x="441" y="10192"/>
                      <a:pt x="537" y="10275"/>
                      <a:pt x="656" y="10275"/>
                    </a:cubicBezTo>
                    <a:cubicBezTo>
                      <a:pt x="775" y="10275"/>
                      <a:pt x="858" y="10192"/>
                      <a:pt x="858" y="10073"/>
                    </a:cubicBezTo>
                    <a:lnTo>
                      <a:pt x="858" y="8954"/>
                    </a:lnTo>
                    <a:lnTo>
                      <a:pt x="2644" y="8954"/>
                    </a:lnTo>
                    <a:lnTo>
                      <a:pt x="2644" y="10073"/>
                    </a:lnTo>
                    <a:cubicBezTo>
                      <a:pt x="2644" y="10192"/>
                      <a:pt x="2739" y="10275"/>
                      <a:pt x="2858" y="10275"/>
                    </a:cubicBezTo>
                    <a:cubicBezTo>
                      <a:pt x="2977" y="10275"/>
                      <a:pt x="3073" y="10192"/>
                      <a:pt x="3073" y="10073"/>
                    </a:cubicBezTo>
                    <a:lnTo>
                      <a:pt x="3073" y="9406"/>
                    </a:lnTo>
                    <a:lnTo>
                      <a:pt x="5287" y="9406"/>
                    </a:lnTo>
                    <a:lnTo>
                      <a:pt x="5287" y="10073"/>
                    </a:lnTo>
                    <a:cubicBezTo>
                      <a:pt x="5287" y="10192"/>
                      <a:pt x="5371" y="10275"/>
                      <a:pt x="5490" y="10275"/>
                    </a:cubicBezTo>
                    <a:cubicBezTo>
                      <a:pt x="5609" y="10275"/>
                      <a:pt x="5704" y="10192"/>
                      <a:pt x="5704" y="10073"/>
                    </a:cubicBezTo>
                    <a:lnTo>
                      <a:pt x="5704" y="8954"/>
                    </a:lnTo>
                    <a:lnTo>
                      <a:pt x="13169" y="8954"/>
                    </a:lnTo>
                    <a:lnTo>
                      <a:pt x="13169" y="10073"/>
                    </a:lnTo>
                    <a:cubicBezTo>
                      <a:pt x="13169" y="10192"/>
                      <a:pt x="13264" y="10275"/>
                      <a:pt x="13383" y="10275"/>
                    </a:cubicBezTo>
                    <a:cubicBezTo>
                      <a:pt x="13503" y="10275"/>
                      <a:pt x="13586" y="10192"/>
                      <a:pt x="13586" y="10073"/>
                    </a:cubicBezTo>
                    <a:lnTo>
                      <a:pt x="13586" y="8096"/>
                    </a:lnTo>
                    <a:lnTo>
                      <a:pt x="13824" y="8096"/>
                    </a:lnTo>
                    <a:cubicBezTo>
                      <a:pt x="13943" y="8096"/>
                      <a:pt x="14038" y="8001"/>
                      <a:pt x="14038" y="7882"/>
                    </a:cubicBezTo>
                    <a:cubicBezTo>
                      <a:pt x="14003" y="7787"/>
                      <a:pt x="13919" y="7692"/>
                      <a:pt x="13800" y="7692"/>
                    </a:cubicBezTo>
                    <a:lnTo>
                      <a:pt x="12562" y="7692"/>
                    </a:lnTo>
                    <a:cubicBezTo>
                      <a:pt x="12633" y="7561"/>
                      <a:pt x="12693" y="7406"/>
                      <a:pt x="12693" y="7251"/>
                    </a:cubicBezTo>
                    <a:lnTo>
                      <a:pt x="12693" y="5322"/>
                    </a:lnTo>
                    <a:cubicBezTo>
                      <a:pt x="12693" y="4941"/>
                      <a:pt x="12443" y="4596"/>
                      <a:pt x="12074" y="4489"/>
                    </a:cubicBezTo>
                    <a:lnTo>
                      <a:pt x="11324" y="4286"/>
                    </a:lnTo>
                    <a:cubicBezTo>
                      <a:pt x="11228" y="4251"/>
                      <a:pt x="11169" y="4167"/>
                      <a:pt x="11169" y="4060"/>
                    </a:cubicBezTo>
                    <a:lnTo>
                      <a:pt x="11169" y="3893"/>
                    </a:lnTo>
                    <a:cubicBezTo>
                      <a:pt x="11240" y="3858"/>
                      <a:pt x="11300" y="3798"/>
                      <a:pt x="11359" y="3739"/>
                    </a:cubicBezTo>
                    <a:cubicBezTo>
                      <a:pt x="11657" y="3453"/>
                      <a:pt x="11824" y="3060"/>
                      <a:pt x="11824" y="2643"/>
                    </a:cubicBezTo>
                    <a:lnTo>
                      <a:pt x="11824" y="2262"/>
                    </a:lnTo>
                    <a:lnTo>
                      <a:pt x="11895" y="2096"/>
                    </a:lnTo>
                    <a:cubicBezTo>
                      <a:pt x="11979" y="1917"/>
                      <a:pt x="12026" y="1703"/>
                      <a:pt x="12026" y="1512"/>
                    </a:cubicBezTo>
                    <a:lnTo>
                      <a:pt x="12026" y="453"/>
                    </a:lnTo>
                    <a:cubicBezTo>
                      <a:pt x="12026" y="333"/>
                      <a:pt x="11943" y="250"/>
                      <a:pt x="11824" y="250"/>
                    </a:cubicBezTo>
                    <a:lnTo>
                      <a:pt x="9859" y="250"/>
                    </a:lnTo>
                    <a:cubicBezTo>
                      <a:pt x="9145" y="250"/>
                      <a:pt x="8561" y="834"/>
                      <a:pt x="8561" y="1548"/>
                    </a:cubicBezTo>
                    <a:lnTo>
                      <a:pt x="8561" y="1560"/>
                    </a:lnTo>
                    <a:cubicBezTo>
                      <a:pt x="8561" y="1727"/>
                      <a:pt x="8597" y="1881"/>
                      <a:pt x="8680" y="2036"/>
                    </a:cubicBezTo>
                    <a:lnTo>
                      <a:pt x="8788" y="2238"/>
                    </a:lnTo>
                    <a:lnTo>
                      <a:pt x="8788" y="2572"/>
                    </a:lnTo>
                    <a:cubicBezTo>
                      <a:pt x="8788" y="3108"/>
                      <a:pt x="9050" y="3584"/>
                      <a:pt x="9442" y="3870"/>
                    </a:cubicBezTo>
                    <a:lnTo>
                      <a:pt x="9442" y="4048"/>
                    </a:lnTo>
                    <a:cubicBezTo>
                      <a:pt x="9442" y="4143"/>
                      <a:pt x="9359" y="4239"/>
                      <a:pt x="9276" y="4263"/>
                    </a:cubicBezTo>
                    <a:lnTo>
                      <a:pt x="8526" y="4477"/>
                    </a:lnTo>
                    <a:cubicBezTo>
                      <a:pt x="8157" y="4584"/>
                      <a:pt x="7907" y="4917"/>
                      <a:pt x="7907" y="5310"/>
                    </a:cubicBezTo>
                    <a:lnTo>
                      <a:pt x="7907" y="5489"/>
                    </a:lnTo>
                    <a:lnTo>
                      <a:pt x="7895" y="5489"/>
                    </a:lnTo>
                    <a:cubicBezTo>
                      <a:pt x="7657" y="5489"/>
                      <a:pt x="7478" y="5679"/>
                      <a:pt x="7478" y="5906"/>
                    </a:cubicBezTo>
                    <a:lnTo>
                      <a:pt x="7478" y="7656"/>
                    </a:lnTo>
                    <a:lnTo>
                      <a:pt x="7478" y="7680"/>
                    </a:lnTo>
                    <a:lnTo>
                      <a:pt x="6442" y="7680"/>
                    </a:lnTo>
                    <a:cubicBezTo>
                      <a:pt x="6525" y="7537"/>
                      <a:pt x="6585" y="7394"/>
                      <a:pt x="6585" y="7227"/>
                    </a:cubicBezTo>
                    <a:lnTo>
                      <a:pt x="6585" y="5310"/>
                    </a:lnTo>
                    <a:cubicBezTo>
                      <a:pt x="6585" y="4917"/>
                      <a:pt x="6323" y="4584"/>
                      <a:pt x="5954" y="4477"/>
                    </a:cubicBezTo>
                    <a:lnTo>
                      <a:pt x="5216" y="4263"/>
                    </a:lnTo>
                    <a:cubicBezTo>
                      <a:pt x="5192" y="4263"/>
                      <a:pt x="5192" y="4263"/>
                      <a:pt x="5180" y="4251"/>
                    </a:cubicBezTo>
                    <a:cubicBezTo>
                      <a:pt x="5537" y="4179"/>
                      <a:pt x="5823" y="4084"/>
                      <a:pt x="6002" y="4024"/>
                    </a:cubicBezTo>
                    <a:cubicBezTo>
                      <a:pt x="6109" y="3989"/>
                      <a:pt x="6192" y="3905"/>
                      <a:pt x="6240" y="3810"/>
                    </a:cubicBezTo>
                    <a:cubicBezTo>
                      <a:pt x="6287" y="3703"/>
                      <a:pt x="6299" y="3596"/>
                      <a:pt x="6252" y="3477"/>
                    </a:cubicBezTo>
                    <a:cubicBezTo>
                      <a:pt x="6073" y="2977"/>
                      <a:pt x="5942" y="2143"/>
                      <a:pt x="5906" y="1738"/>
                    </a:cubicBezTo>
                    <a:cubicBezTo>
                      <a:pt x="5835" y="738"/>
                      <a:pt x="5097" y="0"/>
                      <a:pt x="41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484;p16">
                <a:extLst>
                  <a:ext uri="{FF2B5EF4-FFF2-40B4-BE49-F238E27FC236}">
                    <a16:creationId xmlns="" xmlns:a16="http://schemas.microsoft.com/office/drawing/2014/main" id="{2E5B3F0C-2FAB-4D56-8D7D-D3B11EC7F128}"/>
                  </a:ext>
                </a:extLst>
              </p:cNvPr>
              <p:cNvSpPr/>
              <p:nvPr/>
            </p:nvSpPr>
            <p:spPr>
              <a:xfrm>
                <a:off x="6019323" y="2641653"/>
                <a:ext cx="13272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202" y="0"/>
                    </a:moveTo>
                    <a:cubicBezTo>
                      <a:pt x="95" y="0"/>
                      <a:pt x="0" y="84"/>
                      <a:pt x="0" y="203"/>
                    </a:cubicBezTo>
                    <a:cubicBezTo>
                      <a:pt x="0" y="322"/>
                      <a:pt x="95" y="417"/>
                      <a:pt x="202" y="417"/>
                    </a:cubicBezTo>
                    <a:cubicBezTo>
                      <a:pt x="322" y="417"/>
                      <a:pt x="417" y="322"/>
                      <a:pt x="417" y="203"/>
                    </a:cubicBezTo>
                    <a:cubicBezTo>
                      <a:pt x="417" y="84"/>
                      <a:pt x="322" y="0"/>
                      <a:pt x="2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" name="Grupo 31">
            <a:extLst>
              <a:ext uri="{FF2B5EF4-FFF2-40B4-BE49-F238E27FC236}">
                <a16:creationId xmlns="" xmlns:a16="http://schemas.microsoft.com/office/drawing/2014/main" id="{FD79DC95-737C-4E67-836E-6CCCF4119457}"/>
              </a:ext>
            </a:extLst>
          </p:cNvPr>
          <p:cNvGrpSpPr/>
          <p:nvPr/>
        </p:nvGrpSpPr>
        <p:grpSpPr>
          <a:xfrm>
            <a:off x="7159237" y="5228879"/>
            <a:ext cx="546290" cy="546290"/>
            <a:chOff x="7159237" y="5228879"/>
            <a:chExt cx="546290" cy="546290"/>
          </a:xfrm>
        </p:grpSpPr>
        <p:sp>
          <p:nvSpPr>
            <p:cNvPr id="33" name="Elipse 32">
              <a:extLst>
                <a:ext uri="{FF2B5EF4-FFF2-40B4-BE49-F238E27FC236}">
                  <a16:creationId xmlns="" xmlns:a16="http://schemas.microsoft.com/office/drawing/2014/main" id="{72E485D3-9A8C-4FD1-AB30-1E353F4A9671}"/>
                </a:ext>
              </a:extLst>
            </p:cNvPr>
            <p:cNvSpPr/>
            <p:nvPr/>
          </p:nvSpPr>
          <p:spPr>
            <a:xfrm>
              <a:off x="7159237" y="5228879"/>
              <a:ext cx="546290" cy="5462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4" name="Google Shape;9364;p16">
              <a:extLst>
                <a:ext uri="{FF2B5EF4-FFF2-40B4-BE49-F238E27FC236}">
                  <a16:creationId xmlns="" xmlns:a16="http://schemas.microsoft.com/office/drawing/2014/main" id="{96DAE5CF-CB77-485B-AE52-F4C5225E118C}"/>
                </a:ext>
              </a:extLst>
            </p:cNvPr>
            <p:cNvGrpSpPr/>
            <p:nvPr/>
          </p:nvGrpSpPr>
          <p:grpSpPr>
            <a:xfrm>
              <a:off x="7254833" y="5324284"/>
              <a:ext cx="355099" cy="355481"/>
              <a:chOff x="3539102" y="2427549"/>
              <a:chExt cx="355099" cy="355481"/>
            </a:xfrm>
            <a:solidFill>
              <a:schemeClr val="tx2"/>
            </a:solidFill>
          </p:grpSpPr>
          <p:sp>
            <p:nvSpPr>
              <p:cNvPr id="35" name="Google Shape;9365;p16">
                <a:extLst>
                  <a:ext uri="{FF2B5EF4-FFF2-40B4-BE49-F238E27FC236}">
                    <a16:creationId xmlns="" xmlns:a16="http://schemas.microsoft.com/office/drawing/2014/main" id="{AAED2C56-F993-497B-AA99-847FACAE51E0}"/>
                  </a:ext>
                </a:extLst>
              </p:cNvPr>
              <p:cNvSpPr/>
              <p:nvPr/>
            </p:nvSpPr>
            <p:spPr>
              <a:xfrm>
                <a:off x="3539102" y="2561320"/>
                <a:ext cx="355099" cy="221710"/>
              </a:xfrm>
              <a:custGeom>
                <a:avLst/>
                <a:gdLst/>
                <a:ahLst/>
                <a:cxnLst/>
                <a:rect l="l" t="t" r="r" b="b"/>
                <a:pathLst>
                  <a:path w="11157" h="6966" extrusionOk="0">
                    <a:moveTo>
                      <a:pt x="2953" y="3131"/>
                    </a:moveTo>
                    <a:lnTo>
                      <a:pt x="2953" y="6644"/>
                    </a:lnTo>
                    <a:lnTo>
                      <a:pt x="1537" y="6644"/>
                    </a:lnTo>
                    <a:lnTo>
                      <a:pt x="1537" y="3131"/>
                    </a:lnTo>
                    <a:close/>
                    <a:moveTo>
                      <a:pt x="6263" y="2250"/>
                    </a:moveTo>
                    <a:lnTo>
                      <a:pt x="6263" y="6644"/>
                    </a:lnTo>
                    <a:lnTo>
                      <a:pt x="4858" y="6644"/>
                    </a:lnTo>
                    <a:lnTo>
                      <a:pt x="4858" y="2250"/>
                    </a:lnTo>
                    <a:close/>
                    <a:moveTo>
                      <a:pt x="9585" y="333"/>
                    </a:moveTo>
                    <a:lnTo>
                      <a:pt x="9585" y="6644"/>
                    </a:lnTo>
                    <a:lnTo>
                      <a:pt x="8168" y="6644"/>
                    </a:lnTo>
                    <a:lnTo>
                      <a:pt x="8168" y="333"/>
                    </a:lnTo>
                    <a:close/>
                    <a:moveTo>
                      <a:pt x="8025" y="0"/>
                    </a:moveTo>
                    <a:cubicBezTo>
                      <a:pt x="7930" y="0"/>
                      <a:pt x="7859" y="83"/>
                      <a:pt x="7859" y="167"/>
                    </a:cubicBezTo>
                    <a:lnTo>
                      <a:pt x="7859" y="6644"/>
                    </a:lnTo>
                    <a:lnTo>
                      <a:pt x="6609" y="6644"/>
                    </a:lnTo>
                    <a:lnTo>
                      <a:pt x="6609" y="2084"/>
                    </a:lnTo>
                    <a:cubicBezTo>
                      <a:pt x="6609" y="2000"/>
                      <a:pt x="6537" y="1917"/>
                      <a:pt x="6442" y="1917"/>
                    </a:cubicBezTo>
                    <a:lnTo>
                      <a:pt x="4704" y="1917"/>
                    </a:lnTo>
                    <a:cubicBezTo>
                      <a:pt x="4608" y="1917"/>
                      <a:pt x="4537" y="2000"/>
                      <a:pt x="4537" y="2084"/>
                    </a:cubicBezTo>
                    <a:lnTo>
                      <a:pt x="4537" y="6644"/>
                    </a:lnTo>
                    <a:lnTo>
                      <a:pt x="3287" y="6644"/>
                    </a:lnTo>
                    <a:lnTo>
                      <a:pt x="3287" y="2965"/>
                    </a:lnTo>
                    <a:cubicBezTo>
                      <a:pt x="3287" y="2881"/>
                      <a:pt x="3215" y="2798"/>
                      <a:pt x="3120" y="2798"/>
                    </a:cubicBezTo>
                    <a:lnTo>
                      <a:pt x="1382" y="2798"/>
                    </a:lnTo>
                    <a:cubicBezTo>
                      <a:pt x="1298" y="2798"/>
                      <a:pt x="1215" y="2881"/>
                      <a:pt x="1215" y="2965"/>
                    </a:cubicBezTo>
                    <a:lnTo>
                      <a:pt x="1215" y="6644"/>
                    </a:lnTo>
                    <a:lnTo>
                      <a:pt x="167" y="6644"/>
                    </a:lnTo>
                    <a:cubicBezTo>
                      <a:pt x="72" y="6644"/>
                      <a:pt x="1" y="6715"/>
                      <a:pt x="1" y="6810"/>
                    </a:cubicBezTo>
                    <a:cubicBezTo>
                      <a:pt x="1" y="6894"/>
                      <a:pt x="72" y="6965"/>
                      <a:pt x="167" y="6965"/>
                    </a:cubicBezTo>
                    <a:lnTo>
                      <a:pt x="11002" y="6965"/>
                    </a:lnTo>
                    <a:cubicBezTo>
                      <a:pt x="11085" y="6965"/>
                      <a:pt x="11157" y="6894"/>
                      <a:pt x="11157" y="6810"/>
                    </a:cubicBezTo>
                    <a:cubicBezTo>
                      <a:pt x="11145" y="6715"/>
                      <a:pt x="11073" y="6644"/>
                      <a:pt x="10990" y="6644"/>
                    </a:cubicBezTo>
                    <a:lnTo>
                      <a:pt x="9930" y="6644"/>
                    </a:lnTo>
                    <a:lnTo>
                      <a:pt x="9930" y="167"/>
                    </a:lnTo>
                    <a:cubicBezTo>
                      <a:pt x="9930" y="83"/>
                      <a:pt x="9859" y="0"/>
                      <a:pt x="9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366;p16">
                <a:extLst>
                  <a:ext uri="{FF2B5EF4-FFF2-40B4-BE49-F238E27FC236}">
                    <a16:creationId xmlns="" xmlns:a16="http://schemas.microsoft.com/office/drawing/2014/main" id="{2B3A30F4-54AB-4307-85AC-415281947445}"/>
                  </a:ext>
                </a:extLst>
              </p:cNvPr>
              <p:cNvSpPr/>
              <p:nvPr/>
            </p:nvSpPr>
            <p:spPr>
              <a:xfrm>
                <a:off x="3544417" y="2427549"/>
                <a:ext cx="339568" cy="20541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6454" extrusionOk="0">
                    <a:moveTo>
                      <a:pt x="10157" y="0"/>
                    </a:moveTo>
                    <a:cubicBezTo>
                      <a:pt x="10125" y="0"/>
                      <a:pt x="10093" y="4"/>
                      <a:pt x="10061" y="12"/>
                    </a:cubicBezTo>
                    <a:lnTo>
                      <a:pt x="8656" y="191"/>
                    </a:lnTo>
                    <a:cubicBezTo>
                      <a:pt x="8382" y="214"/>
                      <a:pt x="8180" y="488"/>
                      <a:pt x="8216" y="762"/>
                    </a:cubicBezTo>
                    <a:cubicBezTo>
                      <a:pt x="8238" y="1032"/>
                      <a:pt x="8483" y="1217"/>
                      <a:pt x="8751" y="1217"/>
                    </a:cubicBezTo>
                    <a:cubicBezTo>
                      <a:pt x="8767" y="1217"/>
                      <a:pt x="8783" y="1216"/>
                      <a:pt x="8799" y="1215"/>
                    </a:cubicBezTo>
                    <a:lnTo>
                      <a:pt x="8906" y="1203"/>
                    </a:lnTo>
                    <a:lnTo>
                      <a:pt x="8906" y="1203"/>
                    </a:lnTo>
                    <a:cubicBezTo>
                      <a:pt x="7204" y="3191"/>
                      <a:pt x="5156" y="4215"/>
                      <a:pt x="3715" y="4727"/>
                    </a:cubicBezTo>
                    <a:cubicBezTo>
                      <a:pt x="1917" y="5370"/>
                      <a:pt x="524" y="5429"/>
                      <a:pt x="500" y="5429"/>
                    </a:cubicBezTo>
                    <a:cubicBezTo>
                      <a:pt x="227" y="5441"/>
                      <a:pt x="0" y="5679"/>
                      <a:pt x="12" y="5965"/>
                    </a:cubicBezTo>
                    <a:cubicBezTo>
                      <a:pt x="24" y="6239"/>
                      <a:pt x="250" y="6453"/>
                      <a:pt x="524" y="6453"/>
                    </a:cubicBezTo>
                    <a:lnTo>
                      <a:pt x="536" y="6453"/>
                    </a:lnTo>
                    <a:cubicBezTo>
                      <a:pt x="596" y="6453"/>
                      <a:pt x="2084" y="6394"/>
                      <a:pt x="4037" y="5703"/>
                    </a:cubicBezTo>
                    <a:cubicBezTo>
                      <a:pt x="5132" y="5322"/>
                      <a:pt x="6156" y="4798"/>
                      <a:pt x="7096" y="4167"/>
                    </a:cubicBezTo>
                    <a:cubicBezTo>
                      <a:pt x="7168" y="4120"/>
                      <a:pt x="7192" y="4013"/>
                      <a:pt x="7144" y="3941"/>
                    </a:cubicBezTo>
                    <a:cubicBezTo>
                      <a:pt x="7113" y="3895"/>
                      <a:pt x="7058" y="3869"/>
                      <a:pt x="7003" y="3869"/>
                    </a:cubicBezTo>
                    <a:cubicBezTo>
                      <a:pt x="6973" y="3869"/>
                      <a:pt x="6943" y="3877"/>
                      <a:pt x="6918" y="3893"/>
                    </a:cubicBezTo>
                    <a:cubicBezTo>
                      <a:pt x="5989" y="4513"/>
                      <a:pt x="5001" y="5025"/>
                      <a:pt x="3929" y="5394"/>
                    </a:cubicBezTo>
                    <a:cubicBezTo>
                      <a:pt x="2024" y="6084"/>
                      <a:pt x="596" y="6120"/>
                      <a:pt x="536" y="6120"/>
                    </a:cubicBezTo>
                    <a:cubicBezTo>
                      <a:pt x="429" y="6120"/>
                      <a:pt x="358" y="6049"/>
                      <a:pt x="358" y="5953"/>
                    </a:cubicBezTo>
                    <a:cubicBezTo>
                      <a:pt x="358" y="5846"/>
                      <a:pt x="429" y="5751"/>
                      <a:pt x="536" y="5751"/>
                    </a:cubicBezTo>
                    <a:cubicBezTo>
                      <a:pt x="548" y="5751"/>
                      <a:pt x="1989" y="5691"/>
                      <a:pt x="3834" y="5036"/>
                    </a:cubicBezTo>
                    <a:cubicBezTo>
                      <a:pt x="5406" y="4489"/>
                      <a:pt x="7632" y="3346"/>
                      <a:pt x="9454" y="1084"/>
                    </a:cubicBezTo>
                    <a:cubicBezTo>
                      <a:pt x="9534" y="969"/>
                      <a:pt x="9459" y="809"/>
                      <a:pt x="9315" y="809"/>
                    </a:cubicBezTo>
                    <a:cubicBezTo>
                      <a:pt x="9310" y="809"/>
                      <a:pt x="9304" y="809"/>
                      <a:pt x="9299" y="810"/>
                    </a:cubicBezTo>
                    <a:lnTo>
                      <a:pt x="8775" y="869"/>
                    </a:lnTo>
                    <a:cubicBezTo>
                      <a:pt x="8768" y="870"/>
                      <a:pt x="8761" y="871"/>
                      <a:pt x="8754" y="871"/>
                    </a:cubicBezTo>
                    <a:cubicBezTo>
                      <a:pt x="8676" y="871"/>
                      <a:pt x="8595" y="815"/>
                      <a:pt x="8573" y="738"/>
                    </a:cubicBezTo>
                    <a:cubicBezTo>
                      <a:pt x="8537" y="631"/>
                      <a:pt x="8620" y="512"/>
                      <a:pt x="8740" y="500"/>
                    </a:cubicBezTo>
                    <a:lnTo>
                      <a:pt x="10133" y="322"/>
                    </a:lnTo>
                    <a:cubicBezTo>
                      <a:pt x="10139" y="321"/>
                      <a:pt x="10146" y="320"/>
                      <a:pt x="10153" y="320"/>
                    </a:cubicBezTo>
                    <a:cubicBezTo>
                      <a:pt x="10253" y="320"/>
                      <a:pt x="10347" y="400"/>
                      <a:pt x="10347" y="500"/>
                    </a:cubicBezTo>
                    <a:lnTo>
                      <a:pt x="10347" y="1893"/>
                    </a:lnTo>
                    <a:cubicBezTo>
                      <a:pt x="10347" y="2000"/>
                      <a:pt x="10252" y="2072"/>
                      <a:pt x="10168" y="2072"/>
                    </a:cubicBezTo>
                    <a:cubicBezTo>
                      <a:pt x="10073" y="2072"/>
                      <a:pt x="9990" y="1988"/>
                      <a:pt x="9990" y="1893"/>
                    </a:cubicBezTo>
                    <a:lnTo>
                      <a:pt x="9990" y="1477"/>
                    </a:lnTo>
                    <a:cubicBezTo>
                      <a:pt x="9990" y="1417"/>
                      <a:pt x="9942" y="1346"/>
                      <a:pt x="9883" y="1334"/>
                    </a:cubicBezTo>
                    <a:cubicBezTo>
                      <a:pt x="9866" y="1324"/>
                      <a:pt x="9848" y="1319"/>
                      <a:pt x="9830" y="1319"/>
                    </a:cubicBezTo>
                    <a:cubicBezTo>
                      <a:pt x="9784" y="1319"/>
                      <a:pt x="9738" y="1347"/>
                      <a:pt x="9704" y="1381"/>
                    </a:cubicBezTo>
                    <a:cubicBezTo>
                      <a:pt x="9085" y="2119"/>
                      <a:pt x="8394" y="2810"/>
                      <a:pt x="7632" y="3382"/>
                    </a:cubicBezTo>
                    <a:cubicBezTo>
                      <a:pt x="7561" y="3441"/>
                      <a:pt x="7537" y="3548"/>
                      <a:pt x="7597" y="3608"/>
                    </a:cubicBezTo>
                    <a:cubicBezTo>
                      <a:pt x="7635" y="3646"/>
                      <a:pt x="7692" y="3674"/>
                      <a:pt x="7744" y="3674"/>
                    </a:cubicBezTo>
                    <a:cubicBezTo>
                      <a:pt x="7773" y="3674"/>
                      <a:pt x="7801" y="3665"/>
                      <a:pt x="7823" y="3643"/>
                    </a:cubicBezTo>
                    <a:cubicBezTo>
                      <a:pt x="8489" y="3131"/>
                      <a:pt x="9109" y="2548"/>
                      <a:pt x="9656" y="1917"/>
                    </a:cubicBezTo>
                    <a:cubicBezTo>
                      <a:pt x="9668" y="2179"/>
                      <a:pt x="9894" y="2405"/>
                      <a:pt x="10156" y="2405"/>
                    </a:cubicBezTo>
                    <a:cubicBezTo>
                      <a:pt x="10442" y="2405"/>
                      <a:pt x="10668" y="2179"/>
                      <a:pt x="10668" y="1893"/>
                    </a:cubicBezTo>
                    <a:lnTo>
                      <a:pt x="10668" y="500"/>
                    </a:lnTo>
                    <a:cubicBezTo>
                      <a:pt x="10621" y="369"/>
                      <a:pt x="10561" y="238"/>
                      <a:pt x="10466" y="131"/>
                    </a:cubicBezTo>
                    <a:cubicBezTo>
                      <a:pt x="10382" y="48"/>
                      <a:pt x="10270" y="0"/>
                      <a:pt x="101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" name="Grupo 36">
            <a:extLst>
              <a:ext uri="{FF2B5EF4-FFF2-40B4-BE49-F238E27FC236}">
                <a16:creationId xmlns="" xmlns:a16="http://schemas.microsoft.com/office/drawing/2014/main" id="{96C8E3C0-FEBB-478B-8BD1-D5228BD82F1E}"/>
              </a:ext>
            </a:extLst>
          </p:cNvPr>
          <p:cNvGrpSpPr/>
          <p:nvPr/>
        </p:nvGrpSpPr>
        <p:grpSpPr>
          <a:xfrm>
            <a:off x="1452060" y="5280286"/>
            <a:ext cx="534946" cy="534946"/>
            <a:chOff x="1452060" y="4405696"/>
            <a:chExt cx="534946" cy="534946"/>
          </a:xfrm>
        </p:grpSpPr>
        <p:sp>
          <p:nvSpPr>
            <p:cNvPr id="38" name="Elipse 37">
              <a:extLst>
                <a:ext uri="{FF2B5EF4-FFF2-40B4-BE49-F238E27FC236}">
                  <a16:creationId xmlns="" xmlns:a16="http://schemas.microsoft.com/office/drawing/2014/main" id="{2B6673FF-9755-4016-A354-0D54114D0BB9}"/>
                </a:ext>
              </a:extLst>
            </p:cNvPr>
            <p:cNvSpPr/>
            <p:nvPr/>
          </p:nvSpPr>
          <p:spPr>
            <a:xfrm>
              <a:off x="1452060" y="4405696"/>
              <a:ext cx="534946" cy="5349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9" name="Google Shape;9763;p16">
              <a:extLst>
                <a:ext uri="{FF2B5EF4-FFF2-40B4-BE49-F238E27FC236}">
                  <a16:creationId xmlns="" xmlns:a16="http://schemas.microsoft.com/office/drawing/2014/main" id="{EDD80E6C-F9F9-4839-BCAB-1754855B78AC}"/>
                </a:ext>
              </a:extLst>
            </p:cNvPr>
            <p:cNvGrpSpPr/>
            <p:nvPr/>
          </p:nvGrpSpPr>
          <p:grpSpPr>
            <a:xfrm>
              <a:off x="1587258" y="4496558"/>
              <a:ext cx="264550" cy="353222"/>
              <a:chOff x="903530" y="3806125"/>
              <a:chExt cx="264550" cy="353222"/>
            </a:xfrm>
            <a:solidFill>
              <a:schemeClr val="tx2"/>
            </a:solidFill>
          </p:grpSpPr>
          <p:sp>
            <p:nvSpPr>
              <p:cNvPr id="40" name="Google Shape;9764;p16">
                <a:extLst>
                  <a:ext uri="{FF2B5EF4-FFF2-40B4-BE49-F238E27FC236}">
                    <a16:creationId xmlns="" xmlns:a16="http://schemas.microsoft.com/office/drawing/2014/main" id="{556986D3-B946-4B74-9299-9068CAA0F1AB}"/>
                  </a:ext>
                </a:extLst>
              </p:cNvPr>
              <p:cNvSpPr/>
              <p:nvPr/>
            </p:nvSpPr>
            <p:spPr>
              <a:xfrm>
                <a:off x="926637" y="3839321"/>
                <a:ext cx="173237" cy="162002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5090" extrusionOk="0">
                    <a:moveTo>
                      <a:pt x="3418" y="1"/>
                    </a:moveTo>
                    <a:cubicBezTo>
                      <a:pt x="2623" y="1"/>
                      <a:pt x="1831" y="307"/>
                      <a:pt x="1227" y="911"/>
                    </a:cubicBezTo>
                    <a:cubicBezTo>
                      <a:pt x="108" y="2030"/>
                      <a:pt x="1" y="3804"/>
                      <a:pt x="989" y="5030"/>
                    </a:cubicBezTo>
                    <a:cubicBezTo>
                      <a:pt x="1013" y="5078"/>
                      <a:pt x="1061" y="5090"/>
                      <a:pt x="1120" y="5090"/>
                    </a:cubicBezTo>
                    <a:cubicBezTo>
                      <a:pt x="1156" y="5090"/>
                      <a:pt x="1192" y="5078"/>
                      <a:pt x="1227" y="5066"/>
                    </a:cubicBezTo>
                    <a:cubicBezTo>
                      <a:pt x="1299" y="5006"/>
                      <a:pt x="1311" y="4899"/>
                      <a:pt x="1251" y="4840"/>
                    </a:cubicBezTo>
                    <a:cubicBezTo>
                      <a:pt x="382" y="3744"/>
                      <a:pt x="477" y="2149"/>
                      <a:pt x="1477" y="1149"/>
                    </a:cubicBezTo>
                    <a:cubicBezTo>
                      <a:pt x="2019" y="607"/>
                      <a:pt x="2735" y="334"/>
                      <a:pt x="3452" y="334"/>
                    </a:cubicBezTo>
                    <a:cubicBezTo>
                      <a:pt x="4059" y="334"/>
                      <a:pt x="4666" y="530"/>
                      <a:pt x="5168" y="923"/>
                    </a:cubicBezTo>
                    <a:cubicBezTo>
                      <a:pt x="5199" y="948"/>
                      <a:pt x="5237" y="961"/>
                      <a:pt x="5273" y="961"/>
                    </a:cubicBezTo>
                    <a:cubicBezTo>
                      <a:pt x="5321" y="961"/>
                      <a:pt x="5367" y="939"/>
                      <a:pt x="5394" y="899"/>
                    </a:cubicBezTo>
                    <a:cubicBezTo>
                      <a:pt x="5442" y="827"/>
                      <a:pt x="5418" y="720"/>
                      <a:pt x="5347" y="672"/>
                    </a:cubicBezTo>
                    <a:cubicBezTo>
                      <a:pt x="4777" y="223"/>
                      <a:pt x="4096" y="1"/>
                      <a:pt x="3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765;p16">
                <a:extLst>
                  <a:ext uri="{FF2B5EF4-FFF2-40B4-BE49-F238E27FC236}">
                    <a16:creationId xmlns="" xmlns:a16="http://schemas.microsoft.com/office/drawing/2014/main" id="{7000BAEA-15FF-4A88-98F0-4E3AC56105D0}"/>
                  </a:ext>
                </a:extLst>
              </p:cNvPr>
              <p:cNvSpPr/>
              <p:nvPr/>
            </p:nvSpPr>
            <p:spPr>
              <a:xfrm>
                <a:off x="903530" y="3806125"/>
                <a:ext cx="264550" cy="353222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1098" extrusionOk="0">
                    <a:moveTo>
                      <a:pt x="4144" y="322"/>
                    </a:moveTo>
                    <a:cubicBezTo>
                      <a:pt x="6251" y="322"/>
                      <a:pt x="7966" y="2025"/>
                      <a:pt x="7966" y="4144"/>
                    </a:cubicBezTo>
                    <a:cubicBezTo>
                      <a:pt x="7978" y="5085"/>
                      <a:pt x="7775" y="6002"/>
                      <a:pt x="7371" y="6895"/>
                    </a:cubicBezTo>
                    <a:cubicBezTo>
                      <a:pt x="7037" y="7609"/>
                      <a:pt x="6597" y="8323"/>
                      <a:pt x="6025" y="8978"/>
                    </a:cubicBezTo>
                    <a:cubicBezTo>
                      <a:pt x="5228" y="9919"/>
                      <a:pt x="4418" y="10526"/>
                      <a:pt x="4156" y="10717"/>
                    </a:cubicBezTo>
                    <a:cubicBezTo>
                      <a:pt x="3882" y="10538"/>
                      <a:pt x="3084" y="9931"/>
                      <a:pt x="2275" y="8990"/>
                    </a:cubicBezTo>
                    <a:cubicBezTo>
                      <a:pt x="1715" y="8323"/>
                      <a:pt x="1251" y="7621"/>
                      <a:pt x="929" y="6895"/>
                    </a:cubicBezTo>
                    <a:cubicBezTo>
                      <a:pt x="525" y="6002"/>
                      <a:pt x="310" y="5085"/>
                      <a:pt x="310" y="4144"/>
                    </a:cubicBezTo>
                    <a:cubicBezTo>
                      <a:pt x="310" y="2025"/>
                      <a:pt x="2025" y="322"/>
                      <a:pt x="4144" y="322"/>
                    </a:cubicBezTo>
                    <a:close/>
                    <a:moveTo>
                      <a:pt x="4156" y="1"/>
                    </a:moveTo>
                    <a:cubicBezTo>
                      <a:pt x="1858" y="1"/>
                      <a:pt x="1" y="1870"/>
                      <a:pt x="1" y="4156"/>
                    </a:cubicBezTo>
                    <a:cubicBezTo>
                      <a:pt x="1" y="5121"/>
                      <a:pt x="215" y="6097"/>
                      <a:pt x="644" y="7049"/>
                    </a:cubicBezTo>
                    <a:cubicBezTo>
                      <a:pt x="989" y="7788"/>
                      <a:pt x="1441" y="8514"/>
                      <a:pt x="2037" y="9216"/>
                    </a:cubicBezTo>
                    <a:cubicBezTo>
                      <a:pt x="3037" y="10395"/>
                      <a:pt x="4037" y="11050"/>
                      <a:pt x="4061" y="11062"/>
                    </a:cubicBezTo>
                    <a:cubicBezTo>
                      <a:pt x="4096" y="11074"/>
                      <a:pt x="4120" y="11098"/>
                      <a:pt x="4156" y="11098"/>
                    </a:cubicBezTo>
                    <a:cubicBezTo>
                      <a:pt x="4180" y="11098"/>
                      <a:pt x="4215" y="11074"/>
                      <a:pt x="4239" y="11062"/>
                    </a:cubicBezTo>
                    <a:cubicBezTo>
                      <a:pt x="4287" y="11038"/>
                      <a:pt x="5275" y="10395"/>
                      <a:pt x="6263" y="9216"/>
                    </a:cubicBezTo>
                    <a:cubicBezTo>
                      <a:pt x="6859" y="8538"/>
                      <a:pt x="7323" y="7800"/>
                      <a:pt x="7668" y="7049"/>
                    </a:cubicBezTo>
                    <a:cubicBezTo>
                      <a:pt x="8085" y="6109"/>
                      <a:pt x="8311" y="5144"/>
                      <a:pt x="8311" y="4156"/>
                    </a:cubicBezTo>
                    <a:cubicBezTo>
                      <a:pt x="8311" y="1870"/>
                      <a:pt x="6442" y="1"/>
                      <a:pt x="41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766;p16">
                <a:extLst>
                  <a:ext uri="{FF2B5EF4-FFF2-40B4-BE49-F238E27FC236}">
                    <a16:creationId xmlns="" xmlns:a16="http://schemas.microsoft.com/office/drawing/2014/main" id="{DE2126DD-6F46-4EFC-B372-9A3E2E3144C8}"/>
                  </a:ext>
                </a:extLst>
              </p:cNvPr>
              <p:cNvSpPr/>
              <p:nvPr/>
            </p:nvSpPr>
            <p:spPr>
              <a:xfrm>
                <a:off x="1008879" y="3904059"/>
                <a:ext cx="54966" cy="1846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80" extrusionOk="0">
                    <a:moveTo>
                      <a:pt x="648" y="1"/>
                    </a:moveTo>
                    <a:cubicBezTo>
                      <a:pt x="492" y="1"/>
                      <a:pt x="319" y="16"/>
                      <a:pt x="132" y="55"/>
                    </a:cubicBezTo>
                    <a:cubicBezTo>
                      <a:pt x="60" y="67"/>
                      <a:pt x="1" y="127"/>
                      <a:pt x="1" y="222"/>
                    </a:cubicBezTo>
                    <a:lnTo>
                      <a:pt x="1" y="401"/>
                    </a:lnTo>
                    <a:cubicBezTo>
                      <a:pt x="1" y="484"/>
                      <a:pt x="72" y="555"/>
                      <a:pt x="155" y="555"/>
                    </a:cubicBezTo>
                    <a:cubicBezTo>
                      <a:pt x="251" y="555"/>
                      <a:pt x="322" y="484"/>
                      <a:pt x="322" y="401"/>
                    </a:cubicBezTo>
                    <a:lnTo>
                      <a:pt x="322" y="365"/>
                    </a:lnTo>
                    <a:cubicBezTo>
                      <a:pt x="434" y="350"/>
                      <a:pt x="539" y="343"/>
                      <a:pt x="636" y="343"/>
                    </a:cubicBezTo>
                    <a:cubicBezTo>
                      <a:pt x="841" y="343"/>
                      <a:pt x="1011" y="372"/>
                      <a:pt x="1132" y="413"/>
                    </a:cubicBezTo>
                    <a:cubicBezTo>
                      <a:pt x="1334" y="472"/>
                      <a:pt x="1453" y="543"/>
                      <a:pt x="1465" y="543"/>
                    </a:cubicBezTo>
                    <a:cubicBezTo>
                      <a:pt x="1501" y="555"/>
                      <a:pt x="1525" y="579"/>
                      <a:pt x="1560" y="579"/>
                    </a:cubicBezTo>
                    <a:cubicBezTo>
                      <a:pt x="1620" y="579"/>
                      <a:pt x="1667" y="543"/>
                      <a:pt x="1691" y="496"/>
                    </a:cubicBezTo>
                    <a:cubicBezTo>
                      <a:pt x="1727" y="401"/>
                      <a:pt x="1703" y="305"/>
                      <a:pt x="1632" y="246"/>
                    </a:cubicBezTo>
                    <a:cubicBezTo>
                      <a:pt x="1613" y="236"/>
                      <a:pt x="1255" y="1"/>
                      <a:pt x="6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767;p16">
                <a:extLst>
                  <a:ext uri="{FF2B5EF4-FFF2-40B4-BE49-F238E27FC236}">
                    <a16:creationId xmlns="" xmlns:a16="http://schemas.microsoft.com/office/drawing/2014/main" id="{A62C95C5-01FE-4FB7-8E61-7BAAF8398218}"/>
                  </a:ext>
                </a:extLst>
              </p:cNvPr>
              <p:cNvSpPr/>
              <p:nvPr/>
            </p:nvSpPr>
            <p:spPr>
              <a:xfrm>
                <a:off x="972118" y="3872072"/>
                <a:ext cx="172473" cy="164866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5180" extrusionOk="0">
                    <a:moveTo>
                      <a:pt x="3239" y="346"/>
                    </a:moveTo>
                    <a:lnTo>
                      <a:pt x="3239" y="1144"/>
                    </a:lnTo>
                    <a:cubicBezTo>
                      <a:pt x="3239" y="1287"/>
                      <a:pt x="3203" y="1418"/>
                      <a:pt x="3144" y="1537"/>
                    </a:cubicBezTo>
                    <a:lnTo>
                      <a:pt x="3084" y="1668"/>
                    </a:lnTo>
                    <a:cubicBezTo>
                      <a:pt x="3073" y="1703"/>
                      <a:pt x="3073" y="1715"/>
                      <a:pt x="3073" y="1739"/>
                    </a:cubicBezTo>
                    <a:lnTo>
                      <a:pt x="3073" y="2084"/>
                    </a:lnTo>
                    <a:cubicBezTo>
                      <a:pt x="3073" y="2370"/>
                      <a:pt x="2953" y="2632"/>
                      <a:pt x="2763" y="2846"/>
                    </a:cubicBezTo>
                    <a:cubicBezTo>
                      <a:pt x="2558" y="3028"/>
                      <a:pt x="2311" y="3145"/>
                      <a:pt x="2040" y="3145"/>
                    </a:cubicBezTo>
                    <a:cubicBezTo>
                      <a:pt x="2027" y="3145"/>
                      <a:pt x="2014" y="3144"/>
                      <a:pt x="2001" y="3144"/>
                    </a:cubicBezTo>
                    <a:cubicBezTo>
                      <a:pt x="1406" y="3108"/>
                      <a:pt x="941" y="2620"/>
                      <a:pt x="941" y="2037"/>
                    </a:cubicBezTo>
                    <a:lnTo>
                      <a:pt x="941" y="1739"/>
                    </a:lnTo>
                    <a:cubicBezTo>
                      <a:pt x="941" y="1715"/>
                      <a:pt x="941" y="1703"/>
                      <a:pt x="929" y="1668"/>
                    </a:cubicBezTo>
                    <a:lnTo>
                      <a:pt x="870" y="1537"/>
                    </a:lnTo>
                    <a:cubicBezTo>
                      <a:pt x="810" y="1418"/>
                      <a:pt x="775" y="1287"/>
                      <a:pt x="775" y="1144"/>
                    </a:cubicBezTo>
                    <a:cubicBezTo>
                      <a:pt x="775" y="703"/>
                      <a:pt x="1132" y="346"/>
                      <a:pt x="1584" y="346"/>
                    </a:cubicBezTo>
                    <a:close/>
                    <a:moveTo>
                      <a:pt x="1465" y="3346"/>
                    </a:moveTo>
                    <a:cubicBezTo>
                      <a:pt x="1608" y="3406"/>
                      <a:pt x="1775" y="3453"/>
                      <a:pt x="1953" y="3465"/>
                    </a:cubicBezTo>
                    <a:lnTo>
                      <a:pt x="2001" y="3465"/>
                    </a:lnTo>
                    <a:cubicBezTo>
                      <a:pt x="2180" y="3465"/>
                      <a:pt x="2370" y="3442"/>
                      <a:pt x="2537" y="3370"/>
                    </a:cubicBezTo>
                    <a:lnTo>
                      <a:pt x="2537" y="3584"/>
                    </a:lnTo>
                    <a:cubicBezTo>
                      <a:pt x="2537" y="3632"/>
                      <a:pt x="2549" y="3692"/>
                      <a:pt x="2549" y="3739"/>
                    </a:cubicBezTo>
                    <a:lnTo>
                      <a:pt x="2001" y="4156"/>
                    </a:lnTo>
                    <a:lnTo>
                      <a:pt x="1453" y="3727"/>
                    </a:lnTo>
                    <a:cubicBezTo>
                      <a:pt x="1465" y="3680"/>
                      <a:pt x="1465" y="3632"/>
                      <a:pt x="1465" y="3573"/>
                    </a:cubicBezTo>
                    <a:lnTo>
                      <a:pt x="1465" y="3346"/>
                    </a:lnTo>
                    <a:close/>
                    <a:moveTo>
                      <a:pt x="1251" y="3977"/>
                    </a:moveTo>
                    <a:lnTo>
                      <a:pt x="1834" y="4406"/>
                    </a:lnTo>
                    <a:lnTo>
                      <a:pt x="1834" y="4870"/>
                    </a:lnTo>
                    <a:cubicBezTo>
                      <a:pt x="1334" y="4835"/>
                      <a:pt x="822" y="4680"/>
                      <a:pt x="394" y="4358"/>
                    </a:cubicBezTo>
                    <a:cubicBezTo>
                      <a:pt x="417" y="4335"/>
                      <a:pt x="465" y="4299"/>
                      <a:pt x="501" y="4287"/>
                    </a:cubicBezTo>
                    <a:lnTo>
                      <a:pt x="1132" y="4049"/>
                    </a:lnTo>
                    <a:cubicBezTo>
                      <a:pt x="1179" y="4037"/>
                      <a:pt x="1227" y="4001"/>
                      <a:pt x="1251" y="3977"/>
                    </a:cubicBezTo>
                    <a:close/>
                    <a:moveTo>
                      <a:pt x="2739" y="3989"/>
                    </a:moveTo>
                    <a:cubicBezTo>
                      <a:pt x="2787" y="4025"/>
                      <a:pt x="2822" y="4037"/>
                      <a:pt x="2858" y="4061"/>
                    </a:cubicBezTo>
                    <a:lnTo>
                      <a:pt x="3632" y="4346"/>
                    </a:lnTo>
                    <a:cubicBezTo>
                      <a:pt x="3192" y="4656"/>
                      <a:pt x="2680" y="4835"/>
                      <a:pt x="2168" y="4870"/>
                    </a:cubicBezTo>
                    <a:lnTo>
                      <a:pt x="2168" y="4418"/>
                    </a:lnTo>
                    <a:lnTo>
                      <a:pt x="2739" y="3989"/>
                    </a:lnTo>
                    <a:close/>
                    <a:moveTo>
                      <a:pt x="1596" y="1"/>
                    </a:moveTo>
                    <a:cubicBezTo>
                      <a:pt x="977" y="1"/>
                      <a:pt x="465" y="501"/>
                      <a:pt x="465" y="1132"/>
                    </a:cubicBezTo>
                    <a:cubicBezTo>
                      <a:pt x="465" y="1310"/>
                      <a:pt x="513" y="1501"/>
                      <a:pt x="596" y="1668"/>
                    </a:cubicBezTo>
                    <a:lnTo>
                      <a:pt x="644" y="1751"/>
                    </a:lnTo>
                    <a:lnTo>
                      <a:pt x="644" y="2013"/>
                    </a:lnTo>
                    <a:cubicBezTo>
                      <a:pt x="644" y="2453"/>
                      <a:pt x="858" y="2858"/>
                      <a:pt x="1168" y="3120"/>
                    </a:cubicBezTo>
                    <a:lnTo>
                      <a:pt x="1168" y="3561"/>
                    </a:lnTo>
                    <a:cubicBezTo>
                      <a:pt x="1168" y="3632"/>
                      <a:pt x="1120" y="3704"/>
                      <a:pt x="1048" y="3739"/>
                    </a:cubicBezTo>
                    <a:lnTo>
                      <a:pt x="406" y="3977"/>
                    </a:lnTo>
                    <a:cubicBezTo>
                      <a:pt x="239" y="4037"/>
                      <a:pt x="108" y="4168"/>
                      <a:pt x="36" y="4311"/>
                    </a:cubicBezTo>
                    <a:cubicBezTo>
                      <a:pt x="1" y="4394"/>
                      <a:pt x="25" y="4466"/>
                      <a:pt x="84" y="4513"/>
                    </a:cubicBezTo>
                    <a:cubicBezTo>
                      <a:pt x="644" y="4954"/>
                      <a:pt x="1334" y="5180"/>
                      <a:pt x="2001" y="5180"/>
                    </a:cubicBezTo>
                    <a:cubicBezTo>
                      <a:pt x="2799" y="5180"/>
                      <a:pt x="3596" y="4870"/>
                      <a:pt x="4204" y="4275"/>
                    </a:cubicBezTo>
                    <a:cubicBezTo>
                      <a:pt x="5323" y="3168"/>
                      <a:pt x="5418" y="1406"/>
                      <a:pt x="4442" y="167"/>
                    </a:cubicBezTo>
                    <a:cubicBezTo>
                      <a:pt x="4405" y="124"/>
                      <a:pt x="4351" y="98"/>
                      <a:pt x="4301" y="98"/>
                    </a:cubicBezTo>
                    <a:cubicBezTo>
                      <a:pt x="4269" y="98"/>
                      <a:pt x="4239" y="108"/>
                      <a:pt x="4216" y="132"/>
                    </a:cubicBezTo>
                    <a:cubicBezTo>
                      <a:pt x="4144" y="191"/>
                      <a:pt x="4132" y="298"/>
                      <a:pt x="4192" y="358"/>
                    </a:cubicBezTo>
                    <a:cubicBezTo>
                      <a:pt x="5061" y="1465"/>
                      <a:pt x="4966" y="3049"/>
                      <a:pt x="3965" y="4049"/>
                    </a:cubicBezTo>
                    <a:lnTo>
                      <a:pt x="3906" y="4108"/>
                    </a:lnTo>
                    <a:cubicBezTo>
                      <a:pt x="3870" y="4096"/>
                      <a:pt x="3835" y="4061"/>
                      <a:pt x="3799" y="4049"/>
                    </a:cubicBezTo>
                    <a:lnTo>
                      <a:pt x="2977" y="3739"/>
                    </a:lnTo>
                    <a:cubicBezTo>
                      <a:pt x="2906" y="3704"/>
                      <a:pt x="2858" y="3644"/>
                      <a:pt x="2858" y="3561"/>
                    </a:cubicBezTo>
                    <a:lnTo>
                      <a:pt x="2858" y="3144"/>
                    </a:lnTo>
                    <a:cubicBezTo>
                      <a:pt x="2894" y="3108"/>
                      <a:pt x="2942" y="3084"/>
                      <a:pt x="2965" y="3049"/>
                    </a:cubicBezTo>
                    <a:cubicBezTo>
                      <a:pt x="3239" y="2787"/>
                      <a:pt x="3382" y="2441"/>
                      <a:pt x="3382" y="2072"/>
                    </a:cubicBezTo>
                    <a:lnTo>
                      <a:pt x="3382" y="1751"/>
                    </a:lnTo>
                    <a:lnTo>
                      <a:pt x="3430" y="1668"/>
                    </a:lnTo>
                    <a:cubicBezTo>
                      <a:pt x="3513" y="1501"/>
                      <a:pt x="3561" y="1310"/>
                      <a:pt x="3561" y="1132"/>
                    </a:cubicBezTo>
                    <a:lnTo>
                      <a:pt x="3561" y="167"/>
                    </a:lnTo>
                    <a:cubicBezTo>
                      <a:pt x="3561" y="72"/>
                      <a:pt x="3489" y="1"/>
                      <a:pt x="3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" name="Forma libre: forma 43">
            <a:extLst>
              <a:ext uri="{FF2B5EF4-FFF2-40B4-BE49-F238E27FC236}">
                <a16:creationId xmlns="" xmlns:a16="http://schemas.microsoft.com/office/drawing/2014/main" id="{DE0C0517-3C83-49B5-8D58-4B89D181B22C}"/>
              </a:ext>
            </a:extLst>
          </p:cNvPr>
          <p:cNvSpPr/>
          <p:nvPr/>
        </p:nvSpPr>
        <p:spPr>
          <a:xfrm>
            <a:off x="-3018363" y="470018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grpSp>
        <p:nvGrpSpPr>
          <p:cNvPr id="48" name="Google Shape;8552;p14">
            <a:extLst>
              <a:ext uri="{FF2B5EF4-FFF2-40B4-BE49-F238E27FC236}">
                <a16:creationId xmlns="" xmlns:a16="http://schemas.microsoft.com/office/drawing/2014/main" id="{9A8E787C-1A00-40ED-8171-C107E50E7CCA}"/>
              </a:ext>
            </a:extLst>
          </p:cNvPr>
          <p:cNvGrpSpPr/>
          <p:nvPr/>
        </p:nvGrpSpPr>
        <p:grpSpPr>
          <a:xfrm>
            <a:off x="2958661" y="4740873"/>
            <a:ext cx="355434" cy="355815"/>
            <a:chOff x="4673540" y="3680297"/>
            <a:chExt cx="355434" cy="355815"/>
          </a:xfrm>
          <a:solidFill>
            <a:srgbClr val="93B9AD"/>
          </a:solidFill>
        </p:grpSpPr>
        <p:sp>
          <p:nvSpPr>
            <p:cNvPr id="49" name="Google Shape;8553;p14">
              <a:extLst>
                <a:ext uri="{FF2B5EF4-FFF2-40B4-BE49-F238E27FC236}">
                  <a16:creationId xmlns="" xmlns:a16="http://schemas.microsoft.com/office/drawing/2014/main" id="{065AFDCA-A214-46EC-A597-5978526CCBAA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554;p14">
              <a:extLst>
                <a:ext uri="{FF2B5EF4-FFF2-40B4-BE49-F238E27FC236}">
                  <a16:creationId xmlns="" xmlns:a16="http://schemas.microsoft.com/office/drawing/2014/main" id="{59A9018A-751A-4946-A144-EE38216FFEBF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555;p14">
              <a:extLst>
                <a:ext uri="{FF2B5EF4-FFF2-40B4-BE49-F238E27FC236}">
                  <a16:creationId xmlns="" xmlns:a16="http://schemas.microsoft.com/office/drawing/2014/main" id="{9C3A2C6D-C9F6-4F20-9BA8-0FB7956A7CC9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9565;p16">
            <a:extLst>
              <a:ext uri="{FF2B5EF4-FFF2-40B4-BE49-F238E27FC236}">
                <a16:creationId xmlns="" xmlns:a16="http://schemas.microsoft.com/office/drawing/2014/main" id="{8CE62540-F951-4BB0-BDA0-137734B417FA}"/>
              </a:ext>
            </a:extLst>
          </p:cNvPr>
          <p:cNvGrpSpPr/>
          <p:nvPr/>
        </p:nvGrpSpPr>
        <p:grpSpPr>
          <a:xfrm>
            <a:off x="4374141" y="4759340"/>
            <a:ext cx="353954" cy="318880"/>
            <a:chOff x="3988156" y="3380210"/>
            <a:chExt cx="353954" cy="318880"/>
          </a:xfrm>
          <a:solidFill>
            <a:schemeClr val="tx2"/>
          </a:solidFill>
        </p:grpSpPr>
        <p:sp>
          <p:nvSpPr>
            <p:cNvPr id="53" name="Google Shape;9566;p16">
              <a:extLst>
                <a:ext uri="{FF2B5EF4-FFF2-40B4-BE49-F238E27FC236}">
                  <a16:creationId xmlns="" xmlns:a16="http://schemas.microsoft.com/office/drawing/2014/main" id="{D0175580-A970-4741-AA51-975890175E8D}"/>
                </a:ext>
              </a:extLst>
            </p:cNvPr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567;p16">
              <a:extLst>
                <a:ext uri="{FF2B5EF4-FFF2-40B4-BE49-F238E27FC236}">
                  <a16:creationId xmlns="" xmlns:a16="http://schemas.microsoft.com/office/drawing/2014/main" id="{6DDB96FE-9E8F-4C4D-B706-95FEE280A010}"/>
                </a:ext>
              </a:extLst>
            </p:cNvPr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568;p16">
              <a:extLst>
                <a:ext uri="{FF2B5EF4-FFF2-40B4-BE49-F238E27FC236}">
                  <a16:creationId xmlns="" xmlns:a16="http://schemas.microsoft.com/office/drawing/2014/main" id="{368F2FB9-289D-4233-A42E-7B94A026375C}"/>
                </a:ext>
              </a:extLst>
            </p:cNvPr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569;p16">
              <a:extLst>
                <a:ext uri="{FF2B5EF4-FFF2-40B4-BE49-F238E27FC236}">
                  <a16:creationId xmlns="" xmlns:a16="http://schemas.microsoft.com/office/drawing/2014/main" id="{C8C74800-ACDC-4049-81B3-11E01DB54C71}"/>
                </a:ext>
              </a:extLst>
            </p:cNvPr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570;p16">
              <a:extLst>
                <a:ext uri="{FF2B5EF4-FFF2-40B4-BE49-F238E27FC236}">
                  <a16:creationId xmlns="" xmlns:a16="http://schemas.microsoft.com/office/drawing/2014/main" id="{4519EA1D-B5F7-42CA-82B6-52E069797585}"/>
                </a:ext>
              </a:extLst>
            </p:cNvPr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9481;p16">
            <a:extLst>
              <a:ext uri="{FF2B5EF4-FFF2-40B4-BE49-F238E27FC236}">
                <a16:creationId xmlns="" xmlns:a16="http://schemas.microsoft.com/office/drawing/2014/main" id="{E37FD089-50D1-4853-884E-396292E4087A}"/>
              </a:ext>
            </a:extLst>
          </p:cNvPr>
          <p:cNvGrpSpPr/>
          <p:nvPr/>
        </p:nvGrpSpPr>
        <p:grpSpPr>
          <a:xfrm>
            <a:off x="5761688" y="4755251"/>
            <a:ext cx="446826" cy="327059"/>
            <a:chOff x="5733194" y="2431718"/>
            <a:chExt cx="446826" cy="327059"/>
          </a:xfrm>
          <a:noFill/>
        </p:grpSpPr>
        <p:sp>
          <p:nvSpPr>
            <p:cNvPr id="59" name="Google Shape;9482;p16">
              <a:extLst>
                <a:ext uri="{FF2B5EF4-FFF2-40B4-BE49-F238E27FC236}">
                  <a16:creationId xmlns="" xmlns:a16="http://schemas.microsoft.com/office/drawing/2014/main" id="{0D508983-8519-4B43-A376-F5FFEF49F3E5}"/>
                </a:ext>
              </a:extLst>
            </p:cNvPr>
            <p:cNvSpPr/>
            <p:nvPr/>
          </p:nvSpPr>
          <p:spPr>
            <a:xfrm>
              <a:off x="6032946" y="2474145"/>
              <a:ext cx="56112" cy="20115"/>
            </a:xfrm>
            <a:custGeom>
              <a:avLst/>
              <a:gdLst/>
              <a:ahLst/>
              <a:cxnLst/>
              <a:rect l="l" t="t" r="r" b="b"/>
              <a:pathLst>
                <a:path w="1763" h="63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483;p16">
              <a:extLst>
                <a:ext uri="{FF2B5EF4-FFF2-40B4-BE49-F238E27FC236}">
                  <a16:creationId xmlns="" xmlns:a16="http://schemas.microsoft.com/office/drawing/2014/main" id="{E2E0B3CA-BFD3-4D6E-8AB2-02A488F153A6}"/>
                </a:ext>
              </a:extLst>
            </p:cNvPr>
            <p:cNvSpPr/>
            <p:nvPr/>
          </p:nvSpPr>
          <p:spPr>
            <a:xfrm>
              <a:off x="5733194" y="2431718"/>
              <a:ext cx="446826" cy="327059"/>
            </a:xfrm>
            <a:custGeom>
              <a:avLst/>
              <a:gdLst/>
              <a:ahLst/>
              <a:cxnLst/>
              <a:rect l="l" t="t" r="r" b="b"/>
              <a:pathLst>
                <a:path w="14039" h="10276" extrusionOk="0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484;p16">
              <a:extLst>
                <a:ext uri="{FF2B5EF4-FFF2-40B4-BE49-F238E27FC236}">
                  <a16:creationId xmlns="" xmlns:a16="http://schemas.microsoft.com/office/drawing/2014/main" id="{BE383D03-0441-4982-ABF1-3982B2D58B5B}"/>
                </a:ext>
              </a:extLst>
            </p:cNvPr>
            <p:cNvSpPr/>
            <p:nvPr/>
          </p:nvSpPr>
          <p:spPr>
            <a:xfrm>
              <a:off x="6019323" y="2641653"/>
              <a:ext cx="13272" cy="1327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9364;p16">
            <a:extLst>
              <a:ext uri="{FF2B5EF4-FFF2-40B4-BE49-F238E27FC236}">
                <a16:creationId xmlns="" xmlns:a16="http://schemas.microsoft.com/office/drawing/2014/main" id="{C29A6E26-4144-4A11-8A31-4744735E1452}"/>
              </a:ext>
            </a:extLst>
          </p:cNvPr>
          <p:cNvGrpSpPr/>
          <p:nvPr/>
        </p:nvGrpSpPr>
        <p:grpSpPr>
          <a:xfrm>
            <a:off x="7254833" y="4741040"/>
            <a:ext cx="355099" cy="355481"/>
            <a:chOff x="3539102" y="2427549"/>
            <a:chExt cx="355099" cy="355481"/>
          </a:xfrm>
          <a:solidFill>
            <a:schemeClr val="tx2"/>
          </a:solidFill>
        </p:grpSpPr>
        <p:sp>
          <p:nvSpPr>
            <p:cNvPr id="63" name="Google Shape;9365;p16">
              <a:extLst>
                <a:ext uri="{FF2B5EF4-FFF2-40B4-BE49-F238E27FC236}">
                  <a16:creationId xmlns="" xmlns:a16="http://schemas.microsoft.com/office/drawing/2014/main" id="{9487B12B-8BF2-4539-801F-9E388359B59D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366;p16">
              <a:extLst>
                <a:ext uri="{FF2B5EF4-FFF2-40B4-BE49-F238E27FC236}">
                  <a16:creationId xmlns="" xmlns:a16="http://schemas.microsoft.com/office/drawing/2014/main" id="{9CE39758-5A3F-4750-AF58-7B4DFB73FF25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9763;p16">
            <a:extLst>
              <a:ext uri="{FF2B5EF4-FFF2-40B4-BE49-F238E27FC236}">
                <a16:creationId xmlns="" xmlns:a16="http://schemas.microsoft.com/office/drawing/2014/main" id="{BF628247-7F29-4C6B-8DF9-B44324142AA4}"/>
              </a:ext>
            </a:extLst>
          </p:cNvPr>
          <p:cNvGrpSpPr/>
          <p:nvPr/>
        </p:nvGrpSpPr>
        <p:grpSpPr>
          <a:xfrm>
            <a:off x="1587258" y="4742169"/>
            <a:ext cx="264550" cy="353222"/>
            <a:chOff x="903530" y="3806125"/>
            <a:chExt cx="264550" cy="353222"/>
          </a:xfrm>
          <a:solidFill>
            <a:schemeClr val="tx2"/>
          </a:solidFill>
        </p:grpSpPr>
        <p:sp>
          <p:nvSpPr>
            <p:cNvPr id="66" name="Google Shape;9764;p16">
              <a:extLst>
                <a:ext uri="{FF2B5EF4-FFF2-40B4-BE49-F238E27FC236}">
                  <a16:creationId xmlns="" xmlns:a16="http://schemas.microsoft.com/office/drawing/2014/main" id="{037F3DF9-8444-4C83-A588-726FEA7E7079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765;p16">
              <a:extLst>
                <a:ext uri="{FF2B5EF4-FFF2-40B4-BE49-F238E27FC236}">
                  <a16:creationId xmlns="" xmlns:a16="http://schemas.microsoft.com/office/drawing/2014/main" id="{399E7FEB-66D2-4FA9-8DCA-C9681CF835BE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766;p16">
              <a:extLst>
                <a:ext uri="{FF2B5EF4-FFF2-40B4-BE49-F238E27FC236}">
                  <a16:creationId xmlns="" xmlns:a16="http://schemas.microsoft.com/office/drawing/2014/main" id="{33E13588-35F3-4A0A-85F6-0638008D4152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767;p16">
              <a:extLst>
                <a:ext uri="{FF2B5EF4-FFF2-40B4-BE49-F238E27FC236}">
                  <a16:creationId xmlns="" xmlns:a16="http://schemas.microsoft.com/office/drawing/2014/main" id="{E204F022-4169-40EC-9FBC-CBBA570B7490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Rectángulo 6">
            <a:extLst>
              <a:ext uri="{FF2B5EF4-FFF2-40B4-BE49-F238E27FC236}">
                <a16:creationId xmlns="" xmlns:a16="http://schemas.microsoft.com/office/drawing/2014/main" id="{D31D7332-7014-48E2-ABE9-BA5818405C1B}"/>
              </a:ext>
            </a:extLst>
          </p:cNvPr>
          <p:cNvSpPr/>
          <p:nvPr/>
        </p:nvSpPr>
        <p:spPr>
          <a:xfrm>
            <a:off x="1920239" y="1157056"/>
            <a:ext cx="5303521" cy="2459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71" name="Title 3">
            <a:extLst>
              <a:ext uri="{FF2B5EF4-FFF2-40B4-BE49-F238E27FC236}">
                <a16:creationId xmlns=""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465" y="2698270"/>
            <a:ext cx="5053016" cy="648552"/>
          </a:xfrm>
        </p:spPr>
        <p:txBody>
          <a:bodyPr/>
          <a:lstStyle/>
          <a:p>
            <a:pPr algn="ctr"/>
            <a:r>
              <a:rPr lang="en-US" dirty="0" smtClean="0"/>
              <a:t>ER </a:t>
            </a:r>
            <a:r>
              <a:rPr lang="bg-BG" dirty="0" smtClean="0"/>
              <a:t>Диаграма. </a:t>
            </a:r>
            <a:br>
              <a:rPr lang="bg-BG" dirty="0" smtClean="0"/>
            </a:br>
            <a:r>
              <a:rPr lang="en-US" dirty="0" smtClean="0"/>
              <a:t>Action map. </a:t>
            </a:r>
            <a:br>
              <a:rPr lang="en-US" dirty="0" smtClean="0"/>
            </a:br>
            <a:r>
              <a:rPr lang="bg-BG" dirty="0" smtClean="0"/>
              <a:t>Класова структура. </a:t>
            </a:r>
            <a:endParaRPr lang="en-US" dirty="0"/>
          </a:p>
        </p:txBody>
      </p:sp>
      <p:sp>
        <p:nvSpPr>
          <p:cNvPr id="72" name="Text Placeholder 7">
            <a:extLst>
              <a:ext uri="{FF2B5EF4-FFF2-40B4-BE49-F238E27FC236}">
                <a16:creationId xmlns="" xmlns:a16="http://schemas.microsoft.com/office/drawing/2014/main" id="{64D68E61-016F-4F06-8E47-3BB96B0309F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79447" y="654122"/>
            <a:ext cx="1185106" cy="1053202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/>
          <a:p>
            <a:pPr marL="0" indent="0">
              <a:buNone/>
            </a:pPr>
            <a:r>
              <a:rPr lang="en-US" sz="6600" dirty="0" smtClean="0"/>
              <a:t>03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328401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/>
      <p:bldP spid="72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="" xmlns:a16="http://schemas.microsoft.com/office/drawing/2014/main" id="{5686B954-EA23-4665-8540-295A41FA9C7E}"/>
              </a:ext>
            </a:extLst>
          </p:cNvPr>
          <p:cNvGrpSpPr/>
          <p:nvPr/>
        </p:nvGrpSpPr>
        <p:grpSpPr>
          <a:xfrm>
            <a:off x="2872041" y="5259870"/>
            <a:ext cx="528674" cy="528674"/>
            <a:chOff x="2872041" y="5239956"/>
            <a:chExt cx="528674" cy="528674"/>
          </a:xfrm>
        </p:grpSpPr>
        <p:sp>
          <p:nvSpPr>
            <p:cNvPr id="13" name="Elipse 12">
              <a:extLst>
                <a:ext uri="{FF2B5EF4-FFF2-40B4-BE49-F238E27FC236}">
                  <a16:creationId xmlns="" xmlns:a16="http://schemas.microsoft.com/office/drawing/2014/main" id="{5A3BB4B4-076E-40A7-ACA5-FB61609F0769}"/>
                </a:ext>
              </a:extLst>
            </p:cNvPr>
            <p:cNvSpPr/>
            <p:nvPr/>
          </p:nvSpPr>
          <p:spPr>
            <a:xfrm>
              <a:off x="287204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4" name="Google Shape;8552;p14">
              <a:extLst>
                <a:ext uri="{FF2B5EF4-FFF2-40B4-BE49-F238E27FC236}">
                  <a16:creationId xmlns="" xmlns:a16="http://schemas.microsoft.com/office/drawing/2014/main" id="{BA7956AD-BD0F-4841-B738-AE59FE99165D}"/>
                </a:ext>
              </a:extLst>
            </p:cNvPr>
            <p:cNvGrpSpPr/>
            <p:nvPr/>
          </p:nvGrpSpPr>
          <p:grpSpPr>
            <a:xfrm>
              <a:off x="2958661" y="5326386"/>
              <a:ext cx="355434" cy="355815"/>
              <a:chOff x="4673540" y="3680297"/>
              <a:chExt cx="355434" cy="355815"/>
            </a:xfrm>
            <a:solidFill>
              <a:schemeClr val="tx2"/>
            </a:solidFill>
          </p:grpSpPr>
          <p:sp>
            <p:nvSpPr>
              <p:cNvPr id="15" name="Google Shape;8553;p14">
                <a:extLst>
                  <a:ext uri="{FF2B5EF4-FFF2-40B4-BE49-F238E27FC236}">
                    <a16:creationId xmlns="" xmlns:a16="http://schemas.microsoft.com/office/drawing/2014/main" id="{9CEAF7B9-28DA-4371-ACBD-8E9C836F4F47}"/>
                  </a:ext>
                </a:extLst>
              </p:cNvPr>
              <p:cNvSpPr/>
              <p:nvPr/>
            </p:nvSpPr>
            <p:spPr>
              <a:xfrm>
                <a:off x="4673540" y="3680297"/>
                <a:ext cx="355434" cy="355815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11205" extrusionOk="0">
                    <a:moveTo>
                      <a:pt x="2012" y="0"/>
                    </a:moveTo>
                    <a:cubicBezTo>
                      <a:pt x="905" y="0"/>
                      <a:pt x="0" y="893"/>
                      <a:pt x="0" y="2013"/>
                    </a:cubicBezTo>
                    <a:lnTo>
                      <a:pt x="0" y="9192"/>
                    </a:lnTo>
                    <a:cubicBezTo>
                      <a:pt x="0" y="10287"/>
                      <a:pt x="893" y="11204"/>
                      <a:pt x="2012" y="11204"/>
                    </a:cubicBezTo>
                    <a:lnTo>
                      <a:pt x="9180" y="11204"/>
                    </a:lnTo>
                    <a:cubicBezTo>
                      <a:pt x="10287" y="11204"/>
                      <a:pt x="11192" y="10311"/>
                      <a:pt x="11192" y="9192"/>
                    </a:cubicBezTo>
                    <a:lnTo>
                      <a:pt x="11192" y="2013"/>
                    </a:lnTo>
                    <a:cubicBezTo>
                      <a:pt x="11180" y="917"/>
                      <a:pt x="10287" y="0"/>
                      <a:pt x="9180" y="0"/>
                    </a:cubicBezTo>
                    <a:lnTo>
                      <a:pt x="8085" y="0"/>
                    </a:lnTo>
                    <a:cubicBezTo>
                      <a:pt x="7989" y="0"/>
                      <a:pt x="7918" y="84"/>
                      <a:pt x="7918" y="167"/>
                    </a:cubicBezTo>
                    <a:cubicBezTo>
                      <a:pt x="7918" y="262"/>
                      <a:pt x="7989" y="334"/>
                      <a:pt x="8085" y="334"/>
                    </a:cubicBezTo>
                    <a:lnTo>
                      <a:pt x="9180" y="334"/>
                    </a:lnTo>
                    <a:cubicBezTo>
                      <a:pt x="10109" y="334"/>
                      <a:pt x="10847" y="1084"/>
                      <a:pt x="10847" y="2001"/>
                    </a:cubicBezTo>
                    <a:lnTo>
                      <a:pt x="10847" y="9180"/>
                    </a:lnTo>
                    <a:cubicBezTo>
                      <a:pt x="10847" y="10097"/>
                      <a:pt x="10109" y="10847"/>
                      <a:pt x="9180" y="10847"/>
                    </a:cubicBezTo>
                    <a:lnTo>
                      <a:pt x="2012" y="10847"/>
                    </a:lnTo>
                    <a:cubicBezTo>
                      <a:pt x="1084" y="10847"/>
                      <a:pt x="345" y="10097"/>
                      <a:pt x="345" y="9180"/>
                    </a:cubicBezTo>
                    <a:lnTo>
                      <a:pt x="345" y="2001"/>
                    </a:lnTo>
                    <a:cubicBezTo>
                      <a:pt x="345" y="1084"/>
                      <a:pt x="1084" y="334"/>
                      <a:pt x="2012" y="334"/>
                    </a:cubicBezTo>
                    <a:lnTo>
                      <a:pt x="7418" y="334"/>
                    </a:lnTo>
                    <a:cubicBezTo>
                      <a:pt x="7501" y="334"/>
                      <a:pt x="7573" y="262"/>
                      <a:pt x="7573" y="167"/>
                    </a:cubicBezTo>
                    <a:cubicBezTo>
                      <a:pt x="7573" y="84"/>
                      <a:pt x="7501" y="0"/>
                      <a:pt x="7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554;p14">
                <a:extLst>
                  <a:ext uri="{FF2B5EF4-FFF2-40B4-BE49-F238E27FC236}">
                    <a16:creationId xmlns="" xmlns:a16="http://schemas.microsoft.com/office/drawing/2014/main" id="{D690AFF7-7B74-4050-9223-08EBA654A1AD}"/>
                  </a:ext>
                </a:extLst>
              </p:cNvPr>
              <p:cNvSpPr/>
              <p:nvPr/>
            </p:nvSpPr>
            <p:spPr>
              <a:xfrm>
                <a:off x="4805864" y="3736630"/>
                <a:ext cx="93042" cy="92661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918" extrusionOk="0">
                    <a:moveTo>
                      <a:pt x="1477" y="334"/>
                    </a:moveTo>
                    <a:cubicBezTo>
                      <a:pt x="2096" y="334"/>
                      <a:pt x="2608" y="834"/>
                      <a:pt x="2608" y="1465"/>
                    </a:cubicBezTo>
                    <a:cubicBezTo>
                      <a:pt x="2608" y="2084"/>
                      <a:pt x="2096" y="2596"/>
                      <a:pt x="1477" y="2596"/>
                    </a:cubicBezTo>
                    <a:cubicBezTo>
                      <a:pt x="846" y="2596"/>
                      <a:pt x="346" y="2084"/>
                      <a:pt x="346" y="1465"/>
                    </a:cubicBezTo>
                    <a:cubicBezTo>
                      <a:pt x="346" y="834"/>
                      <a:pt x="846" y="334"/>
                      <a:pt x="1477" y="334"/>
                    </a:cubicBezTo>
                    <a:close/>
                    <a:moveTo>
                      <a:pt x="1477" y="0"/>
                    </a:moveTo>
                    <a:cubicBezTo>
                      <a:pt x="667" y="0"/>
                      <a:pt x="12" y="655"/>
                      <a:pt x="12" y="1465"/>
                    </a:cubicBezTo>
                    <a:cubicBezTo>
                      <a:pt x="0" y="2263"/>
                      <a:pt x="655" y="2918"/>
                      <a:pt x="1477" y="2918"/>
                    </a:cubicBezTo>
                    <a:cubicBezTo>
                      <a:pt x="2274" y="2918"/>
                      <a:pt x="2929" y="2263"/>
                      <a:pt x="2929" y="1465"/>
                    </a:cubicBezTo>
                    <a:cubicBezTo>
                      <a:pt x="2929" y="655"/>
                      <a:pt x="2274" y="0"/>
                      <a:pt x="1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555;p14">
                <a:extLst>
                  <a:ext uri="{FF2B5EF4-FFF2-40B4-BE49-F238E27FC236}">
                    <a16:creationId xmlns="" xmlns:a16="http://schemas.microsoft.com/office/drawing/2014/main" id="{475FE4C7-FC8E-4882-BE4D-0AC38AAB5B85}"/>
                  </a:ext>
                </a:extLst>
              </p:cNvPr>
              <p:cNvSpPr/>
              <p:nvPr/>
            </p:nvSpPr>
            <p:spPr>
              <a:xfrm>
                <a:off x="4779380" y="3841358"/>
                <a:ext cx="143723" cy="138801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371" extrusionOk="0">
                    <a:moveTo>
                      <a:pt x="477" y="1"/>
                    </a:moveTo>
                    <a:cubicBezTo>
                      <a:pt x="215" y="1"/>
                      <a:pt x="1" y="203"/>
                      <a:pt x="1" y="477"/>
                    </a:cubicBezTo>
                    <a:lnTo>
                      <a:pt x="1" y="893"/>
                    </a:lnTo>
                    <a:cubicBezTo>
                      <a:pt x="1" y="1155"/>
                      <a:pt x="203" y="1370"/>
                      <a:pt x="477" y="1370"/>
                    </a:cubicBezTo>
                    <a:lnTo>
                      <a:pt x="763" y="1370"/>
                    </a:lnTo>
                    <a:cubicBezTo>
                      <a:pt x="834" y="1370"/>
                      <a:pt x="906" y="1429"/>
                      <a:pt x="906" y="1513"/>
                    </a:cubicBezTo>
                    <a:lnTo>
                      <a:pt x="906" y="2858"/>
                    </a:lnTo>
                    <a:cubicBezTo>
                      <a:pt x="906" y="2929"/>
                      <a:pt x="846" y="3001"/>
                      <a:pt x="763" y="3001"/>
                    </a:cubicBezTo>
                    <a:lnTo>
                      <a:pt x="572" y="3001"/>
                    </a:lnTo>
                    <a:cubicBezTo>
                      <a:pt x="299" y="3001"/>
                      <a:pt x="96" y="3215"/>
                      <a:pt x="96" y="3477"/>
                    </a:cubicBezTo>
                    <a:lnTo>
                      <a:pt x="96" y="3894"/>
                    </a:lnTo>
                    <a:cubicBezTo>
                      <a:pt x="96" y="4168"/>
                      <a:pt x="299" y="4370"/>
                      <a:pt x="572" y="4370"/>
                    </a:cubicBezTo>
                    <a:lnTo>
                      <a:pt x="4049" y="4370"/>
                    </a:lnTo>
                    <a:cubicBezTo>
                      <a:pt x="4311" y="4370"/>
                      <a:pt x="4525" y="4168"/>
                      <a:pt x="4525" y="3894"/>
                    </a:cubicBezTo>
                    <a:lnTo>
                      <a:pt x="4525" y="3477"/>
                    </a:lnTo>
                    <a:cubicBezTo>
                      <a:pt x="4525" y="3215"/>
                      <a:pt x="4311" y="3001"/>
                      <a:pt x="4049" y="3001"/>
                    </a:cubicBezTo>
                    <a:lnTo>
                      <a:pt x="3859" y="3001"/>
                    </a:lnTo>
                    <a:cubicBezTo>
                      <a:pt x="3787" y="3001"/>
                      <a:pt x="3704" y="2941"/>
                      <a:pt x="3704" y="2858"/>
                    </a:cubicBezTo>
                    <a:lnTo>
                      <a:pt x="3704" y="477"/>
                    </a:lnTo>
                    <a:cubicBezTo>
                      <a:pt x="3704" y="203"/>
                      <a:pt x="3501" y="1"/>
                      <a:pt x="3228" y="1"/>
                    </a:cubicBezTo>
                    <a:lnTo>
                      <a:pt x="1442" y="1"/>
                    </a:lnTo>
                    <a:cubicBezTo>
                      <a:pt x="1358" y="1"/>
                      <a:pt x="1287" y="72"/>
                      <a:pt x="1287" y="155"/>
                    </a:cubicBezTo>
                    <a:cubicBezTo>
                      <a:pt x="1287" y="251"/>
                      <a:pt x="1358" y="322"/>
                      <a:pt x="1442" y="322"/>
                    </a:cubicBezTo>
                    <a:lnTo>
                      <a:pt x="3228" y="322"/>
                    </a:lnTo>
                    <a:cubicBezTo>
                      <a:pt x="3311" y="322"/>
                      <a:pt x="3382" y="382"/>
                      <a:pt x="3382" y="477"/>
                    </a:cubicBezTo>
                    <a:lnTo>
                      <a:pt x="3382" y="2858"/>
                    </a:lnTo>
                    <a:cubicBezTo>
                      <a:pt x="3382" y="3120"/>
                      <a:pt x="3585" y="3334"/>
                      <a:pt x="3859" y="3334"/>
                    </a:cubicBezTo>
                    <a:lnTo>
                      <a:pt x="4049" y="3334"/>
                    </a:lnTo>
                    <a:cubicBezTo>
                      <a:pt x="4121" y="3334"/>
                      <a:pt x="4204" y="3394"/>
                      <a:pt x="4204" y="3477"/>
                    </a:cubicBezTo>
                    <a:lnTo>
                      <a:pt x="4204" y="3894"/>
                    </a:lnTo>
                    <a:cubicBezTo>
                      <a:pt x="4204" y="3965"/>
                      <a:pt x="4132" y="4049"/>
                      <a:pt x="4049" y="4049"/>
                    </a:cubicBezTo>
                    <a:lnTo>
                      <a:pt x="572" y="4049"/>
                    </a:lnTo>
                    <a:cubicBezTo>
                      <a:pt x="489" y="4049"/>
                      <a:pt x="418" y="3989"/>
                      <a:pt x="418" y="3894"/>
                    </a:cubicBezTo>
                    <a:lnTo>
                      <a:pt x="418" y="3477"/>
                    </a:lnTo>
                    <a:cubicBezTo>
                      <a:pt x="418" y="3406"/>
                      <a:pt x="477" y="3334"/>
                      <a:pt x="572" y="3334"/>
                    </a:cubicBezTo>
                    <a:lnTo>
                      <a:pt x="763" y="3334"/>
                    </a:lnTo>
                    <a:cubicBezTo>
                      <a:pt x="1025" y="3334"/>
                      <a:pt x="1239" y="3120"/>
                      <a:pt x="1239" y="2858"/>
                    </a:cubicBezTo>
                    <a:lnTo>
                      <a:pt x="1239" y="1513"/>
                    </a:lnTo>
                    <a:cubicBezTo>
                      <a:pt x="1239" y="1251"/>
                      <a:pt x="1025" y="1036"/>
                      <a:pt x="763" y="1036"/>
                    </a:cubicBezTo>
                    <a:lnTo>
                      <a:pt x="477" y="1036"/>
                    </a:lnTo>
                    <a:cubicBezTo>
                      <a:pt x="406" y="1036"/>
                      <a:pt x="334" y="977"/>
                      <a:pt x="334" y="893"/>
                    </a:cubicBezTo>
                    <a:lnTo>
                      <a:pt x="334" y="477"/>
                    </a:lnTo>
                    <a:cubicBezTo>
                      <a:pt x="334" y="393"/>
                      <a:pt x="394" y="322"/>
                      <a:pt x="477" y="322"/>
                    </a:cubicBezTo>
                    <a:lnTo>
                      <a:pt x="787" y="322"/>
                    </a:lnTo>
                    <a:cubicBezTo>
                      <a:pt x="882" y="322"/>
                      <a:pt x="953" y="251"/>
                      <a:pt x="953" y="155"/>
                    </a:cubicBezTo>
                    <a:cubicBezTo>
                      <a:pt x="953" y="72"/>
                      <a:pt x="882" y="1"/>
                      <a:pt x="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" name="Grupo 17">
            <a:extLst>
              <a:ext uri="{FF2B5EF4-FFF2-40B4-BE49-F238E27FC236}">
                <a16:creationId xmlns="" xmlns:a16="http://schemas.microsoft.com/office/drawing/2014/main" id="{2FEB0F72-3908-4ED7-9C3A-31D77C656E41}"/>
              </a:ext>
            </a:extLst>
          </p:cNvPr>
          <p:cNvGrpSpPr/>
          <p:nvPr/>
        </p:nvGrpSpPr>
        <p:grpSpPr>
          <a:xfrm>
            <a:off x="4286781" y="5265362"/>
            <a:ext cx="528674" cy="528674"/>
            <a:chOff x="4286781" y="5239956"/>
            <a:chExt cx="528674" cy="528674"/>
          </a:xfrm>
        </p:grpSpPr>
        <p:sp>
          <p:nvSpPr>
            <p:cNvPr id="19" name="Elipse 18">
              <a:extLst>
                <a:ext uri="{FF2B5EF4-FFF2-40B4-BE49-F238E27FC236}">
                  <a16:creationId xmlns="" xmlns:a16="http://schemas.microsoft.com/office/drawing/2014/main" id="{9181179F-584F-44FB-B8A5-D41763938EB4}"/>
                </a:ext>
              </a:extLst>
            </p:cNvPr>
            <p:cNvSpPr/>
            <p:nvPr/>
          </p:nvSpPr>
          <p:spPr>
            <a:xfrm>
              <a:off x="4286781" y="5239956"/>
              <a:ext cx="528674" cy="528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0" name="Google Shape;9565;p16">
              <a:extLst>
                <a:ext uri="{FF2B5EF4-FFF2-40B4-BE49-F238E27FC236}">
                  <a16:creationId xmlns="" xmlns:a16="http://schemas.microsoft.com/office/drawing/2014/main" id="{FA82F297-A270-406A-85AE-004F5F071F67}"/>
                </a:ext>
              </a:extLst>
            </p:cNvPr>
            <p:cNvGrpSpPr/>
            <p:nvPr/>
          </p:nvGrpSpPr>
          <p:grpSpPr>
            <a:xfrm>
              <a:off x="4374141" y="5344853"/>
              <a:ext cx="353954" cy="318880"/>
              <a:chOff x="3988156" y="3380210"/>
              <a:chExt cx="353954" cy="318880"/>
            </a:xfrm>
            <a:solidFill>
              <a:schemeClr val="tx2"/>
            </a:solidFill>
          </p:grpSpPr>
          <p:sp>
            <p:nvSpPr>
              <p:cNvPr id="21" name="Google Shape;9566;p16">
                <a:extLst>
                  <a:ext uri="{FF2B5EF4-FFF2-40B4-BE49-F238E27FC236}">
                    <a16:creationId xmlns="" xmlns:a16="http://schemas.microsoft.com/office/drawing/2014/main" id="{33D13F98-E824-4B18-9CEF-D5039BDD053E}"/>
                  </a:ext>
                </a:extLst>
              </p:cNvPr>
              <p:cNvSpPr/>
              <p:nvPr/>
            </p:nvSpPr>
            <p:spPr>
              <a:xfrm>
                <a:off x="4134053" y="3446156"/>
                <a:ext cx="28454" cy="49269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548" extrusionOk="0">
                    <a:moveTo>
                      <a:pt x="417" y="286"/>
                    </a:moveTo>
                    <a:lnTo>
                      <a:pt x="417" y="572"/>
                    </a:lnTo>
                    <a:cubicBezTo>
                      <a:pt x="298" y="524"/>
                      <a:pt x="274" y="500"/>
                      <a:pt x="274" y="417"/>
                    </a:cubicBezTo>
                    <a:cubicBezTo>
                      <a:pt x="274" y="345"/>
                      <a:pt x="346" y="298"/>
                      <a:pt x="417" y="286"/>
                    </a:cubicBezTo>
                    <a:close/>
                    <a:moveTo>
                      <a:pt x="524" y="869"/>
                    </a:moveTo>
                    <a:cubicBezTo>
                      <a:pt x="643" y="917"/>
                      <a:pt x="655" y="976"/>
                      <a:pt x="655" y="1048"/>
                    </a:cubicBezTo>
                    <a:cubicBezTo>
                      <a:pt x="655" y="1119"/>
                      <a:pt x="596" y="1179"/>
                      <a:pt x="524" y="1191"/>
                    </a:cubicBezTo>
                    <a:lnTo>
                      <a:pt x="524" y="869"/>
                    </a:lnTo>
                    <a:close/>
                    <a:moveTo>
                      <a:pt x="477" y="0"/>
                    </a:moveTo>
                    <a:cubicBezTo>
                      <a:pt x="453" y="0"/>
                      <a:pt x="417" y="24"/>
                      <a:pt x="417" y="48"/>
                    </a:cubicBezTo>
                    <a:lnTo>
                      <a:pt x="417" y="107"/>
                    </a:lnTo>
                    <a:cubicBezTo>
                      <a:pt x="191" y="131"/>
                      <a:pt x="60" y="250"/>
                      <a:pt x="60" y="476"/>
                    </a:cubicBezTo>
                    <a:cubicBezTo>
                      <a:pt x="60" y="703"/>
                      <a:pt x="227" y="774"/>
                      <a:pt x="417" y="845"/>
                    </a:cubicBezTo>
                    <a:lnTo>
                      <a:pt x="417" y="1226"/>
                    </a:lnTo>
                    <a:cubicBezTo>
                      <a:pt x="310" y="1203"/>
                      <a:pt x="274" y="1179"/>
                      <a:pt x="179" y="1107"/>
                    </a:cubicBezTo>
                    <a:cubicBezTo>
                      <a:pt x="160" y="1093"/>
                      <a:pt x="143" y="1087"/>
                      <a:pt x="127" y="1087"/>
                    </a:cubicBezTo>
                    <a:cubicBezTo>
                      <a:pt x="101" y="1087"/>
                      <a:pt x="77" y="1102"/>
                      <a:pt x="48" y="1131"/>
                    </a:cubicBezTo>
                    <a:cubicBezTo>
                      <a:pt x="0" y="1191"/>
                      <a:pt x="0" y="1250"/>
                      <a:pt x="48" y="1298"/>
                    </a:cubicBezTo>
                    <a:cubicBezTo>
                      <a:pt x="120" y="1405"/>
                      <a:pt x="274" y="1453"/>
                      <a:pt x="417" y="1453"/>
                    </a:cubicBezTo>
                    <a:lnTo>
                      <a:pt x="417" y="1512"/>
                    </a:lnTo>
                    <a:cubicBezTo>
                      <a:pt x="417" y="1536"/>
                      <a:pt x="453" y="1548"/>
                      <a:pt x="477" y="1548"/>
                    </a:cubicBezTo>
                    <a:cubicBezTo>
                      <a:pt x="512" y="1548"/>
                      <a:pt x="536" y="1536"/>
                      <a:pt x="536" y="1512"/>
                    </a:cubicBezTo>
                    <a:lnTo>
                      <a:pt x="536" y="1453"/>
                    </a:lnTo>
                    <a:cubicBezTo>
                      <a:pt x="727" y="1417"/>
                      <a:pt x="893" y="1298"/>
                      <a:pt x="893" y="1048"/>
                    </a:cubicBezTo>
                    <a:cubicBezTo>
                      <a:pt x="893" y="798"/>
                      <a:pt x="751" y="691"/>
                      <a:pt x="536" y="619"/>
                    </a:cubicBezTo>
                    <a:lnTo>
                      <a:pt x="536" y="286"/>
                    </a:lnTo>
                    <a:cubicBezTo>
                      <a:pt x="584" y="286"/>
                      <a:pt x="631" y="298"/>
                      <a:pt x="667" y="333"/>
                    </a:cubicBezTo>
                    <a:cubicBezTo>
                      <a:pt x="694" y="340"/>
                      <a:pt x="726" y="363"/>
                      <a:pt x="759" y="363"/>
                    </a:cubicBezTo>
                    <a:cubicBezTo>
                      <a:pt x="783" y="363"/>
                      <a:pt x="808" y="350"/>
                      <a:pt x="834" y="310"/>
                    </a:cubicBezTo>
                    <a:cubicBezTo>
                      <a:pt x="870" y="274"/>
                      <a:pt x="882" y="214"/>
                      <a:pt x="822" y="167"/>
                    </a:cubicBezTo>
                    <a:cubicBezTo>
                      <a:pt x="751" y="107"/>
                      <a:pt x="631" y="95"/>
                      <a:pt x="536" y="95"/>
                    </a:cubicBezTo>
                    <a:lnTo>
                      <a:pt x="536" y="48"/>
                    </a:lnTo>
                    <a:cubicBezTo>
                      <a:pt x="536" y="12"/>
                      <a:pt x="501" y="0"/>
                      <a:pt x="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567;p16">
                <a:extLst>
                  <a:ext uri="{FF2B5EF4-FFF2-40B4-BE49-F238E27FC236}">
                    <a16:creationId xmlns="" xmlns:a16="http://schemas.microsoft.com/office/drawing/2014/main" id="{1213F1D9-3C39-4638-B61C-821840938BBD}"/>
                  </a:ext>
                </a:extLst>
              </p:cNvPr>
              <p:cNvSpPr/>
              <p:nvPr/>
            </p:nvSpPr>
            <p:spPr>
              <a:xfrm>
                <a:off x="4188988" y="3398001"/>
                <a:ext cx="81510" cy="8151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287" y="311"/>
                    </a:moveTo>
                    <a:cubicBezTo>
                      <a:pt x="1823" y="311"/>
                      <a:pt x="2251" y="739"/>
                      <a:pt x="2251" y="1275"/>
                    </a:cubicBezTo>
                    <a:cubicBezTo>
                      <a:pt x="2251" y="1811"/>
                      <a:pt x="1823" y="2251"/>
                      <a:pt x="1287" y="2251"/>
                    </a:cubicBezTo>
                    <a:cubicBezTo>
                      <a:pt x="751" y="2251"/>
                      <a:pt x="310" y="1811"/>
                      <a:pt x="310" y="1275"/>
                    </a:cubicBezTo>
                    <a:cubicBezTo>
                      <a:pt x="310" y="739"/>
                      <a:pt x="751" y="311"/>
                      <a:pt x="1287" y="311"/>
                    </a:cubicBezTo>
                    <a:close/>
                    <a:moveTo>
                      <a:pt x="1287" y="1"/>
                    </a:moveTo>
                    <a:cubicBezTo>
                      <a:pt x="572" y="1"/>
                      <a:pt x="1" y="584"/>
                      <a:pt x="1" y="1275"/>
                    </a:cubicBezTo>
                    <a:cubicBezTo>
                      <a:pt x="1" y="1989"/>
                      <a:pt x="584" y="2561"/>
                      <a:pt x="1287" y="2561"/>
                    </a:cubicBezTo>
                    <a:cubicBezTo>
                      <a:pt x="2001" y="2561"/>
                      <a:pt x="2561" y="1977"/>
                      <a:pt x="2561" y="1275"/>
                    </a:cubicBezTo>
                    <a:cubicBezTo>
                      <a:pt x="2561" y="584"/>
                      <a:pt x="2001" y="1"/>
                      <a:pt x="12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568;p16">
                <a:extLst>
                  <a:ext uri="{FF2B5EF4-FFF2-40B4-BE49-F238E27FC236}">
                    <a16:creationId xmlns="" xmlns:a16="http://schemas.microsoft.com/office/drawing/2014/main" id="{A9F39F96-1AC2-4B70-B96F-8F0CB7E6B668}"/>
                  </a:ext>
                </a:extLst>
              </p:cNvPr>
              <p:cNvSpPr/>
              <p:nvPr/>
            </p:nvSpPr>
            <p:spPr>
              <a:xfrm>
                <a:off x="4090863" y="3380210"/>
                <a:ext cx="195930" cy="146311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4597" extrusionOk="0">
                    <a:moveTo>
                      <a:pt x="1810" y="1834"/>
                    </a:moveTo>
                    <a:cubicBezTo>
                      <a:pt x="2131" y="1834"/>
                      <a:pt x="2429" y="2001"/>
                      <a:pt x="2608" y="2274"/>
                    </a:cubicBezTo>
                    <a:cubicBezTo>
                      <a:pt x="2643" y="2405"/>
                      <a:pt x="2703" y="2536"/>
                      <a:pt x="2762" y="2667"/>
                    </a:cubicBezTo>
                    <a:cubicBezTo>
                      <a:pt x="2762" y="2715"/>
                      <a:pt x="2774" y="2763"/>
                      <a:pt x="2774" y="2810"/>
                    </a:cubicBezTo>
                    <a:cubicBezTo>
                      <a:pt x="2774" y="3346"/>
                      <a:pt x="2346" y="3775"/>
                      <a:pt x="1810" y="3775"/>
                    </a:cubicBezTo>
                    <a:cubicBezTo>
                      <a:pt x="1274" y="3775"/>
                      <a:pt x="834" y="3346"/>
                      <a:pt x="834" y="2810"/>
                    </a:cubicBezTo>
                    <a:cubicBezTo>
                      <a:pt x="834" y="2274"/>
                      <a:pt x="1274" y="1834"/>
                      <a:pt x="1810" y="1834"/>
                    </a:cubicBezTo>
                    <a:close/>
                    <a:moveTo>
                      <a:pt x="1810" y="1322"/>
                    </a:moveTo>
                    <a:cubicBezTo>
                      <a:pt x="2084" y="1322"/>
                      <a:pt x="2346" y="1393"/>
                      <a:pt x="2584" y="1536"/>
                    </a:cubicBezTo>
                    <a:cubicBezTo>
                      <a:pt x="2560" y="1620"/>
                      <a:pt x="2560" y="1703"/>
                      <a:pt x="2548" y="1774"/>
                    </a:cubicBezTo>
                    <a:cubicBezTo>
                      <a:pt x="2346" y="1632"/>
                      <a:pt x="2072" y="1536"/>
                      <a:pt x="1810" y="1536"/>
                    </a:cubicBezTo>
                    <a:cubicBezTo>
                      <a:pt x="1096" y="1536"/>
                      <a:pt x="524" y="2120"/>
                      <a:pt x="524" y="2822"/>
                    </a:cubicBezTo>
                    <a:cubicBezTo>
                      <a:pt x="524" y="3537"/>
                      <a:pt x="1107" y="4096"/>
                      <a:pt x="1810" y="4096"/>
                    </a:cubicBezTo>
                    <a:cubicBezTo>
                      <a:pt x="2417" y="4096"/>
                      <a:pt x="2917" y="3668"/>
                      <a:pt x="3060" y="3108"/>
                    </a:cubicBezTo>
                    <a:cubicBezTo>
                      <a:pt x="3120" y="3167"/>
                      <a:pt x="3155" y="3203"/>
                      <a:pt x="3239" y="3263"/>
                    </a:cubicBezTo>
                    <a:cubicBezTo>
                      <a:pt x="3036" y="3882"/>
                      <a:pt x="2477" y="4299"/>
                      <a:pt x="1810" y="4299"/>
                    </a:cubicBezTo>
                    <a:cubicBezTo>
                      <a:pt x="988" y="4299"/>
                      <a:pt x="322" y="3620"/>
                      <a:pt x="322" y="2810"/>
                    </a:cubicBezTo>
                    <a:cubicBezTo>
                      <a:pt x="322" y="1989"/>
                      <a:pt x="988" y="1322"/>
                      <a:pt x="1810" y="1322"/>
                    </a:cubicBezTo>
                    <a:close/>
                    <a:moveTo>
                      <a:pt x="4382" y="0"/>
                    </a:moveTo>
                    <a:cubicBezTo>
                      <a:pt x="3608" y="0"/>
                      <a:pt x="2929" y="500"/>
                      <a:pt x="2679" y="1179"/>
                    </a:cubicBezTo>
                    <a:cubicBezTo>
                      <a:pt x="2417" y="1036"/>
                      <a:pt x="2131" y="953"/>
                      <a:pt x="1822" y="953"/>
                    </a:cubicBezTo>
                    <a:cubicBezTo>
                      <a:pt x="822" y="953"/>
                      <a:pt x="0" y="1774"/>
                      <a:pt x="0" y="2775"/>
                    </a:cubicBezTo>
                    <a:cubicBezTo>
                      <a:pt x="0" y="3775"/>
                      <a:pt x="822" y="4596"/>
                      <a:pt x="1822" y="4596"/>
                    </a:cubicBezTo>
                    <a:cubicBezTo>
                      <a:pt x="2596" y="4596"/>
                      <a:pt x="3262" y="4120"/>
                      <a:pt x="3512" y="3417"/>
                    </a:cubicBezTo>
                    <a:cubicBezTo>
                      <a:pt x="3763" y="3548"/>
                      <a:pt x="4060" y="3644"/>
                      <a:pt x="4382" y="3644"/>
                    </a:cubicBezTo>
                    <a:cubicBezTo>
                      <a:pt x="4798" y="3644"/>
                      <a:pt x="5191" y="3489"/>
                      <a:pt x="5513" y="3239"/>
                    </a:cubicBezTo>
                    <a:cubicBezTo>
                      <a:pt x="5822" y="2989"/>
                      <a:pt x="6049" y="2632"/>
                      <a:pt x="6132" y="2239"/>
                    </a:cubicBezTo>
                    <a:cubicBezTo>
                      <a:pt x="6156" y="2167"/>
                      <a:pt x="6096" y="2072"/>
                      <a:pt x="6013" y="2060"/>
                    </a:cubicBezTo>
                    <a:cubicBezTo>
                      <a:pt x="6004" y="2059"/>
                      <a:pt x="5996" y="2058"/>
                      <a:pt x="5987" y="2058"/>
                    </a:cubicBezTo>
                    <a:cubicBezTo>
                      <a:pt x="5911" y="2058"/>
                      <a:pt x="5833" y="2104"/>
                      <a:pt x="5822" y="2179"/>
                    </a:cubicBezTo>
                    <a:cubicBezTo>
                      <a:pt x="5656" y="2870"/>
                      <a:pt x="5060" y="3322"/>
                      <a:pt x="4370" y="3322"/>
                    </a:cubicBezTo>
                    <a:cubicBezTo>
                      <a:pt x="3834" y="3322"/>
                      <a:pt x="3334" y="3048"/>
                      <a:pt x="3072" y="2572"/>
                    </a:cubicBezTo>
                    <a:cubicBezTo>
                      <a:pt x="3036" y="2417"/>
                      <a:pt x="2977" y="2274"/>
                      <a:pt x="2905" y="2132"/>
                    </a:cubicBezTo>
                    <a:cubicBezTo>
                      <a:pt x="2715" y="1215"/>
                      <a:pt x="3429" y="334"/>
                      <a:pt x="4370" y="334"/>
                    </a:cubicBezTo>
                    <a:cubicBezTo>
                      <a:pt x="5060" y="334"/>
                      <a:pt x="5656" y="810"/>
                      <a:pt x="5822" y="1477"/>
                    </a:cubicBezTo>
                    <a:cubicBezTo>
                      <a:pt x="5832" y="1556"/>
                      <a:pt x="5899" y="1602"/>
                      <a:pt x="5969" y="1602"/>
                    </a:cubicBezTo>
                    <a:cubicBezTo>
                      <a:pt x="5984" y="1602"/>
                      <a:pt x="5998" y="1600"/>
                      <a:pt x="6013" y="1596"/>
                    </a:cubicBezTo>
                    <a:cubicBezTo>
                      <a:pt x="6108" y="1584"/>
                      <a:pt x="6144" y="1489"/>
                      <a:pt x="6132" y="1405"/>
                    </a:cubicBezTo>
                    <a:cubicBezTo>
                      <a:pt x="6049" y="1024"/>
                      <a:pt x="5822" y="667"/>
                      <a:pt x="5513" y="405"/>
                    </a:cubicBezTo>
                    <a:cubicBezTo>
                      <a:pt x="5191" y="155"/>
                      <a:pt x="4775" y="0"/>
                      <a:pt x="43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569;p16">
                <a:extLst>
                  <a:ext uri="{FF2B5EF4-FFF2-40B4-BE49-F238E27FC236}">
                    <a16:creationId xmlns="" xmlns:a16="http://schemas.microsoft.com/office/drawing/2014/main" id="{2D3FA1BB-EE8C-4EF8-AAC3-B601EB55E202}"/>
                  </a:ext>
                </a:extLst>
              </p:cNvPr>
              <p:cNvSpPr/>
              <p:nvPr/>
            </p:nvSpPr>
            <p:spPr>
              <a:xfrm>
                <a:off x="4215914" y="3415061"/>
                <a:ext cx="28072" cy="49301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549" extrusionOk="0">
                    <a:moveTo>
                      <a:pt x="405" y="298"/>
                    </a:moveTo>
                    <a:lnTo>
                      <a:pt x="405" y="584"/>
                    </a:lnTo>
                    <a:cubicBezTo>
                      <a:pt x="286" y="537"/>
                      <a:pt x="262" y="501"/>
                      <a:pt x="262" y="429"/>
                    </a:cubicBezTo>
                    <a:cubicBezTo>
                      <a:pt x="262" y="358"/>
                      <a:pt x="334" y="310"/>
                      <a:pt x="405" y="298"/>
                    </a:cubicBezTo>
                    <a:close/>
                    <a:moveTo>
                      <a:pt x="512" y="882"/>
                    </a:moveTo>
                    <a:cubicBezTo>
                      <a:pt x="631" y="918"/>
                      <a:pt x="643" y="977"/>
                      <a:pt x="643" y="1060"/>
                    </a:cubicBezTo>
                    <a:cubicBezTo>
                      <a:pt x="643" y="1144"/>
                      <a:pt x="584" y="1191"/>
                      <a:pt x="512" y="1203"/>
                    </a:cubicBezTo>
                    <a:lnTo>
                      <a:pt x="512" y="882"/>
                    </a:lnTo>
                    <a:close/>
                    <a:moveTo>
                      <a:pt x="465" y="1"/>
                    </a:moveTo>
                    <a:cubicBezTo>
                      <a:pt x="441" y="1"/>
                      <a:pt x="405" y="13"/>
                      <a:pt x="405" y="48"/>
                    </a:cubicBezTo>
                    <a:lnTo>
                      <a:pt x="405" y="96"/>
                    </a:lnTo>
                    <a:cubicBezTo>
                      <a:pt x="179" y="132"/>
                      <a:pt x="48" y="251"/>
                      <a:pt x="48" y="477"/>
                    </a:cubicBezTo>
                    <a:cubicBezTo>
                      <a:pt x="48" y="715"/>
                      <a:pt x="226" y="787"/>
                      <a:pt x="405" y="846"/>
                    </a:cubicBezTo>
                    <a:lnTo>
                      <a:pt x="405" y="1215"/>
                    </a:lnTo>
                    <a:cubicBezTo>
                      <a:pt x="298" y="1203"/>
                      <a:pt x="262" y="1156"/>
                      <a:pt x="167" y="1096"/>
                    </a:cubicBezTo>
                    <a:cubicBezTo>
                      <a:pt x="150" y="1084"/>
                      <a:pt x="133" y="1079"/>
                      <a:pt x="117" y="1079"/>
                    </a:cubicBezTo>
                    <a:cubicBezTo>
                      <a:pt x="53" y="1079"/>
                      <a:pt x="0" y="1158"/>
                      <a:pt x="0" y="1215"/>
                    </a:cubicBezTo>
                    <a:cubicBezTo>
                      <a:pt x="0" y="1251"/>
                      <a:pt x="24" y="1275"/>
                      <a:pt x="36" y="1299"/>
                    </a:cubicBezTo>
                    <a:cubicBezTo>
                      <a:pt x="107" y="1394"/>
                      <a:pt x="274" y="1441"/>
                      <a:pt x="405" y="1441"/>
                    </a:cubicBezTo>
                    <a:lnTo>
                      <a:pt x="405" y="1501"/>
                    </a:lnTo>
                    <a:cubicBezTo>
                      <a:pt x="405" y="1537"/>
                      <a:pt x="441" y="1549"/>
                      <a:pt x="465" y="1549"/>
                    </a:cubicBezTo>
                    <a:cubicBezTo>
                      <a:pt x="500" y="1549"/>
                      <a:pt x="524" y="1525"/>
                      <a:pt x="524" y="1501"/>
                    </a:cubicBezTo>
                    <a:lnTo>
                      <a:pt x="524" y="1441"/>
                    </a:lnTo>
                    <a:cubicBezTo>
                      <a:pt x="715" y="1406"/>
                      <a:pt x="881" y="1299"/>
                      <a:pt x="881" y="1037"/>
                    </a:cubicBezTo>
                    <a:cubicBezTo>
                      <a:pt x="881" y="787"/>
                      <a:pt x="715" y="703"/>
                      <a:pt x="524" y="620"/>
                    </a:cubicBezTo>
                    <a:lnTo>
                      <a:pt x="524" y="298"/>
                    </a:lnTo>
                    <a:cubicBezTo>
                      <a:pt x="596" y="298"/>
                      <a:pt x="631" y="310"/>
                      <a:pt x="703" y="358"/>
                    </a:cubicBezTo>
                    <a:cubicBezTo>
                      <a:pt x="717" y="362"/>
                      <a:pt x="732" y="364"/>
                      <a:pt x="746" y="364"/>
                    </a:cubicBezTo>
                    <a:cubicBezTo>
                      <a:pt x="777" y="364"/>
                      <a:pt x="805" y="351"/>
                      <a:pt x="822" y="310"/>
                    </a:cubicBezTo>
                    <a:cubicBezTo>
                      <a:pt x="857" y="263"/>
                      <a:pt x="869" y="203"/>
                      <a:pt x="810" y="156"/>
                    </a:cubicBezTo>
                    <a:cubicBezTo>
                      <a:pt x="738" y="96"/>
                      <a:pt x="619" y="84"/>
                      <a:pt x="524" y="84"/>
                    </a:cubicBezTo>
                    <a:lnTo>
                      <a:pt x="524" y="48"/>
                    </a:lnTo>
                    <a:cubicBezTo>
                      <a:pt x="524" y="13"/>
                      <a:pt x="500" y="1"/>
                      <a:pt x="4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570;p16">
                <a:extLst>
                  <a:ext uri="{FF2B5EF4-FFF2-40B4-BE49-F238E27FC236}">
                    <a16:creationId xmlns="" xmlns:a16="http://schemas.microsoft.com/office/drawing/2014/main" id="{9C5E2404-E766-4D07-8016-4224C7689F05}"/>
                  </a:ext>
                </a:extLst>
              </p:cNvPr>
              <p:cNvSpPr/>
              <p:nvPr/>
            </p:nvSpPr>
            <p:spPr>
              <a:xfrm>
                <a:off x="3988156" y="3495935"/>
                <a:ext cx="353954" cy="203155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6383" extrusionOk="0">
                    <a:moveTo>
                      <a:pt x="3525" y="1884"/>
                    </a:moveTo>
                    <a:cubicBezTo>
                      <a:pt x="3540" y="1884"/>
                      <a:pt x="3561" y="1898"/>
                      <a:pt x="3561" y="1925"/>
                    </a:cubicBezTo>
                    <a:cubicBezTo>
                      <a:pt x="3632" y="2103"/>
                      <a:pt x="4632" y="4770"/>
                      <a:pt x="4680" y="4854"/>
                    </a:cubicBezTo>
                    <a:cubicBezTo>
                      <a:pt x="4692" y="4865"/>
                      <a:pt x="4680" y="4901"/>
                      <a:pt x="4644" y="4901"/>
                    </a:cubicBezTo>
                    <a:lnTo>
                      <a:pt x="3930" y="5163"/>
                    </a:lnTo>
                    <a:cubicBezTo>
                      <a:pt x="3882" y="5032"/>
                      <a:pt x="2870" y="2341"/>
                      <a:pt x="2799" y="2163"/>
                    </a:cubicBezTo>
                    <a:lnTo>
                      <a:pt x="3513" y="1889"/>
                    </a:lnTo>
                    <a:cubicBezTo>
                      <a:pt x="3516" y="1886"/>
                      <a:pt x="3520" y="1884"/>
                      <a:pt x="3525" y="1884"/>
                    </a:cubicBezTo>
                    <a:close/>
                    <a:moveTo>
                      <a:pt x="2501" y="2294"/>
                    </a:moveTo>
                    <a:lnTo>
                      <a:pt x="3632" y="5306"/>
                    </a:lnTo>
                    <a:cubicBezTo>
                      <a:pt x="3096" y="5496"/>
                      <a:pt x="1763" y="5997"/>
                      <a:pt x="1536" y="6092"/>
                    </a:cubicBezTo>
                    <a:cubicBezTo>
                      <a:pt x="1528" y="6095"/>
                      <a:pt x="1520" y="6096"/>
                      <a:pt x="1511" y="6096"/>
                    </a:cubicBezTo>
                    <a:cubicBezTo>
                      <a:pt x="1485" y="6096"/>
                      <a:pt x="1459" y="6081"/>
                      <a:pt x="1441" y="6044"/>
                    </a:cubicBezTo>
                    <a:lnTo>
                      <a:pt x="358" y="3175"/>
                    </a:lnTo>
                    <a:cubicBezTo>
                      <a:pt x="346" y="3139"/>
                      <a:pt x="358" y="3103"/>
                      <a:pt x="405" y="3080"/>
                    </a:cubicBezTo>
                    <a:cubicBezTo>
                      <a:pt x="1084" y="2829"/>
                      <a:pt x="2025" y="2472"/>
                      <a:pt x="2501" y="2294"/>
                    </a:cubicBezTo>
                    <a:close/>
                    <a:moveTo>
                      <a:pt x="10195" y="0"/>
                    </a:moveTo>
                    <a:cubicBezTo>
                      <a:pt x="9949" y="0"/>
                      <a:pt x="9714" y="126"/>
                      <a:pt x="9537" y="282"/>
                    </a:cubicBezTo>
                    <a:lnTo>
                      <a:pt x="7835" y="1698"/>
                    </a:lnTo>
                    <a:cubicBezTo>
                      <a:pt x="7740" y="1496"/>
                      <a:pt x="7537" y="1282"/>
                      <a:pt x="7144" y="1282"/>
                    </a:cubicBezTo>
                    <a:cubicBezTo>
                      <a:pt x="6745" y="1282"/>
                      <a:pt x="6434" y="1280"/>
                      <a:pt x="6185" y="1280"/>
                    </a:cubicBezTo>
                    <a:cubicBezTo>
                      <a:pt x="5437" y="1280"/>
                      <a:pt x="5254" y="1294"/>
                      <a:pt x="4977" y="1401"/>
                    </a:cubicBezTo>
                    <a:lnTo>
                      <a:pt x="3882" y="1853"/>
                    </a:lnTo>
                    <a:lnTo>
                      <a:pt x="3870" y="1806"/>
                    </a:lnTo>
                    <a:cubicBezTo>
                      <a:pt x="3814" y="1665"/>
                      <a:pt x="3669" y="1569"/>
                      <a:pt x="3523" y="1569"/>
                    </a:cubicBezTo>
                    <a:cubicBezTo>
                      <a:pt x="3484" y="1569"/>
                      <a:pt x="3444" y="1576"/>
                      <a:pt x="3406" y="1591"/>
                    </a:cubicBezTo>
                    <a:lnTo>
                      <a:pt x="2596" y="1913"/>
                    </a:lnTo>
                    <a:cubicBezTo>
                      <a:pt x="2239" y="2044"/>
                      <a:pt x="1084" y="2472"/>
                      <a:pt x="298" y="2770"/>
                    </a:cubicBezTo>
                    <a:cubicBezTo>
                      <a:pt x="108" y="2841"/>
                      <a:pt x="1" y="3068"/>
                      <a:pt x="72" y="3258"/>
                    </a:cubicBezTo>
                    <a:lnTo>
                      <a:pt x="1167" y="6139"/>
                    </a:lnTo>
                    <a:cubicBezTo>
                      <a:pt x="1222" y="6285"/>
                      <a:pt x="1368" y="6382"/>
                      <a:pt x="1518" y="6382"/>
                    </a:cubicBezTo>
                    <a:cubicBezTo>
                      <a:pt x="1564" y="6382"/>
                      <a:pt x="1611" y="6373"/>
                      <a:pt x="1656" y="6354"/>
                    </a:cubicBezTo>
                    <a:cubicBezTo>
                      <a:pt x="1906" y="6270"/>
                      <a:pt x="3549" y="5639"/>
                      <a:pt x="3894" y="5508"/>
                    </a:cubicBezTo>
                    <a:lnTo>
                      <a:pt x="4763" y="5175"/>
                    </a:lnTo>
                    <a:cubicBezTo>
                      <a:pt x="4942" y="5104"/>
                      <a:pt x="5049" y="4901"/>
                      <a:pt x="4965" y="4723"/>
                    </a:cubicBezTo>
                    <a:lnTo>
                      <a:pt x="4954" y="4675"/>
                    </a:lnTo>
                    <a:cubicBezTo>
                      <a:pt x="5525" y="4437"/>
                      <a:pt x="5537" y="4413"/>
                      <a:pt x="6120" y="4413"/>
                    </a:cubicBezTo>
                    <a:cubicBezTo>
                      <a:pt x="6204" y="4413"/>
                      <a:pt x="6275" y="4330"/>
                      <a:pt x="6275" y="4246"/>
                    </a:cubicBezTo>
                    <a:cubicBezTo>
                      <a:pt x="6275" y="4151"/>
                      <a:pt x="6204" y="4080"/>
                      <a:pt x="6120" y="4080"/>
                    </a:cubicBezTo>
                    <a:cubicBezTo>
                      <a:pt x="5477" y="4080"/>
                      <a:pt x="5418" y="4127"/>
                      <a:pt x="4834" y="4377"/>
                    </a:cubicBezTo>
                    <a:lnTo>
                      <a:pt x="3989" y="2127"/>
                    </a:lnTo>
                    <a:lnTo>
                      <a:pt x="5073" y="1686"/>
                    </a:lnTo>
                    <a:cubicBezTo>
                      <a:pt x="5294" y="1601"/>
                      <a:pt x="5460" y="1589"/>
                      <a:pt x="6106" y="1589"/>
                    </a:cubicBezTo>
                    <a:cubicBezTo>
                      <a:pt x="6364" y="1589"/>
                      <a:pt x="6699" y="1591"/>
                      <a:pt x="7144" y="1591"/>
                    </a:cubicBezTo>
                    <a:cubicBezTo>
                      <a:pt x="7323" y="1591"/>
                      <a:pt x="7442" y="1651"/>
                      <a:pt x="7513" y="1770"/>
                    </a:cubicBezTo>
                    <a:cubicBezTo>
                      <a:pt x="7573" y="1865"/>
                      <a:pt x="7573" y="1948"/>
                      <a:pt x="7585" y="1984"/>
                    </a:cubicBezTo>
                    <a:cubicBezTo>
                      <a:pt x="7585" y="2044"/>
                      <a:pt x="7549" y="2341"/>
                      <a:pt x="7263" y="2389"/>
                    </a:cubicBezTo>
                    <a:cubicBezTo>
                      <a:pt x="6835" y="2460"/>
                      <a:pt x="5882" y="2591"/>
                      <a:pt x="5882" y="2591"/>
                    </a:cubicBezTo>
                    <a:cubicBezTo>
                      <a:pt x="5787" y="2603"/>
                      <a:pt x="5727" y="2687"/>
                      <a:pt x="5739" y="2770"/>
                    </a:cubicBezTo>
                    <a:cubicBezTo>
                      <a:pt x="5763" y="2841"/>
                      <a:pt x="5823" y="2901"/>
                      <a:pt x="5906" y="2901"/>
                    </a:cubicBezTo>
                    <a:lnTo>
                      <a:pt x="5942" y="2901"/>
                    </a:lnTo>
                    <a:cubicBezTo>
                      <a:pt x="5954" y="2901"/>
                      <a:pt x="6894" y="2770"/>
                      <a:pt x="7335" y="2699"/>
                    </a:cubicBezTo>
                    <a:cubicBezTo>
                      <a:pt x="7740" y="2627"/>
                      <a:pt x="7882" y="2282"/>
                      <a:pt x="7918" y="2056"/>
                    </a:cubicBezTo>
                    <a:lnTo>
                      <a:pt x="9764" y="520"/>
                    </a:lnTo>
                    <a:cubicBezTo>
                      <a:pt x="9875" y="408"/>
                      <a:pt x="10028" y="311"/>
                      <a:pt x="10188" y="311"/>
                    </a:cubicBezTo>
                    <a:cubicBezTo>
                      <a:pt x="10285" y="311"/>
                      <a:pt x="10384" y="347"/>
                      <a:pt x="10478" y="436"/>
                    </a:cubicBezTo>
                    <a:cubicBezTo>
                      <a:pt x="10776" y="734"/>
                      <a:pt x="10502" y="1091"/>
                      <a:pt x="10430" y="1151"/>
                    </a:cubicBezTo>
                    <a:cubicBezTo>
                      <a:pt x="10359" y="1222"/>
                      <a:pt x="8097" y="3651"/>
                      <a:pt x="8097" y="3651"/>
                    </a:cubicBezTo>
                    <a:cubicBezTo>
                      <a:pt x="7763" y="4020"/>
                      <a:pt x="7323" y="4080"/>
                      <a:pt x="7144" y="4092"/>
                    </a:cubicBezTo>
                    <a:lnTo>
                      <a:pt x="6847" y="4092"/>
                    </a:lnTo>
                    <a:cubicBezTo>
                      <a:pt x="6751" y="4092"/>
                      <a:pt x="6680" y="4175"/>
                      <a:pt x="6680" y="4258"/>
                    </a:cubicBezTo>
                    <a:cubicBezTo>
                      <a:pt x="6680" y="4353"/>
                      <a:pt x="6751" y="4425"/>
                      <a:pt x="6847" y="4425"/>
                    </a:cubicBezTo>
                    <a:lnTo>
                      <a:pt x="7156" y="4425"/>
                    </a:lnTo>
                    <a:cubicBezTo>
                      <a:pt x="7382" y="4413"/>
                      <a:pt x="7918" y="4330"/>
                      <a:pt x="8335" y="3877"/>
                    </a:cubicBezTo>
                    <a:cubicBezTo>
                      <a:pt x="10669" y="1377"/>
                      <a:pt x="10669" y="1377"/>
                      <a:pt x="10669" y="1353"/>
                    </a:cubicBezTo>
                    <a:cubicBezTo>
                      <a:pt x="10883" y="1151"/>
                      <a:pt x="11121" y="627"/>
                      <a:pt x="10704" y="210"/>
                    </a:cubicBezTo>
                    <a:cubicBezTo>
                      <a:pt x="10539" y="60"/>
                      <a:pt x="10365" y="0"/>
                      <a:pt x="101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" name="Grupo 25">
            <a:extLst>
              <a:ext uri="{FF2B5EF4-FFF2-40B4-BE49-F238E27FC236}">
                <a16:creationId xmlns="" xmlns:a16="http://schemas.microsoft.com/office/drawing/2014/main" id="{181F051A-BB80-47AA-8D9A-56EAE4893701}"/>
              </a:ext>
            </a:extLst>
          </p:cNvPr>
          <p:cNvGrpSpPr/>
          <p:nvPr/>
        </p:nvGrpSpPr>
        <p:grpSpPr>
          <a:xfrm>
            <a:off x="5720764" y="4408976"/>
            <a:ext cx="528675" cy="528675"/>
            <a:chOff x="5720764" y="5239955"/>
            <a:chExt cx="528675" cy="528675"/>
          </a:xfrm>
        </p:grpSpPr>
        <p:sp>
          <p:nvSpPr>
            <p:cNvPr id="27" name="Elipse 26">
              <a:extLst>
                <a:ext uri="{FF2B5EF4-FFF2-40B4-BE49-F238E27FC236}">
                  <a16:creationId xmlns="" xmlns:a16="http://schemas.microsoft.com/office/drawing/2014/main" id="{8E7890C4-7046-4185-B80A-2C489DC59B7C}"/>
                </a:ext>
              </a:extLst>
            </p:cNvPr>
            <p:cNvSpPr/>
            <p:nvPr/>
          </p:nvSpPr>
          <p:spPr>
            <a:xfrm>
              <a:off x="5720764" y="5239955"/>
              <a:ext cx="528675" cy="5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8" name="Google Shape;9481;p16">
              <a:extLst>
                <a:ext uri="{FF2B5EF4-FFF2-40B4-BE49-F238E27FC236}">
                  <a16:creationId xmlns="" xmlns:a16="http://schemas.microsoft.com/office/drawing/2014/main" id="{E27201D2-BA2C-49BF-A0C7-83EEC8D00623}"/>
                </a:ext>
              </a:extLst>
            </p:cNvPr>
            <p:cNvGrpSpPr/>
            <p:nvPr/>
          </p:nvGrpSpPr>
          <p:grpSpPr>
            <a:xfrm>
              <a:off x="5761688" y="5340763"/>
              <a:ext cx="446826" cy="327059"/>
              <a:chOff x="5733194" y="2431718"/>
              <a:chExt cx="446826" cy="327059"/>
            </a:xfrm>
            <a:solidFill>
              <a:schemeClr val="tx2"/>
            </a:solidFill>
          </p:grpSpPr>
          <p:sp>
            <p:nvSpPr>
              <p:cNvPr id="29" name="Google Shape;9482;p16">
                <a:extLst>
                  <a:ext uri="{FF2B5EF4-FFF2-40B4-BE49-F238E27FC236}">
                    <a16:creationId xmlns="" xmlns:a16="http://schemas.microsoft.com/office/drawing/2014/main" id="{03FC178A-73EA-4F32-807D-F6625C24C843}"/>
                  </a:ext>
                </a:extLst>
              </p:cNvPr>
              <p:cNvSpPr/>
              <p:nvPr/>
            </p:nvSpPr>
            <p:spPr>
              <a:xfrm>
                <a:off x="6032946" y="2474145"/>
                <a:ext cx="56112" cy="2011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32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17"/>
                      <a:pt x="215" y="417"/>
                    </a:cubicBezTo>
                    <a:cubicBezTo>
                      <a:pt x="441" y="417"/>
                      <a:pt x="1108" y="453"/>
                      <a:pt x="1429" y="620"/>
                    </a:cubicBezTo>
                    <a:cubicBezTo>
                      <a:pt x="1465" y="632"/>
                      <a:pt x="1489" y="632"/>
                      <a:pt x="1525" y="632"/>
                    </a:cubicBezTo>
                    <a:cubicBezTo>
                      <a:pt x="1596" y="632"/>
                      <a:pt x="1668" y="584"/>
                      <a:pt x="1703" y="513"/>
                    </a:cubicBezTo>
                    <a:cubicBezTo>
                      <a:pt x="1763" y="417"/>
                      <a:pt x="1727" y="298"/>
                      <a:pt x="1632" y="239"/>
                    </a:cubicBezTo>
                    <a:cubicBezTo>
                      <a:pt x="1156" y="1"/>
                      <a:pt x="263" y="1"/>
                      <a:pt x="2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483;p16">
                <a:extLst>
                  <a:ext uri="{FF2B5EF4-FFF2-40B4-BE49-F238E27FC236}">
                    <a16:creationId xmlns="" xmlns:a16="http://schemas.microsoft.com/office/drawing/2014/main" id="{A960522C-27D6-4E6F-A07C-89DBEBA775BE}"/>
                  </a:ext>
                </a:extLst>
              </p:cNvPr>
              <p:cNvSpPr/>
              <p:nvPr/>
            </p:nvSpPr>
            <p:spPr>
              <a:xfrm>
                <a:off x="5733194" y="2431718"/>
                <a:ext cx="446826" cy="327059"/>
              </a:xfrm>
              <a:custGeom>
                <a:avLst/>
                <a:gdLst/>
                <a:ahLst/>
                <a:cxnLst/>
                <a:rect l="l" t="t" r="r" b="b"/>
                <a:pathLst>
                  <a:path w="14039" h="10276" extrusionOk="0">
                    <a:moveTo>
                      <a:pt x="11621" y="655"/>
                    </a:moveTo>
                    <a:lnTo>
                      <a:pt x="11621" y="1500"/>
                    </a:lnTo>
                    <a:cubicBezTo>
                      <a:pt x="11621" y="1631"/>
                      <a:pt x="11598" y="1762"/>
                      <a:pt x="11538" y="1905"/>
                    </a:cubicBezTo>
                    <a:lnTo>
                      <a:pt x="11431" y="2108"/>
                    </a:lnTo>
                    <a:cubicBezTo>
                      <a:pt x="11419" y="2143"/>
                      <a:pt x="11419" y="2167"/>
                      <a:pt x="11419" y="2203"/>
                    </a:cubicBezTo>
                    <a:lnTo>
                      <a:pt x="11419" y="2631"/>
                    </a:lnTo>
                    <a:cubicBezTo>
                      <a:pt x="11419" y="2929"/>
                      <a:pt x="11300" y="3215"/>
                      <a:pt x="11074" y="3429"/>
                    </a:cubicBezTo>
                    <a:cubicBezTo>
                      <a:pt x="10858" y="3634"/>
                      <a:pt x="10599" y="3751"/>
                      <a:pt x="10317" y="3751"/>
                    </a:cubicBezTo>
                    <a:cubicBezTo>
                      <a:pt x="10303" y="3751"/>
                      <a:pt x="10290" y="3751"/>
                      <a:pt x="10276" y="3751"/>
                    </a:cubicBezTo>
                    <a:cubicBezTo>
                      <a:pt x="9657" y="3739"/>
                      <a:pt x="9181" y="3215"/>
                      <a:pt x="9181" y="2584"/>
                    </a:cubicBezTo>
                    <a:lnTo>
                      <a:pt x="9181" y="2203"/>
                    </a:lnTo>
                    <a:cubicBezTo>
                      <a:pt x="9181" y="2167"/>
                      <a:pt x="9181" y="2143"/>
                      <a:pt x="9169" y="2108"/>
                    </a:cubicBezTo>
                    <a:lnTo>
                      <a:pt x="9038" y="1857"/>
                    </a:lnTo>
                    <a:cubicBezTo>
                      <a:pt x="8990" y="1762"/>
                      <a:pt x="8966" y="1667"/>
                      <a:pt x="8966" y="1560"/>
                    </a:cubicBezTo>
                    <a:lnTo>
                      <a:pt x="8966" y="1548"/>
                    </a:lnTo>
                    <a:cubicBezTo>
                      <a:pt x="8966" y="1048"/>
                      <a:pt x="9359" y="655"/>
                      <a:pt x="9859" y="655"/>
                    </a:cubicBezTo>
                    <a:close/>
                    <a:moveTo>
                      <a:pt x="4156" y="429"/>
                    </a:moveTo>
                    <a:cubicBezTo>
                      <a:pt x="4513" y="429"/>
                      <a:pt x="4823" y="560"/>
                      <a:pt x="5061" y="822"/>
                    </a:cubicBezTo>
                    <a:cubicBezTo>
                      <a:pt x="5299" y="1072"/>
                      <a:pt x="5442" y="1417"/>
                      <a:pt x="5478" y="1786"/>
                    </a:cubicBezTo>
                    <a:cubicBezTo>
                      <a:pt x="5513" y="2215"/>
                      <a:pt x="5656" y="3108"/>
                      <a:pt x="5847" y="3643"/>
                    </a:cubicBezTo>
                    <a:lnTo>
                      <a:pt x="5835" y="3643"/>
                    </a:lnTo>
                    <a:cubicBezTo>
                      <a:pt x="5525" y="3762"/>
                      <a:pt x="4882" y="3941"/>
                      <a:pt x="4132" y="3941"/>
                    </a:cubicBezTo>
                    <a:cubicBezTo>
                      <a:pt x="4077" y="3944"/>
                      <a:pt x="4021" y="3945"/>
                      <a:pt x="3967" y="3945"/>
                    </a:cubicBezTo>
                    <a:cubicBezTo>
                      <a:pt x="3330" y="3945"/>
                      <a:pt x="2762" y="3765"/>
                      <a:pt x="2477" y="3655"/>
                    </a:cubicBezTo>
                    <a:cubicBezTo>
                      <a:pt x="2656" y="3108"/>
                      <a:pt x="2799" y="2215"/>
                      <a:pt x="2835" y="1786"/>
                    </a:cubicBezTo>
                    <a:cubicBezTo>
                      <a:pt x="2858" y="1417"/>
                      <a:pt x="3013" y="1072"/>
                      <a:pt x="3251" y="822"/>
                    </a:cubicBezTo>
                    <a:cubicBezTo>
                      <a:pt x="3501" y="560"/>
                      <a:pt x="3811" y="429"/>
                      <a:pt x="4156" y="429"/>
                    </a:cubicBezTo>
                    <a:close/>
                    <a:moveTo>
                      <a:pt x="10752" y="4096"/>
                    </a:moveTo>
                    <a:cubicBezTo>
                      <a:pt x="10752" y="4155"/>
                      <a:pt x="10764" y="4215"/>
                      <a:pt x="10776" y="4274"/>
                    </a:cubicBezTo>
                    <a:lnTo>
                      <a:pt x="10609" y="4429"/>
                    </a:lnTo>
                    <a:cubicBezTo>
                      <a:pt x="10526" y="4524"/>
                      <a:pt x="10419" y="4572"/>
                      <a:pt x="10300" y="4572"/>
                    </a:cubicBezTo>
                    <a:cubicBezTo>
                      <a:pt x="10181" y="4572"/>
                      <a:pt x="10062" y="4524"/>
                      <a:pt x="9990" y="4429"/>
                    </a:cubicBezTo>
                    <a:lnTo>
                      <a:pt x="9823" y="4274"/>
                    </a:lnTo>
                    <a:cubicBezTo>
                      <a:pt x="9835" y="4215"/>
                      <a:pt x="9859" y="4155"/>
                      <a:pt x="9859" y="4096"/>
                    </a:cubicBezTo>
                    <a:cubicBezTo>
                      <a:pt x="9990" y="4132"/>
                      <a:pt x="10121" y="4167"/>
                      <a:pt x="10252" y="4167"/>
                    </a:cubicBezTo>
                    <a:lnTo>
                      <a:pt x="10300" y="4167"/>
                    </a:lnTo>
                    <a:cubicBezTo>
                      <a:pt x="10455" y="4167"/>
                      <a:pt x="10609" y="4132"/>
                      <a:pt x="10752" y="4096"/>
                    </a:cubicBezTo>
                    <a:close/>
                    <a:moveTo>
                      <a:pt x="4692" y="4358"/>
                    </a:moveTo>
                    <a:cubicBezTo>
                      <a:pt x="4763" y="4524"/>
                      <a:pt x="4918" y="4644"/>
                      <a:pt x="5097" y="4691"/>
                    </a:cubicBezTo>
                    <a:lnTo>
                      <a:pt x="5835" y="4894"/>
                    </a:lnTo>
                    <a:cubicBezTo>
                      <a:pt x="6025" y="4953"/>
                      <a:pt x="6168" y="5132"/>
                      <a:pt x="6168" y="5322"/>
                    </a:cubicBezTo>
                    <a:lnTo>
                      <a:pt x="6168" y="7251"/>
                    </a:lnTo>
                    <a:cubicBezTo>
                      <a:pt x="6168" y="7501"/>
                      <a:pt x="5954" y="7692"/>
                      <a:pt x="5716" y="7692"/>
                    </a:cubicBezTo>
                    <a:lnTo>
                      <a:pt x="5704" y="7692"/>
                    </a:lnTo>
                    <a:lnTo>
                      <a:pt x="5704" y="6144"/>
                    </a:lnTo>
                    <a:cubicBezTo>
                      <a:pt x="5668" y="5787"/>
                      <a:pt x="5394" y="5501"/>
                      <a:pt x="5025" y="5501"/>
                    </a:cubicBezTo>
                    <a:lnTo>
                      <a:pt x="3275" y="5501"/>
                    </a:lnTo>
                    <a:cubicBezTo>
                      <a:pt x="2918" y="5501"/>
                      <a:pt x="2632" y="5787"/>
                      <a:pt x="2632" y="6144"/>
                    </a:cubicBezTo>
                    <a:lnTo>
                      <a:pt x="2632" y="7692"/>
                    </a:lnTo>
                    <a:lnTo>
                      <a:pt x="2620" y="7692"/>
                    </a:lnTo>
                    <a:cubicBezTo>
                      <a:pt x="2370" y="7692"/>
                      <a:pt x="2180" y="7489"/>
                      <a:pt x="2180" y="7251"/>
                    </a:cubicBezTo>
                    <a:lnTo>
                      <a:pt x="2180" y="5322"/>
                    </a:lnTo>
                    <a:cubicBezTo>
                      <a:pt x="2180" y="5132"/>
                      <a:pt x="2311" y="4941"/>
                      <a:pt x="2501" y="4894"/>
                    </a:cubicBezTo>
                    <a:lnTo>
                      <a:pt x="3251" y="4691"/>
                    </a:lnTo>
                    <a:cubicBezTo>
                      <a:pt x="3430" y="4644"/>
                      <a:pt x="3561" y="4524"/>
                      <a:pt x="3644" y="4358"/>
                    </a:cubicBezTo>
                    <a:cubicBezTo>
                      <a:pt x="3811" y="4370"/>
                      <a:pt x="3989" y="4394"/>
                      <a:pt x="4168" y="4394"/>
                    </a:cubicBezTo>
                    <a:cubicBezTo>
                      <a:pt x="4347" y="4394"/>
                      <a:pt x="4525" y="4370"/>
                      <a:pt x="4692" y="4358"/>
                    </a:cubicBezTo>
                    <a:close/>
                    <a:moveTo>
                      <a:pt x="10526" y="5906"/>
                    </a:moveTo>
                    <a:cubicBezTo>
                      <a:pt x="10538" y="5906"/>
                      <a:pt x="10538" y="5906"/>
                      <a:pt x="10538" y="5918"/>
                    </a:cubicBezTo>
                    <a:lnTo>
                      <a:pt x="10538" y="7680"/>
                    </a:lnTo>
                    <a:cubicBezTo>
                      <a:pt x="10538" y="7692"/>
                      <a:pt x="10538" y="7692"/>
                      <a:pt x="10526" y="7692"/>
                    </a:cubicBezTo>
                    <a:lnTo>
                      <a:pt x="7895" y="7692"/>
                    </a:lnTo>
                    <a:cubicBezTo>
                      <a:pt x="7871" y="7692"/>
                      <a:pt x="7871" y="7692"/>
                      <a:pt x="7871" y="7680"/>
                    </a:cubicBezTo>
                    <a:lnTo>
                      <a:pt x="7871" y="5918"/>
                    </a:lnTo>
                    <a:lnTo>
                      <a:pt x="10526" y="5906"/>
                    </a:lnTo>
                    <a:close/>
                    <a:moveTo>
                      <a:pt x="11050" y="4596"/>
                    </a:moveTo>
                    <a:lnTo>
                      <a:pt x="11228" y="4691"/>
                    </a:lnTo>
                    <a:lnTo>
                      <a:pt x="11967" y="4894"/>
                    </a:lnTo>
                    <a:cubicBezTo>
                      <a:pt x="12157" y="4953"/>
                      <a:pt x="12300" y="5132"/>
                      <a:pt x="12300" y="5322"/>
                    </a:cubicBezTo>
                    <a:lnTo>
                      <a:pt x="12300" y="7251"/>
                    </a:lnTo>
                    <a:cubicBezTo>
                      <a:pt x="12300" y="7501"/>
                      <a:pt x="12086" y="7692"/>
                      <a:pt x="11848" y="7692"/>
                    </a:cubicBezTo>
                    <a:lnTo>
                      <a:pt x="10955" y="7692"/>
                    </a:lnTo>
                    <a:lnTo>
                      <a:pt x="10955" y="7680"/>
                    </a:lnTo>
                    <a:lnTo>
                      <a:pt x="10955" y="7227"/>
                    </a:lnTo>
                    <a:lnTo>
                      <a:pt x="11621" y="7227"/>
                    </a:lnTo>
                    <a:cubicBezTo>
                      <a:pt x="11740" y="7227"/>
                      <a:pt x="11836" y="7144"/>
                      <a:pt x="11836" y="7025"/>
                    </a:cubicBezTo>
                    <a:lnTo>
                      <a:pt x="11836" y="5715"/>
                    </a:lnTo>
                    <a:cubicBezTo>
                      <a:pt x="11836" y="5596"/>
                      <a:pt x="11740" y="5501"/>
                      <a:pt x="11621" y="5501"/>
                    </a:cubicBezTo>
                    <a:cubicBezTo>
                      <a:pt x="11502" y="5501"/>
                      <a:pt x="11419" y="5596"/>
                      <a:pt x="11419" y="5715"/>
                    </a:cubicBezTo>
                    <a:lnTo>
                      <a:pt x="11419" y="6834"/>
                    </a:lnTo>
                    <a:lnTo>
                      <a:pt x="10955" y="6834"/>
                    </a:lnTo>
                    <a:lnTo>
                      <a:pt x="10955" y="5941"/>
                    </a:lnTo>
                    <a:cubicBezTo>
                      <a:pt x="10955" y="5691"/>
                      <a:pt x="10764" y="5525"/>
                      <a:pt x="10538" y="5525"/>
                    </a:cubicBezTo>
                    <a:lnTo>
                      <a:pt x="8335" y="5525"/>
                    </a:lnTo>
                    <a:lnTo>
                      <a:pt x="8335" y="5322"/>
                    </a:lnTo>
                    <a:lnTo>
                      <a:pt x="8299" y="5322"/>
                    </a:lnTo>
                    <a:cubicBezTo>
                      <a:pt x="8299" y="5132"/>
                      <a:pt x="8442" y="4941"/>
                      <a:pt x="8633" y="4894"/>
                    </a:cubicBezTo>
                    <a:lnTo>
                      <a:pt x="9383" y="4691"/>
                    </a:lnTo>
                    <a:cubicBezTo>
                      <a:pt x="9442" y="4667"/>
                      <a:pt x="9490" y="4644"/>
                      <a:pt x="9562" y="4596"/>
                    </a:cubicBezTo>
                    <a:lnTo>
                      <a:pt x="9693" y="4727"/>
                    </a:lnTo>
                    <a:cubicBezTo>
                      <a:pt x="9859" y="4894"/>
                      <a:pt x="10062" y="4989"/>
                      <a:pt x="10300" y="4989"/>
                    </a:cubicBezTo>
                    <a:cubicBezTo>
                      <a:pt x="10526" y="4989"/>
                      <a:pt x="10752" y="4894"/>
                      <a:pt x="10907" y="4727"/>
                    </a:cubicBezTo>
                    <a:lnTo>
                      <a:pt x="11050" y="4596"/>
                    </a:lnTo>
                    <a:close/>
                    <a:moveTo>
                      <a:pt x="2632" y="8108"/>
                    </a:moveTo>
                    <a:lnTo>
                      <a:pt x="2632" y="8573"/>
                    </a:lnTo>
                    <a:lnTo>
                      <a:pt x="846" y="8573"/>
                    </a:lnTo>
                    <a:lnTo>
                      <a:pt x="846" y="8108"/>
                    </a:lnTo>
                    <a:close/>
                    <a:moveTo>
                      <a:pt x="13157" y="8108"/>
                    </a:moveTo>
                    <a:lnTo>
                      <a:pt x="13157" y="8573"/>
                    </a:lnTo>
                    <a:lnTo>
                      <a:pt x="5668" y="8573"/>
                    </a:lnTo>
                    <a:lnTo>
                      <a:pt x="5668" y="8108"/>
                    </a:lnTo>
                    <a:close/>
                    <a:moveTo>
                      <a:pt x="5049" y="5906"/>
                    </a:moveTo>
                    <a:cubicBezTo>
                      <a:pt x="5180" y="5906"/>
                      <a:pt x="5287" y="6013"/>
                      <a:pt x="5287" y="6144"/>
                    </a:cubicBezTo>
                    <a:lnTo>
                      <a:pt x="5287" y="9001"/>
                    </a:lnTo>
                    <a:lnTo>
                      <a:pt x="3049" y="9001"/>
                    </a:lnTo>
                    <a:lnTo>
                      <a:pt x="3049" y="6144"/>
                    </a:lnTo>
                    <a:cubicBezTo>
                      <a:pt x="3049" y="6013"/>
                      <a:pt x="3156" y="5906"/>
                      <a:pt x="3287" y="5906"/>
                    </a:cubicBezTo>
                    <a:close/>
                    <a:moveTo>
                      <a:pt x="4168" y="0"/>
                    </a:moveTo>
                    <a:cubicBezTo>
                      <a:pt x="3239" y="0"/>
                      <a:pt x="2501" y="738"/>
                      <a:pt x="2430" y="1738"/>
                    </a:cubicBezTo>
                    <a:cubicBezTo>
                      <a:pt x="2394" y="2155"/>
                      <a:pt x="2263" y="2989"/>
                      <a:pt x="2084" y="3477"/>
                    </a:cubicBezTo>
                    <a:cubicBezTo>
                      <a:pt x="2037" y="3584"/>
                      <a:pt x="2049" y="3703"/>
                      <a:pt x="2096" y="3810"/>
                    </a:cubicBezTo>
                    <a:cubicBezTo>
                      <a:pt x="2144" y="3905"/>
                      <a:pt x="2239" y="3989"/>
                      <a:pt x="2334" y="4024"/>
                    </a:cubicBezTo>
                    <a:cubicBezTo>
                      <a:pt x="2513" y="4084"/>
                      <a:pt x="2811" y="4179"/>
                      <a:pt x="3156" y="4251"/>
                    </a:cubicBezTo>
                    <a:cubicBezTo>
                      <a:pt x="3144" y="4251"/>
                      <a:pt x="3144" y="4251"/>
                      <a:pt x="3120" y="4263"/>
                    </a:cubicBezTo>
                    <a:lnTo>
                      <a:pt x="2382" y="4477"/>
                    </a:lnTo>
                    <a:cubicBezTo>
                      <a:pt x="2013" y="4584"/>
                      <a:pt x="1751" y="4917"/>
                      <a:pt x="1751" y="5310"/>
                    </a:cubicBezTo>
                    <a:lnTo>
                      <a:pt x="1751" y="7227"/>
                    </a:lnTo>
                    <a:cubicBezTo>
                      <a:pt x="1751" y="7394"/>
                      <a:pt x="1799" y="7561"/>
                      <a:pt x="1894" y="7680"/>
                    </a:cubicBezTo>
                    <a:lnTo>
                      <a:pt x="203" y="7680"/>
                    </a:lnTo>
                    <a:cubicBezTo>
                      <a:pt x="84" y="7680"/>
                      <a:pt x="1" y="7763"/>
                      <a:pt x="1" y="7882"/>
                    </a:cubicBezTo>
                    <a:cubicBezTo>
                      <a:pt x="1" y="8001"/>
                      <a:pt x="84" y="8096"/>
                      <a:pt x="203" y="8096"/>
                    </a:cubicBezTo>
                    <a:lnTo>
                      <a:pt x="441" y="8096"/>
                    </a:lnTo>
                    <a:lnTo>
                      <a:pt x="441" y="10073"/>
                    </a:lnTo>
                    <a:cubicBezTo>
                      <a:pt x="441" y="10192"/>
                      <a:pt x="537" y="10275"/>
                      <a:pt x="656" y="10275"/>
                    </a:cubicBezTo>
                    <a:cubicBezTo>
                      <a:pt x="775" y="10275"/>
                      <a:pt x="858" y="10192"/>
                      <a:pt x="858" y="10073"/>
                    </a:cubicBezTo>
                    <a:lnTo>
                      <a:pt x="858" y="8954"/>
                    </a:lnTo>
                    <a:lnTo>
                      <a:pt x="2644" y="8954"/>
                    </a:lnTo>
                    <a:lnTo>
                      <a:pt x="2644" y="10073"/>
                    </a:lnTo>
                    <a:cubicBezTo>
                      <a:pt x="2644" y="10192"/>
                      <a:pt x="2739" y="10275"/>
                      <a:pt x="2858" y="10275"/>
                    </a:cubicBezTo>
                    <a:cubicBezTo>
                      <a:pt x="2977" y="10275"/>
                      <a:pt x="3073" y="10192"/>
                      <a:pt x="3073" y="10073"/>
                    </a:cubicBezTo>
                    <a:lnTo>
                      <a:pt x="3073" y="9406"/>
                    </a:lnTo>
                    <a:lnTo>
                      <a:pt x="5287" y="9406"/>
                    </a:lnTo>
                    <a:lnTo>
                      <a:pt x="5287" y="10073"/>
                    </a:lnTo>
                    <a:cubicBezTo>
                      <a:pt x="5287" y="10192"/>
                      <a:pt x="5371" y="10275"/>
                      <a:pt x="5490" y="10275"/>
                    </a:cubicBezTo>
                    <a:cubicBezTo>
                      <a:pt x="5609" y="10275"/>
                      <a:pt x="5704" y="10192"/>
                      <a:pt x="5704" y="10073"/>
                    </a:cubicBezTo>
                    <a:lnTo>
                      <a:pt x="5704" y="8954"/>
                    </a:lnTo>
                    <a:lnTo>
                      <a:pt x="13169" y="8954"/>
                    </a:lnTo>
                    <a:lnTo>
                      <a:pt x="13169" y="10073"/>
                    </a:lnTo>
                    <a:cubicBezTo>
                      <a:pt x="13169" y="10192"/>
                      <a:pt x="13264" y="10275"/>
                      <a:pt x="13383" y="10275"/>
                    </a:cubicBezTo>
                    <a:cubicBezTo>
                      <a:pt x="13503" y="10275"/>
                      <a:pt x="13586" y="10192"/>
                      <a:pt x="13586" y="10073"/>
                    </a:cubicBezTo>
                    <a:lnTo>
                      <a:pt x="13586" y="8096"/>
                    </a:lnTo>
                    <a:lnTo>
                      <a:pt x="13824" y="8096"/>
                    </a:lnTo>
                    <a:cubicBezTo>
                      <a:pt x="13943" y="8096"/>
                      <a:pt x="14038" y="8001"/>
                      <a:pt x="14038" y="7882"/>
                    </a:cubicBezTo>
                    <a:cubicBezTo>
                      <a:pt x="14003" y="7787"/>
                      <a:pt x="13919" y="7692"/>
                      <a:pt x="13800" y="7692"/>
                    </a:cubicBezTo>
                    <a:lnTo>
                      <a:pt x="12562" y="7692"/>
                    </a:lnTo>
                    <a:cubicBezTo>
                      <a:pt x="12633" y="7561"/>
                      <a:pt x="12693" y="7406"/>
                      <a:pt x="12693" y="7251"/>
                    </a:cubicBezTo>
                    <a:lnTo>
                      <a:pt x="12693" y="5322"/>
                    </a:lnTo>
                    <a:cubicBezTo>
                      <a:pt x="12693" y="4941"/>
                      <a:pt x="12443" y="4596"/>
                      <a:pt x="12074" y="4489"/>
                    </a:cubicBezTo>
                    <a:lnTo>
                      <a:pt x="11324" y="4286"/>
                    </a:lnTo>
                    <a:cubicBezTo>
                      <a:pt x="11228" y="4251"/>
                      <a:pt x="11169" y="4167"/>
                      <a:pt x="11169" y="4060"/>
                    </a:cubicBezTo>
                    <a:lnTo>
                      <a:pt x="11169" y="3893"/>
                    </a:lnTo>
                    <a:cubicBezTo>
                      <a:pt x="11240" y="3858"/>
                      <a:pt x="11300" y="3798"/>
                      <a:pt x="11359" y="3739"/>
                    </a:cubicBezTo>
                    <a:cubicBezTo>
                      <a:pt x="11657" y="3453"/>
                      <a:pt x="11824" y="3060"/>
                      <a:pt x="11824" y="2643"/>
                    </a:cubicBezTo>
                    <a:lnTo>
                      <a:pt x="11824" y="2262"/>
                    </a:lnTo>
                    <a:lnTo>
                      <a:pt x="11895" y="2096"/>
                    </a:lnTo>
                    <a:cubicBezTo>
                      <a:pt x="11979" y="1917"/>
                      <a:pt x="12026" y="1703"/>
                      <a:pt x="12026" y="1512"/>
                    </a:cubicBezTo>
                    <a:lnTo>
                      <a:pt x="12026" y="453"/>
                    </a:lnTo>
                    <a:cubicBezTo>
                      <a:pt x="12026" y="333"/>
                      <a:pt x="11943" y="250"/>
                      <a:pt x="11824" y="250"/>
                    </a:cubicBezTo>
                    <a:lnTo>
                      <a:pt x="9859" y="250"/>
                    </a:lnTo>
                    <a:cubicBezTo>
                      <a:pt x="9145" y="250"/>
                      <a:pt x="8561" y="834"/>
                      <a:pt x="8561" y="1548"/>
                    </a:cubicBezTo>
                    <a:lnTo>
                      <a:pt x="8561" y="1560"/>
                    </a:lnTo>
                    <a:cubicBezTo>
                      <a:pt x="8561" y="1727"/>
                      <a:pt x="8597" y="1881"/>
                      <a:pt x="8680" y="2036"/>
                    </a:cubicBezTo>
                    <a:lnTo>
                      <a:pt x="8788" y="2238"/>
                    </a:lnTo>
                    <a:lnTo>
                      <a:pt x="8788" y="2572"/>
                    </a:lnTo>
                    <a:cubicBezTo>
                      <a:pt x="8788" y="3108"/>
                      <a:pt x="9050" y="3584"/>
                      <a:pt x="9442" y="3870"/>
                    </a:cubicBezTo>
                    <a:lnTo>
                      <a:pt x="9442" y="4048"/>
                    </a:lnTo>
                    <a:cubicBezTo>
                      <a:pt x="9442" y="4143"/>
                      <a:pt x="9359" y="4239"/>
                      <a:pt x="9276" y="4263"/>
                    </a:cubicBezTo>
                    <a:lnTo>
                      <a:pt x="8526" y="4477"/>
                    </a:lnTo>
                    <a:cubicBezTo>
                      <a:pt x="8157" y="4584"/>
                      <a:pt x="7907" y="4917"/>
                      <a:pt x="7907" y="5310"/>
                    </a:cubicBezTo>
                    <a:lnTo>
                      <a:pt x="7907" y="5489"/>
                    </a:lnTo>
                    <a:lnTo>
                      <a:pt x="7895" y="5489"/>
                    </a:lnTo>
                    <a:cubicBezTo>
                      <a:pt x="7657" y="5489"/>
                      <a:pt x="7478" y="5679"/>
                      <a:pt x="7478" y="5906"/>
                    </a:cubicBezTo>
                    <a:lnTo>
                      <a:pt x="7478" y="7656"/>
                    </a:lnTo>
                    <a:lnTo>
                      <a:pt x="7478" y="7680"/>
                    </a:lnTo>
                    <a:lnTo>
                      <a:pt x="6442" y="7680"/>
                    </a:lnTo>
                    <a:cubicBezTo>
                      <a:pt x="6525" y="7537"/>
                      <a:pt x="6585" y="7394"/>
                      <a:pt x="6585" y="7227"/>
                    </a:cubicBezTo>
                    <a:lnTo>
                      <a:pt x="6585" y="5310"/>
                    </a:lnTo>
                    <a:cubicBezTo>
                      <a:pt x="6585" y="4917"/>
                      <a:pt x="6323" y="4584"/>
                      <a:pt x="5954" y="4477"/>
                    </a:cubicBezTo>
                    <a:lnTo>
                      <a:pt x="5216" y="4263"/>
                    </a:lnTo>
                    <a:cubicBezTo>
                      <a:pt x="5192" y="4263"/>
                      <a:pt x="5192" y="4263"/>
                      <a:pt x="5180" y="4251"/>
                    </a:cubicBezTo>
                    <a:cubicBezTo>
                      <a:pt x="5537" y="4179"/>
                      <a:pt x="5823" y="4084"/>
                      <a:pt x="6002" y="4024"/>
                    </a:cubicBezTo>
                    <a:cubicBezTo>
                      <a:pt x="6109" y="3989"/>
                      <a:pt x="6192" y="3905"/>
                      <a:pt x="6240" y="3810"/>
                    </a:cubicBezTo>
                    <a:cubicBezTo>
                      <a:pt x="6287" y="3703"/>
                      <a:pt x="6299" y="3596"/>
                      <a:pt x="6252" y="3477"/>
                    </a:cubicBezTo>
                    <a:cubicBezTo>
                      <a:pt x="6073" y="2977"/>
                      <a:pt x="5942" y="2143"/>
                      <a:pt x="5906" y="1738"/>
                    </a:cubicBezTo>
                    <a:cubicBezTo>
                      <a:pt x="5835" y="738"/>
                      <a:pt x="5097" y="0"/>
                      <a:pt x="41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484;p16">
                <a:extLst>
                  <a:ext uri="{FF2B5EF4-FFF2-40B4-BE49-F238E27FC236}">
                    <a16:creationId xmlns="" xmlns:a16="http://schemas.microsoft.com/office/drawing/2014/main" id="{2E5B3F0C-2FAB-4D56-8D7D-D3B11EC7F128}"/>
                  </a:ext>
                </a:extLst>
              </p:cNvPr>
              <p:cNvSpPr/>
              <p:nvPr/>
            </p:nvSpPr>
            <p:spPr>
              <a:xfrm>
                <a:off x="6019323" y="2641653"/>
                <a:ext cx="13272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202" y="0"/>
                    </a:moveTo>
                    <a:cubicBezTo>
                      <a:pt x="95" y="0"/>
                      <a:pt x="0" y="84"/>
                      <a:pt x="0" y="203"/>
                    </a:cubicBezTo>
                    <a:cubicBezTo>
                      <a:pt x="0" y="322"/>
                      <a:pt x="95" y="417"/>
                      <a:pt x="202" y="417"/>
                    </a:cubicBezTo>
                    <a:cubicBezTo>
                      <a:pt x="322" y="417"/>
                      <a:pt x="417" y="322"/>
                      <a:pt x="417" y="203"/>
                    </a:cubicBezTo>
                    <a:cubicBezTo>
                      <a:pt x="417" y="84"/>
                      <a:pt x="322" y="0"/>
                      <a:pt x="2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" name="Grupo 31">
            <a:extLst>
              <a:ext uri="{FF2B5EF4-FFF2-40B4-BE49-F238E27FC236}">
                <a16:creationId xmlns="" xmlns:a16="http://schemas.microsoft.com/office/drawing/2014/main" id="{FD79DC95-737C-4E67-836E-6CCCF4119457}"/>
              </a:ext>
            </a:extLst>
          </p:cNvPr>
          <p:cNvGrpSpPr/>
          <p:nvPr/>
        </p:nvGrpSpPr>
        <p:grpSpPr>
          <a:xfrm>
            <a:off x="7159237" y="5228879"/>
            <a:ext cx="546290" cy="546290"/>
            <a:chOff x="7159237" y="5228879"/>
            <a:chExt cx="546290" cy="546290"/>
          </a:xfrm>
        </p:grpSpPr>
        <p:sp>
          <p:nvSpPr>
            <p:cNvPr id="33" name="Elipse 32">
              <a:extLst>
                <a:ext uri="{FF2B5EF4-FFF2-40B4-BE49-F238E27FC236}">
                  <a16:creationId xmlns="" xmlns:a16="http://schemas.microsoft.com/office/drawing/2014/main" id="{72E485D3-9A8C-4FD1-AB30-1E353F4A9671}"/>
                </a:ext>
              </a:extLst>
            </p:cNvPr>
            <p:cNvSpPr/>
            <p:nvPr/>
          </p:nvSpPr>
          <p:spPr>
            <a:xfrm>
              <a:off x="7159237" y="5228879"/>
              <a:ext cx="546290" cy="5462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4" name="Google Shape;9364;p16">
              <a:extLst>
                <a:ext uri="{FF2B5EF4-FFF2-40B4-BE49-F238E27FC236}">
                  <a16:creationId xmlns="" xmlns:a16="http://schemas.microsoft.com/office/drawing/2014/main" id="{96DAE5CF-CB77-485B-AE52-F4C5225E118C}"/>
                </a:ext>
              </a:extLst>
            </p:cNvPr>
            <p:cNvGrpSpPr/>
            <p:nvPr/>
          </p:nvGrpSpPr>
          <p:grpSpPr>
            <a:xfrm>
              <a:off x="7254833" y="5324284"/>
              <a:ext cx="355099" cy="355481"/>
              <a:chOff x="3539102" y="2427549"/>
              <a:chExt cx="355099" cy="355481"/>
            </a:xfrm>
            <a:solidFill>
              <a:schemeClr val="tx2"/>
            </a:solidFill>
          </p:grpSpPr>
          <p:sp>
            <p:nvSpPr>
              <p:cNvPr id="35" name="Google Shape;9365;p16">
                <a:extLst>
                  <a:ext uri="{FF2B5EF4-FFF2-40B4-BE49-F238E27FC236}">
                    <a16:creationId xmlns="" xmlns:a16="http://schemas.microsoft.com/office/drawing/2014/main" id="{AAED2C56-F993-497B-AA99-847FACAE51E0}"/>
                  </a:ext>
                </a:extLst>
              </p:cNvPr>
              <p:cNvSpPr/>
              <p:nvPr/>
            </p:nvSpPr>
            <p:spPr>
              <a:xfrm>
                <a:off x="3539102" y="2561320"/>
                <a:ext cx="355099" cy="221710"/>
              </a:xfrm>
              <a:custGeom>
                <a:avLst/>
                <a:gdLst/>
                <a:ahLst/>
                <a:cxnLst/>
                <a:rect l="l" t="t" r="r" b="b"/>
                <a:pathLst>
                  <a:path w="11157" h="6966" extrusionOk="0">
                    <a:moveTo>
                      <a:pt x="2953" y="3131"/>
                    </a:moveTo>
                    <a:lnTo>
                      <a:pt x="2953" y="6644"/>
                    </a:lnTo>
                    <a:lnTo>
                      <a:pt x="1537" y="6644"/>
                    </a:lnTo>
                    <a:lnTo>
                      <a:pt x="1537" y="3131"/>
                    </a:lnTo>
                    <a:close/>
                    <a:moveTo>
                      <a:pt x="6263" y="2250"/>
                    </a:moveTo>
                    <a:lnTo>
                      <a:pt x="6263" y="6644"/>
                    </a:lnTo>
                    <a:lnTo>
                      <a:pt x="4858" y="6644"/>
                    </a:lnTo>
                    <a:lnTo>
                      <a:pt x="4858" y="2250"/>
                    </a:lnTo>
                    <a:close/>
                    <a:moveTo>
                      <a:pt x="9585" y="333"/>
                    </a:moveTo>
                    <a:lnTo>
                      <a:pt x="9585" y="6644"/>
                    </a:lnTo>
                    <a:lnTo>
                      <a:pt x="8168" y="6644"/>
                    </a:lnTo>
                    <a:lnTo>
                      <a:pt x="8168" y="333"/>
                    </a:lnTo>
                    <a:close/>
                    <a:moveTo>
                      <a:pt x="8025" y="0"/>
                    </a:moveTo>
                    <a:cubicBezTo>
                      <a:pt x="7930" y="0"/>
                      <a:pt x="7859" y="83"/>
                      <a:pt x="7859" y="167"/>
                    </a:cubicBezTo>
                    <a:lnTo>
                      <a:pt x="7859" y="6644"/>
                    </a:lnTo>
                    <a:lnTo>
                      <a:pt x="6609" y="6644"/>
                    </a:lnTo>
                    <a:lnTo>
                      <a:pt x="6609" y="2084"/>
                    </a:lnTo>
                    <a:cubicBezTo>
                      <a:pt x="6609" y="2000"/>
                      <a:pt x="6537" y="1917"/>
                      <a:pt x="6442" y="1917"/>
                    </a:cubicBezTo>
                    <a:lnTo>
                      <a:pt x="4704" y="1917"/>
                    </a:lnTo>
                    <a:cubicBezTo>
                      <a:pt x="4608" y="1917"/>
                      <a:pt x="4537" y="2000"/>
                      <a:pt x="4537" y="2084"/>
                    </a:cubicBezTo>
                    <a:lnTo>
                      <a:pt x="4537" y="6644"/>
                    </a:lnTo>
                    <a:lnTo>
                      <a:pt x="3287" y="6644"/>
                    </a:lnTo>
                    <a:lnTo>
                      <a:pt x="3287" y="2965"/>
                    </a:lnTo>
                    <a:cubicBezTo>
                      <a:pt x="3287" y="2881"/>
                      <a:pt x="3215" y="2798"/>
                      <a:pt x="3120" y="2798"/>
                    </a:cubicBezTo>
                    <a:lnTo>
                      <a:pt x="1382" y="2798"/>
                    </a:lnTo>
                    <a:cubicBezTo>
                      <a:pt x="1298" y="2798"/>
                      <a:pt x="1215" y="2881"/>
                      <a:pt x="1215" y="2965"/>
                    </a:cubicBezTo>
                    <a:lnTo>
                      <a:pt x="1215" y="6644"/>
                    </a:lnTo>
                    <a:lnTo>
                      <a:pt x="167" y="6644"/>
                    </a:lnTo>
                    <a:cubicBezTo>
                      <a:pt x="72" y="6644"/>
                      <a:pt x="1" y="6715"/>
                      <a:pt x="1" y="6810"/>
                    </a:cubicBezTo>
                    <a:cubicBezTo>
                      <a:pt x="1" y="6894"/>
                      <a:pt x="72" y="6965"/>
                      <a:pt x="167" y="6965"/>
                    </a:cubicBezTo>
                    <a:lnTo>
                      <a:pt x="11002" y="6965"/>
                    </a:lnTo>
                    <a:cubicBezTo>
                      <a:pt x="11085" y="6965"/>
                      <a:pt x="11157" y="6894"/>
                      <a:pt x="11157" y="6810"/>
                    </a:cubicBezTo>
                    <a:cubicBezTo>
                      <a:pt x="11145" y="6715"/>
                      <a:pt x="11073" y="6644"/>
                      <a:pt x="10990" y="6644"/>
                    </a:cubicBezTo>
                    <a:lnTo>
                      <a:pt x="9930" y="6644"/>
                    </a:lnTo>
                    <a:lnTo>
                      <a:pt x="9930" y="167"/>
                    </a:lnTo>
                    <a:cubicBezTo>
                      <a:pt x="9930" y="83"/>
                      <a:pt x="9859" y="0"/>
                      <a:pt x="9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366;p16">
                <a:extLst>
                  <a:ext uri="{FF2B5EF4-FFF2-40B4-BE49-F238E27FC236}">
                    <a16:creationId xmlns="" xmlns:a16="http://schemas.microsoft.com/office/drawing/2014/main" id="{2B3A30F4-54AB-4307-85AC-415281947445}"/>
                  </a:ext>
                </a:extLst>
              </p:cNvPr>
              <p:cNvSpPr/>
              <p:nvPr/>
            </p:nvSpPr>
            <p:spPr>
              <a:xfrm>
                <a:off x="3544417" y="2427549"/>
                <a:ext cx="339568" cy="20541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6454" extrusionOk="0">
                    <a:moveTo>
                      <a:pt x="10157" y="0"/>
                    </a:moveTo>
                    <a:cubicBezTo>
                      <a:pt x="10125" y="0"/>
                      <a:pt x="10093" y="4"/>
                      <a:pt x="10061" y="12"/>
                    </a:cubicBezTo>
                    <a:lnTo>
                      <a:pt x="8656" y="191"/>
                    </a:lnTo>
                    <a:cubicBezTo>
                      <a:pt x="8382" y="214"/>
                      <a:pt x="8180" y="488"/>
                      <a:pt x="8216" y="762"/>
                    </a:cubicBezTo>
                    <a:cubicBezTo>
                      <a:pt x="8238" y="1032"/>
                      <a:pt x="8483" y="1217"/>
                      <a:pt x="8751" y="1217"/>
                    </a:cubicBezTo>
                    <a:cubicBezTo>
                      <a:pt x="8767" y="1217"/>
                      <a:pt x="8783" y="1216"/>
                      <a:pt x="8799" y="1215"/>
                    </a:cubicBezTo>
                    <a:lnTo>
                      <a:pt x="8906" y="1203"/>
                    </a:lnTo>
                    <a:lnTo>
                      <a:pt x="8906" y="1203"/>
                    </a:lnTo>
                    <a:cubicBezTo>
                      <a:pt x="7204" y="3191"/>
                      <a:pt x="5156" y="4215"/>
                      <a:pt x="3715" y="4727"/>
                    </a:cubicBezTo>
                    <a:cubicBezTo>
                      <a:pt x="1917" y="5370"/>
                      <a:pt x="524" y="5429"/>
                      <a:pt x="500" y="5429"/>
                    </a:cubicBezTo>
                    <a:cubicBezTo>
                      <a:pt x="227" y="5441"/>
                      <a:pt x="0" y="5679"/>
                      <a:pt x="12" y="5965"/>
                    </a:cubicBezTo>
                    <a:cubicBezTo>
                      <a:pt x="24" y="6239"/>
                      <a:pt x="250" y="6453"/>
                      <a:pt x="524" y="6453"/>
                    </a:cubicBezTo>
                    <a:lnTo>
                      <a:pt x="536" y="6453"/>
                    </a:lnTo>
                    <a:cubicBezTo>
                      <a:pt x="596" y="6453"/>
                      <a:pt x="2084" y="6394"/>
                      <a:pt x="4037" y="5703"/>
                    </a:cubicBezTo>
                    <a:cubicBezTo>
                      <a:pt x="5132" y="5322"/>
                      <a:pt x="6156" y="4798"/>
                      <a:pt x="7096" y="4167"/>
                    </a:cubicBezTo>
                    <a:cubicBezTo>
                      <a:pt x="7168" y="4120"/>
                      <a:pt x="7192" y="4013"/>
                      <a:pt x="7144" y="3941"/>
                    </a:cubicBezTo>
                    <a:cubicBezTo>
                      <a:pt x="7113" y="3895"/>
                      <a:pt x="7058" y="3869"/>
                      <a:pt x="7003" y="3869"/>
                    </a:cubicBezTo>
                    <a:cubicBezTo>
                      <a:pt x="6973" y="3869"/>
                      <a:pt x="6943" y="3877"/>
                      <a:pt x="6918" y="3893"/>
                    </a:cubicBezTo>
                    <a:cubicBezTo>
                      <a:pt x="5989" y="4513"/>
                      <a:pt x="5001" y="5025"/>
                      <a:pt x="3929" y="5394"/>
                    </a:cubicBezTo>
                    <a:cubicBezTo>
                      <a:pt x="2024" y="6084"/>
                      <a:pt x="596" y="6120"/>
                      <a:pt x="536" y="6120"/>
                    </a:cubicBezTo>
                    <a:cubicBezTo>
                      <a:pt x="429" y="6120"/>
                      <a:pt x="358" y="6049"/>
                      <a:pt x="358" y="5953"/>
                    </a:cubicBezTo>
                    <a:cubicBezTo>
                      <a:pt x="358" y="5846"/>
                      <a:pt x="429" y="5751"/>
                      <a:pt x="536" y="5751"/>
                    </a:cubicBezTo>
                    <a:cubicBezTo>
                      <a:pt x="548" y="5751"/>
                      <a:pt x="1989" y="5691"/>
                      <a:pt x="3834" y="5036"/>
                    </a:cubicBezTo>
                    <a:cubicBezTo>
                      <a:pt x="5406" y="4489"/>
                      <a:pt x="7632" y="3346"/>
                      <a:pt x="9454" y="1084"/>
                    </a:cubicBezTo>
                    <a:cubicBezTo>
                      <a:pt x="9534" y="969"/>
                      <a:pt x="9459" y="809"/>
                      <a:pt x="9315" y="809"/>
                    </a:cubicBezTo>
                    <a:cubicBezTo>
                      <a:pt x="9310" y="809"/>
                      <a:pt x="9304" y="809"/>
                      <a:pt x="9299" y="810"/>
                    </a:cubicBezTo>
                    <a:lnTo>
                      <a:pt x="8775" y="869"/>
                    </a:lnTo>
                    <a:cubicBezTo>
                      <a:pt x="8768" y="870"/>
                      <a:pt x="8761" y="871"/>
                      <a:pt x="8754" y="871"/>
                    </a:cubicBezTo>
                    <a:cubicBezTo>
                      <a:pt x="8676" y="871"/>
                      <a:pt x="8595" y="815"/>
                      <a:pt x="8573" y="738"/>
                    </a:cubicBezTo>
                    <a:cubicBezTo>
                      <a:pt x="8537" y="631"/>
                      <a:pt x="8620" y="512"/>
                      <a:pt x="8740" y="500"/>
                    </a:cubicBezTo>
                    <a:lnTo>
                      <a:pt x="10133" y="322"/>
                    </a:lnTo>
                    <a:cubicBezTo>
                      <a:pt x="10139" y="321"/>
                      <a:pt x="10146" y="320"/>
                      <a:pt x="10153" y="320"/>
                    </a:cubicBezTo>
                    <a:cubicBezTo>
                      <a:pt x="10253" y="320"/>
                      <a:pt x="10347" y="400"/>
                      <a:pt x="10347" y="500"/>
                    </a:cubicBezTo>
                    <a:lnTo>
                      <a:pt x="10347" y="1893"/>
                    </a:lnTo>
                    <a:cubicBezTo>
                      <a:pt x="10347" y="2000"/>
                      <a:pt x="10252" y="2072"/>
                      <a:pt x="10168" y="2072"/>
                    </a:cubicBezTo>
                    <a:cubicBezTo>
                      <a:pt x="10073" y="2072"/>
                      <a:pt x="9990" y="1988"/>
                      <a:pt x="9990" y="1893"/>
                    </a:cubicBezTo>
                    <a:lnTo>
                      <a:pt x="9990" y="1477"/>
                    </a:lnTo>
                    <a:cubicBezTo>
                      <a:pt x="9990" y="1417"/>
                      <a:pt x="9942" y="1346"/>
                      <a:pt x="9883" y="1334"/>
                    </a:cubicBezTo>
                    <a:cubicBezTo>
                      <a:pt x="9866" y="1324"/>
                      <a:pt x="9848" y="1319"/>
                      <a:pt x="9830" y="1319"/>
                    </a:cubicBezTo>
                    <a:cubicBezTo>
                      <a:pt x="9784" y="1319"/>
                      <a:pt x="9738" y="1347"/>
                      <a:pt x="9704" y="1381"/>
                    </a:cubicBezTo>
                    <a:cubicBezTo>
                      <a:pt x="9085" y="2119"/>
                      <a:pt x="8394" y="2810"/>
                      <a:pt x="7632" y="3382"/>
                    </a:cubicBezTo>
                    <a:cubicBezTo>
                      <a:pt x="7561" y="3441"/>
                      <a:pt x="7537" y="3548"/>
                      <a:pt x="7597" y="3608"/>
                    </a:cubicBezTo>
                    <a:cubicBezTo>
                      <a:pt x="7635" y="3646"/>
                      <a:pt x="7692" y="3674"/>
                      <a:pt x="7744" y="3674"/>
                    </a:cubicBezTo>
                    <a:cubicBezTo>
                      <a:pt x="7773" y="3674"/>
                      <a:pt x="7801" y="3665"/>
                      <a:pt x="7823" y="3643"/>
                    </a:cubicBezTo>
                    <a:cubicBezTo>
                      <a:pt x="8489" y="3131"/>
                      <a:pt x="9109" y="2548"/>
                      <a:pt x="9656" y="1917"/>
                    </a:cubicBezTo>
                    <a:cubicBezTo>
                      <a:pt x="9668" y="2179"/>
                      <a:pt x="9894" y="2405"/>
                      <a:pt x="10156" y="2405"/>
                    </a:cubicBezTo>
                    <a:cubicBezTo>
                      <a:pt x="10442" y="2405"/>
                      <a:pt x="10668" y="2179"/>
                      <a:pt x="10668" y="1893"/>
                    </a:cubicBezTo>
                    <a:lnTo>
                      <a:pt x="10668" y="500"/>
                    </a:lnTo>
                    <a:cubicBezTo>
                      <a:pt x="10621" y="369"/>
                      <a:pt x="10561" y="238"/>
                      <a:pt x="10466" y="131"/>
                    </a:cubicBezTo>
                    <a:cubicBezTo>
                      <a:pt x="10382" y="48"/>
                      <a:pt x="10270" y="0"/>
                      <a:pt x="101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" name="Grupo 36">
            <a:extLst>
              <a:ext uri="{FF2B5EF4-FFF2-40B4-BE49-F238E27FC236}">
                <a16:creationId xmlns="" xmlns:a16="http://schemas.microsoft.com/office/drawing/2014/main" id="{96C8E3C0-FEBB-478B-8BD1-D5228BD82F1E}"/>
              </a:ext>
            </a:extLst>
          </p:cNvPr>
          <p:cNvGrpSpPr/>
          <p:nvPr/>
        </p:nvGrpSpPr>
        <p:grpSpPr>
          <a:xfrm>
            <a:off x="1452060" y="5280286"/>
            <a:ext cx="534946" cy="534946"/>
            <a:chOff x="1452060" y="4405696"/>
            <a:chExt cx="534946" cy="534946"/>
          </a:xfrm>
        </p:grpSpPr>
        <p:sp>
          <p:nvSpPr>
            <p:cNvPr id="38" name="Elipse 37">
              <a:extLst>
                <a:ext uri="{FF2B5EF4-FFF2-40B4-BE49-F238E27FC236}">
                  <a16:creationId xmlns="" xmlns:a16="http://schemas.microsoft.com/office/drawing/2014/main" id="{2B6673FF-9755-4016-A354-0D54114D0BB9}"/>
                </a:ext>
              </a:extLst>
            </p:cNvPr>
            <p:cNvSpPr/>
            <p:nvPr/>
          </p:nvSpPr>
          <p:spPr>
            <a:xfrm>
              <a:off x="1452060" y="4405696"/>
              <a:ext cx="534946" cy="5349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9" name="Google Shape;9763;p16">
              <a:extLst>
                <a:ext uri="{FF2B5EF4-FFF2-40B4-BE49-F238E27FC236}">
                  <a16:creationId xmlns="" xmlns:a16="http://schemas.microsoft.com/office/drawing/2014/main" id="{EDD80E6C-F9F9-4839-BCAB-1754855B78AC}"/>
                </a:ext>
              </a:extLst>
            </p:cNvPr>
            <p:cNvGrpSpPr/>
            <p:nvPr/>
          </p:nvGrpSpPr>
          <p:grpSpPr>
            <a:xfrm>
              <a:off x="1587258" y="4496558"/>
              <a:ext cx="264550" cy="353222"/>
              <a:chOff x="903530" y="3806125"/>
              <a:chExt cx="264550" cy="353222"/>
            </a:xfrm>
            <a:solidFill>
              <a:schemeClr val="tx2"/>
            </a:solidFill>
          </p:grpSpPr>
          <p:sp>
            <p:nvSpPr>
              <p:cNvPr id="40" name="Google Shape;9764;p16">
                <a:extLst>
                  <a:ext uri="{FF2B5EF4-FFF2-40B4-BE49-F238E27FC236}">
                    <a16:creationId xmlns="" xmlns:a16="http://schemas.microsoft.com/office/drawing/2014/main" id="{556986D3-B946-4B74-9299-9068CAA0F1AB}"/>
                  </a:ext>
                </a:extLst>
              </p:cNvPr>
              <p:cNvSpPr/>
              <p:nvPr/>
            </p:nvSpPr>
            <p:spPr>
              <a:xfrm>
                <a:off x="926637" y="3839321"/>
                <a:ext cx="173237" cy="162002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5090" extrusionOk="0">
                    <a:moveTo>
                      <a:pt x="3418" y="1"/>
                    </a:moveTo>
                    <a:cubicBezTo>
                      <a:pt x="2623" y="1"/>
                      <a:pt x="1831" y="307"/>
                      <a:pt x="1227" y="911"/>
                    </a:cubicBezTo>
                    <a:cubicBezTo>
                      <a:pt x="108" y="2030"/>
                      <a:pt x="1" y="3804"/>
                      <a:pt x="989" y="5030"/>
                    </a:cubicBezTo>
                    <a:cubicBezTo>
                      <a:pt x="1013" y="5078"/>
                      <a:pt x="1061" y="5090"/>
                      <a:pt x="1120" y="5090"/>
                    </a:cubicBezTo>
                    <a:cubicBezTo>
                      <a:pt x="1156" y="5090"/>
                      <a:pt x="1192" y="5078"/>
                      <a:pt x="1227" y="5066"/>
                    </a:cubicBezTo>
                    <a:cubicBezTo>
                      <a:pt x="1299" y="5006"/>
                      <a:pt x="1311" y="4899"/>
                      <a:pt x="1251" y="4840"/>
                    </a:cubicBezTo>
                    <a:cubicBezTo>
                      <a:pt x="382" y="3744"/>
                      <a:pt x="477" y="2149"/>
                      <a:pt x="1477" y="1149"/>
                    </a:cubicBezTo>
                    <a:cubicBezTo>
                      <a:pt x="2019" y="607"/>
                      <a:pt x="2735" y="334"/>
                      <a:pt x="3452" y="334"/>
                    </a:cubicBezTo>
                    <a:cubicBezTo>
                      <a:pt x="4059" y="334"/>
                      <a:pt x="4666" y="530"/>
                      <a:pt x="5168" y="923"/>
                    </a:cubicBezTo>
                    <a:cubicBezTo>
                      <a:pt x="5199" y="948"/>
                      <a:pt x="5237" y="961"/>
                      <a:pt x="5273" y="961"/>
                    </a:cubicBezTo>
                    <a:cubicBezTo>
                      <a:pt x="5321" y="961"/>
                      <a:pt x="5367" y="939"/>
                      <a:pt x="5394" y="899"/>
                    </a:cubicBezTo>
                    <a:cubicBezTo>
                      <a:pt x="5442" y="827"/>
                      <a:pt x="5418" y="720"/>
                      <a:pt x="5347" y="672"/>
                    </a:cubicBezTo>
                    <a:cubicBezTo>
                      <a:pt x="4777" y="223"/>
                      <a:pt x="4096" y="1"/>
                      <a:pt x="3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765;p16">
                <a:extLst>
                  <a:ext uri="{FF2B5EF4-FFF2-40B4-BE49-F238E27FC236}">
                    <a16:creationId xmlns="" xmlns:a16="http://schemas.microsoft.com/office/drawing/2014/main" id="{7000BAEA-15FF-4A88-98F0-4E3AC56105D0}"/>
                  </a:ext>
                </a:extLst>
              </p:cNvPr>
              <p:cNvSpPr/>
              <p:nvPr/>
            </p:nvSpPr>
            <p:spPr>
              <a:xfrm>
                <a:off x="903530" y="3806125"/>
                <a:ext cx="264550" cy="353222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1098" extrusionOk="0">
                    <a:moveTo>
                      <a:pt x="4144" y="322"/>
                    </a:moveTo>
                    <a:cubicBezTo>
                      <a:pt x="6251" y="322"/>
                      <a:pt x="7966" y="2025"/>
                      <a:pt x="7966" y="4144"/>
                    </a:cubicBezTo>
                    <a:cubicBezTo>
                      <a:pt x="7978" y="5085"/>
                      <a:pt x="7775" y="6002"/>
                      <a:pt x="7371" y="6895"/>
                    </a:cubicBezTo>
                    <a:cubicBezTo>
                      <a:pt x="7037" y="7609"/>
                      <a:pt x="6597" y="8323"/>
                      <a:pt x="6025" y="8978"/>
                    </a:cubicBezTo>
                    <a:cubicBezTo>
                      <a:pt x="5228" y="9919"/>
                      <a:pt x="4418" y="10526"/>
                      <a:pt x="4156" y="10717"/>
                    </a:cubicBezTo>
                    <a:cubicBezTo>
                      <a:pt x="3882" y="10538"/>
                      <a:pt x="3084" y="9931"/>
                      <a:pt x="2275" y="8990"/>
                    </a:cubicBezTo>
                    <a:cubicBezTo>
                      <a:pt x="1715" y="8323"/>
                      <a:pt x="1251" y="7621"/>
                      <a:pt x="929" y="6895"/>
                    </a:cubicBezTo>
                    <a:cubicBezTo>
                      <a:pt x="525" y="6002"/>
                      <a:pt x="310" y="5085"/>
                      <a:pt x="310" y="4144"/>
                    </a:cubicBezTo>
                    <a:cubicBezTo>
                      <a:pt x="310" y="2025"/>
                      <a:pt x="2025" y="322"/>
                      <a:pt x="4144" y="322"/>
                    </a:cubicBezTo>
                    <a:close/>
                    <a:moveTo>
                      <a:pt x="4156" y="1"/>
                    </a:moveTo>
                    <a:cubicBezTo>
                      <a:pt x="1858" y="1"/>
                      <a:pt x="1" y="1870"/>
                      <a:pt x="1" y="4156"/>
                    </a:cubicBezTo>
                    <a:cubicBezTo>
                      <a:pt x="1" y="5121"/>
                      <a:pt x="215" y="6097"/>
                      <a:pt x="644" y="7049"/>
                    </a:cubicBezTo>
                    <a:cubicBezTo>
                      <a:pt x="989" y="7788"/>
                      <a:pt x="1441" y="8514"/>
                      <a:pt x="2037" y="9216"/>
                    </a:cubicBezTo>
                    <a:cubicBezTo>
                      <a:pt x="3037" y="10395"/>
                      <a:pt x="4037" y="11050"/>
                      <a:pt x="4061" y="11062"/>
                    </a:cubicBezTo>
                    <a:cubicBezTo>
                      <a:pt x="4096" y="11074"/>
                      <a:pt x="4120" y="11098"/>
                      <a:pt x="4156" y="11098"/>
                    </a:cubicBezTo>
                    <a:cubicBezTo>
                      <a:pt x="4180" y="11098"/>
                      <a:pt x="4215" y="11074"/>
                      <a:pt x="4239" y="11062"/>
                    </a:cubicBezTo>
                    <a:cubicBezTo>
                      <a:pt x="4287" y="11038"/>
                      <a:pt x="5275" y="10395"/>
                      <a:pt x="6263" y="9216"/>
                    </a:cubicBezTo>
                    <a:cubicBezTo>
                      <a:pt x="6859" y="8538"/>
                      <a:pt x="7323" y="7800"/>
                      <a:pt x="7668" y="7049"/>
                    </a:cubicBezTo>
                    <a:cubicBezTo>
                      <a:pt x="8085" y="6109"/>
                      <a:pt x="8311" y="5144"/>
                      <a:pt x="8311" y="4156"/>
                    </a:cubicBezTo>
                    <a:cubicBezTo>
                      <a:pt x="8311" y="1870"/>
                      <a:pt x="6442" y="1"/>
                      <a:pt x="41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766;p16">
                <a:extLst>
                  <a:ext uri="{FF2B5EF4-FFF2-40B4-BE49-F238E27FC236}">
                    <a16:creationId xmlns="" xmlns:a16="http://schemas.microsoft.com/office/drawing/2014/main" id="{DE2126DD-6F46-4EFC-B372-9A3E2E3144C8}"/>
                  </a:ext>
                </a:extLst>
              </p:cNvPr>
              <p:cNvSpPr/>
              <p:nvPr/>
            </p:nvSpPr>
            <p:spPr>
              <a:xfrm>
                <a:off x="1008879" y="3904059"/>
                <a:ext cx="54966" cy="1846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80" extrusionOk="0">
                    <a:moveTo>
                      <a:pt x="648" y="1"/>
                    </a:moveTo>
                    <a:cubicBezTo>
                      <a:pt x="492" y="1"/>
                      <a:pt x="319" y="16"/>
                      <a:pt x="132" y="55"/>
                    </a:cubicBezTo>
                    <a:cubicBezTo>
                      <a:pt x="60" y="67"/>
                      <a:pt x="1" y="127"/>
                      <a:pt x="1" y="222"/>
                    </a:cubicBezTo>
                    <a:lnTo>
                      <a:pt x="1" y="401"/>
                    </a:lnTo>
                    <a:cubicBezTo>
                      <a:pt x="1" y="484"/>
                      <a:pt x="72" y="555"/>
                      <a:pt x="155" y="555"/>
                    </a:cubicBezTo>
                    <a:cubicBezTo>
                      <a:pt x="251" y="555"/>
                      <a:pt x="322" y="484"/>
                      <a:pt x="322" y="401"/>
                    </a:cubicBezTo>
                    <a:lnTo>
                      <a:pt x="322" y="365"/>
                    </a:lnTo>
                    <a:cubicBezTo>
                      <a:pt x="434" y="350"/>
                      <a:pt x="539" y="343"/>
                      <a:pt x="636" y="343"/>
                    </a:cubicBezTo>
                    <a:cubicBezTo>
                      <a:pt x="841" y="343"/>
                      <a:pt x="1011" y="372"/>
                      <a:pt x="1132" y="413"/>
                    </a:cubicBezTo>
                    <a:cubicBezTo>
                      <a:pt x="1334" y="472"/>
                      <a:pt x="1453" y="543"/>
                      <a:pt x="1465" y="543"/>
                    </a:cubicBezTo>
                    <a:cubicBezTo>
                      <a:pt x="1501" y="555"/>
                      <a:pt x="1525" y="579"/>
                      <a:pt x="1560" y="579"/>
                    </a:cubicBezTo>
                    <a:cubicBezTo>
                      <a:pt x="1620" y="579"/>
                      <a:pt x="1667" y="543"/>
                      <a:pt x="1691" y="496"/>
                    </a:cubicBezTo>
                    <a:cubicBezTo>
                      <a:pt x="1727" y="401"/>
                      <a:pt x="1703" y="305"/>
                      <a:pt x="1632" y="246"/>
                    </a:cubicBezTo>
                    <a:cubicBezTo>
                      <a:pt x="1613" y="236"/>
                      <a:pt x="1255" y="1"/>
                      <a:pt x="6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767;p16">
                <a:extLst>
                  <a:ext uri="{FF2B5EF4-FFF2-40B4-BE49-F238E27FC236}">
                    <a16:creationId xmlns="" xmlns:a16="http://schemas.microsoft.com/office/drawing/2014/main" id="{A62C95C5-01FE-4FB7-8E61-7BAAF8398218}"/>
                  </a:ext>
                </a:extLst>
              </p:cNvPr>
              <p:cNvSpPr/>
              <p:nvPr/>
            </p:nvSpPr>
            <p:spPr>
              <a:xfrm>
                <a:off x="972118" y="3872072"/>
                <a:ext cx="172473" cy="164866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5180" extrusionOk="0">
                    <a:moveTo>
                      <a:pt x="3239" y="346"/>
                    </a:moveTo>
                    <a:lnTo>
                      <a:pt x="3239" y="1144"/>
                    </a:lnTo>
                    <a:cubicBezTo>
                      <a:pt x="3239" y="1287"/>
                      <a:pt x="3203" y="1418"/>
                      <a:pt x="3144" y="1537"/>
                    </a:cubicBezTo>
                    <a:lnTo>
                      <a:pt x="3084" y="1668"/>
                    </a:lnTo>
                    <a:cubicBezTo>
                      <a:pt x="3073" y="1703"/>
                      <a:pt x="3073" y="1715"/>
                      <a:pt x="3073" y="1739"/>
                    </a:cubicBezTo>
                    <a:lnTo>
                      <a:pt x="3073" y="2084"/>
                    </a:lnTo>
                    <a:cubicBezTo>
                      <a:pt x="3073" y="2370"/>
                      <a:pt x="2953" y="2632"/>
                      <a:pt x="2763" y="2846"/>
                    </a:cubicBezTo>
                    <a:cubicBezTo>
                      <a:pt x="2558" y="3028"/>
                      <a:pt x="2311" y="3145"/>
                      <a:pt x="2040" y="3145"/>
                    </a:cubicBezTo>
                    <a:cubicBezTo>
                      <a:pt x="2027" y="3145"/>
                      <a:pt x="2014" y="3144"/>
                      <a:pt x="2001" y="3144"/>
                    </a:cubicBezTo>
                    <a:cubicBezTo>
                      <a:pt x="1406" y="3108"/>
                      <a:pt x="941" y="2620"/>
                      <a:pt x="941" y="2037"/>
                    </a:cubicBezTo>
                    <a:lnTo>
                      <a:pt x="941" y="1739"/>
                    </a:lnTo>
                    <a:cubicBezTo>
                      <a:pt x="941" y="1715"/>
                      <a:pt x="941" y="1703"/>
                      <a:pt x="929" y="1668"/>
                    </a:cubicBezTo>
                    <a:lnTo>
                      <a:pt x="870" y="1537"/>
                    </a:lnTo>
                    <a:cubicBezTo>
                      <a:pt x="810" y="1418"/>
                      <a:pt x="775" y="1287"/>
                      <a:pt x="775" y="1144"/>
                    </a:cubicBezTo>
                    <a:cubicBezTo>
                      <a:pt x="775" y="703"/>
                      <a:pt x="1132" y="346"/>
                      <a:pt x="1584" y="346"/>
                    </a:cubicBezTo>
                    <a:close/>
                    <a:moveTo>
                      <a:pt x="1465" y="3346"/>
                    </a:moveTo>
                    <a:cubicBezTo>
                      <a:pt x="1608" y="3406"/>
                      <a:pt x="1775" y="3453"/>
                      <a:pt x="1953" y="3465"/>
                    </a:cubicBezTo>
                    <a:lnTo>
                      <a:pt x="2001" y="3465"/>
                    </a:lnTo>
                    <a:cubicBezTo>
                      <a:pt x="2180" y="3465"/>
                      <a:pt x="2370" y="3442"/>
                      <a:pt x="2537" y="3370"/>
                    </a:cubicBezTo>
                    <a:lnTo>
                      <a:pt x="2537" y="3584"/>
                    </a:lnTo>
                    <a:cubicBezTo>
                      <a:pt x="2537" y="3632"/>
                      <a:pt x="2549" y="3692"/>
                      <a:pt x="2549" y="3739"/>
                    </a:cubicBezTo>
                    <a:lnTo>
                      <a:pt x="2001" y="4156"/>
                    </a:lnTo>
                    <a:lnTo>
                      <a:pt x="1453" y="3727"/>
                    </a:lnTo>
                    <a:cubicBezTo>
                      <a:pt x="1465" y="3680"/>
                      <a:pt x="1465" y="3632"/>
                      <a:pt x="1465" y="3573"/>
                    </a:cubicBezTo>
                    <a:lnTo>
                      <a:pt x="1465" y="3346"/>
                    </a:lnTo>
                    <a:close/>
                    <a:moveTo>
                      <a:pt x="1251" y="3977"/>
                    </a:moveTo>
                    <a:lnTo>
                      <a:pt x="1834" y="4406"/>
                    </a:lnTo>
                    <a:lnTo>
                      <a:pt x="1834" y="4870"/>
                    </a:lnTo>
                    <a:cubicBezTo>
                      <a:pt x="1334" y="4835"/>
                      <a:pt x="822" y="4680"/>
                      <a:pt x="394" y="4358"/>
                    </a:cubicBezTo>
                    <a:cubicBezTo>
                      <a:pt x="417" y="4335"/>
                      <a:pt x="465" y="4299"/>
                      <a:pt x="501" y="4287"/>
                    </a:cubicBezTo>
                    <a:lnTo>
                      <a:pt x="1132" y="4049"/>
                    </a:lnTo>
                    <a:cubicBezTo>
                      <a:pt x="1179" y="4037"/>
                      <a:pt x="1227" y="4001"/>
                      <a:pt x="1251" y="3977"/>
                    </a:cubicBezTo>
                    <a:close/>
                    <a:moveTo>
                      <a:pt x="2739" y="3989"/>
                    </a:moveTo>
                    <a:cubicBezTo>
                      <a:pt x="2787" y="4025"/>
                      <a:pt x="2822" y="4037"/>
                      <a:pt x="2858" y="4061"/>
                    </a:cubicBezTo>
                    <a:lnTo>
                      <a:pt x="3632" y="4346"/>
                    </a:lnTo>
                    <a:cubicBezTo>
                      <a:pt x="3192" y="4656"/>
                      <a:pt x="2680" y="4835"/>
                      <a:pt x="2168" y="4870"/>
                    </a:cubicBezTo>
                    <a:lnTo>
                      <a:pt x="2168" y="4418"/>
                    </a:lnTo>
                    <a:lnTo>
                      <a:pt x="2739" y="3989"/>
                    </a:lnTo>
                    <a:close/>
                    <a:moveTo>
                      <a:pt x="1596" y="1"/>
                    </a:moveTo>
                    <a:cubicBezTo>
                      <a:pt x="977" y="1"/>
                      <a:pt x="465" y="501"/>
                      <a:pt x="465" y="1132"/>
                    </a:cubicBezTo>
                    <a:cubicBezTo>
                      <a:pt x="465" y="1310"/>
                      <a:pt x="513" y="1501"/>
                      <a:pt x="596" y="1668"/>
                    </a:cubicBezTo>
                    <a:lnTo>
                      <a:pt x="644" y="1751"/>
                    </a:lnTo>
                    <a:lnTo>
                      <a:pt x="644" y="2013"/>
                    </a:lnTo>
                    <a:cubicBezTo>
                      <a:pt x="644" y="2453"/>
                      <a:pt x="858" y="2858"/>
                      <a:pt x="1168" y="3120"/>
                    </a:cubicBezTo>
                    <a:lnTo>
                      <a:pt x="1168" y="3561"/>
                    </a:lnTo>
                    <a:cubicBezTo>
                      <a:pt x="1168" y="3632"/>
                      <a:pt x="1120" y="3704"/>
                      <a:pt x="1048" y="3739"/>
                    </a:cubicBezTo>
                    <a:lnTo>
                      <a:pt x="406" y="3977"/>
                    </a:lnTo>
                    <a:cubicBezTo>
                      <a:pt x="239" y="4037"/>
                      <a:pt x="108" y="4168"/>
                      <a:pt x="36" y="4311"/>
                    </a:cubicBezTo>
                    <a:cubicBezTo>
                      <a:pt x="1" y="4394"/>
                      <a:pt x="25" y="4466"/>
                      <a:pt x="84" y="4513"/>
                    </a:cubicBezTo>
                    <a:cubicBezTo>
                      <a:pt x="644" y="4954"/>
                      <a:pt x="1334" y="5180"/>
                      <a:pt x="2001" y="5180"/>
                    </a:cubicBezTo>
                    <a:cubicBezTo>
                      <a:pt x="2799" y="5180"/>
                      <a:pt x="3596" y="4870"/>
                      <a:pt x="4204" y="4275"/>
                    </a:cubicBezTo>
                    <a:cubicBezTo>
                      <a:pt x="5323" y="3168"/>
                      <a:pt x="5418" y="1406"/>
                      <a:pt x="4442" y="167"/>
                    </a:cubicBezTo>
                    <a:cubicBezTo>
                      <a:pt x="4405" y="124"/>
                      <a:pt x="4351" y="98"/>
                      <a:pt x="4301" y="98"/>
                    </a:cubicBezTo>
                    <a:cubicBezTo>
                      <a:pt x="4269" y="98"/>
                      <a:pt x="4239" y="108"/>
                      <a:pt x="4216" y="132"/>
                    </a:cubicBezTo>
                    <a:cubicBezTo>
                      <a:pt x="4144" y="191"/>
                      <a:pt x="4132" y="298"/>
                      <a:pt x="4192" y="358"/>
                    </a:cubicBezTo>
                    <a:cubicBezTo>
                      <a:pt x="5061" y="1465"/>
                      <a:pt x="4966" y="3049"/>
                      <a:pt x="3965" y="4049"/>
                    </a:cubicBezTo>
                    <a:lnTo>
                      <a:pt x="3906" y="4108"/>
                    </a:lnTo>
                    <a:cubicBezTo>
                      <a:pt x="3870" y="4096"/>
                      <a:pt x="3835" y="4061"/>
                      <a:pt x="3799" y="4049"/>
                    </a:cubicBezTo>
                    <a:lnTo>
                      <a:pt x="2977" y="3739"/>
                    </a:lnTo>
                    <a:cubicBezTo>
                      <a:pt x="2906" y="3704"/>
                      <a:pt x="2858" y="3644"/>
                      <a:pt x="2858" y="3561"/>
                    </a:cubicBezTo>
                    <a:lnTo>
                      <a:pt x="2858" y="3144"/>
                    </a:lnTo>
                    <a:cubicBezTo>
                      <a:pt x="2894" y="3108"/>
                      <a:pt x="2942" y="3084"/>
                      <a:pt x="2965" y="3049"/>
                    </a:cubicBezTo>
                    <a:cubicBezTo>
                      <a:pt x="3239" y="2787"/>
                      <a:pt x="3382" y="2441"/>
                      <a:pt x="3382" y="2072"/>
                    </a:cubicBezTo>
                    <a:lnTo>
                      <a:pt x="3382" y="1751"/>
                    </a:lnTo>
                    <a:lnTo>
                      <a:pt x="3430" y="1668"/>
                    </a:lnTo>
                    <a:cubicBezTo>
                      <a:pt x="3513" y="1501"/>
                      <a:pt x="3561" y="1310"/>
                      <a:pt x="3561" y="1132"/>
                    </a:cubicBezTo>
                    <a:lnTo>
                      <a:pt x="3561" y="167"/>
                    </a:lnTo>
                    <a:cubicBezTo>
                      <a:pt x="3561" y="72"/>
                      <a:pt x="3489" y="1"/>
                      <a:pt x="3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" name="Forma libre: forma 43">
            <a:extLst>
              <a:ext uri="{FF2B5EF4-FFF2-40B4-BE49-F238E27FC236}">
                <a16:creationId xmlns="" xmlns:a16="http://schemas.microsoft.com/office/drawing/2014/main" id="{DE0C0517-3C83-49B5-8D58-4B89D181B22C}"/>
              </a:ext>
            </a:extLst>
          </p:cNvPr>
          <p:cNvSpPr/>
          <p:nvPr/>
        </p:nvSpPr>
        <p:spPr>
          <a:xfrm>
            <a:off x="-3018363" y="470018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grpSp>
        <p:nvGrpSpPr>
          <p:cNvPr id="48" name="Google Shape;8552;p14">
            <a:extLst>
              <a:ext uri="{FF2B5EF4-FFF2-40B4-BE49-F238E27FC236}">
                <a16:creationId xmlns="" xmlns:a16="http://schemas.microsoft.com/office/drawing/2014/main" id="{9A8E787C-1A00-40ED-8171-C107E50E7CCA}"/>
              </a:ext>
            </a:extLst>
          </p:cNvPr>
          <p:cNvGrpSpPr/>
          <p:nvPr/>
        </p:nvGrpSpPr>
        <p:grpSpPr>
          <a:xfrm>
            <a:off x="2958661" y="4740873"/>
            <a:ext cx="355434" cy="355815"/>
            <a:chOff x="4673540" y="3680297"/>
            <a:chExt cx="355434" cy="355815"/>
          </a:xfrm>
          <a:solidFill>
            <a:srgbClr val="93B9AD"/>
          </a:solidFill>
        </p:grpSpPr>
        <p:sp>
          <p:nvSpPr>
            <p:cNvPr id="49" name="Google Shape;8553;p14">
              <a:extLst>
                <a:ext uri="{FF2B5EF4-FFF2-40B4-BE49-F238E27FC236}">
                  <a16:creationId xmlns="" xmlns:a16="http://schemas.microsoft.com/office/drawing/2014/main" id="{065AFDCA-A214-46EC-A597-5978526CCBAA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554;p14">
              <a:extLst>
                <a:ext uri="{FF2B5EF4-FFF2-40B4-BE49-F238E27FC236}">
                  <a16:creationId xmlns="" xmlns:a16="http://schemas.microsoft.com/office/drawing/2014/main" id="{59A9018A-751A-4946-A144-EE38216FFEBF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555;p14">
              <a:extLst>
                <a:ext uri="{FF2B5EF4-FFF2-40B4-BE49-F238E27FC236}">
                  <a16:creationId xmlns="" xmlns:a16="http://schemas.microsoft.com/office/drawing/2014/main" id="{9C3A2C6D-C9F6-4F20-9BA8-0FB7956A7CC9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9565;p16">
            <a:extLst>
              <a:ext uri="{FF2B5EF4-FFF2-40B4-BE49-F238E27FC236}">
                <a16:creationId xmlns="" xmlns:a16="http://schemas.microsoft.com/office/drawing/2014/main" id="{8CE62540-F951-4BB0-BDA0-137734B417FA}"/>
              </a:ext>
            </a:extLst>
          </p:cNvPr>
          <p:cNvGrpSpPr/>
          <p:nvPr/>
        </p:nvGrpSpPr>
        <p:grpSpPr>
          <a:xfrm>
            <a:off x="4374141" y="4759340"/>
            <a:ext cx="353954" cy="318880"/>
            <a:chOff x="3988156" y="3380210"/>
            <a:chExt cx="353954" cy="318880"/>
          </a:xfrm>
          <a:solidFill>
            <a:schemeClr val="tx2"/>
          </a:solidFill>
        </p:grpSpPr>
        <p:sp>
          <p:nvSpPr>
            <p:cNvPr id="53" name="Google Shape;9566;p16">
              <a:extLst>
                <a:ext uri="{FF2B5EF4-FFF2-40B4-BE49-F238E27FC236}">
                  <a16:creationId xmlns="" xmlns:a16="http://schemas.microsoft.com/office/drawing/2014/main" id="{D0175580-A970-4741-AA51-975890175E8D}"/>
                </a:ext>
              </a:extLst>
            </p:cNvPr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567;p16">
              <a:extLst>
                <a:ext uri="{FF2B5EF4-FFF2-40B4-BE49-F238E27FC236}">
                  <a16:creationId xmlns="" xmlns:a16="http://schemas.microsoft.com/office/drawing/2014/main" id="{6DDB96FE-9E8F-4C4D-B706-95FEE280A010}"/>
                </a:ext>
              </a:extLst>
            </p:cNvPr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568;p16">
              <a:extLst>
                <a:ext uri="{FF2B5EF4-FFF2-40B4-BE49-F238E27FC236}">
                  <a16:creationId xmlns="" xmlns:a16="http://schemas.microsoft.com/office/drawing/2014/main" id="{368F2FB9-289D-4233-A42E-7B94A026375C}"/>
                </a:ext>
              </a:extLst>
            </p:cNvPr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569;p16">
              <a:extLst>
                <a:ext uri="{FF2B5EF4-FFF2-40B4-BE49-F238E27FC236}">
                  <a16:creationId xmlns="" xmlns:a16="http://schemas.microsoft.com/office/drawing/2014/main" id="{C8C74800-ACDC-4049-81B3-11E01DB54C71}"/>
                </a:ext>
              </a:extLst>
            </p:cNvPr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570;p16">
              <a:extLst>
                <a:ext uri="{FF2B5EF4-FFF2-40B4-BE49-F238E27FC236}">
                  <a16:creationId xmlns="" xmlns:a16="http://schemas.microsoft.com/office/drawing/2014/main" id="{4519EA1D-B5F7-42CA-82B6-52E069797585}"/>
                </a:ext>
              </a:extLst>
            </p:cNvPr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9481;p16">
            <a:extLst>
              <a:ext uri="{FF2B5EF4-FFF2-40B4-BE49-F238E27FC236}">
                <a16:creationId xmlns="" xmlns:a16="http://schemas.microsoft.com/office/drawing/2014/main" id="{E37FD089-50D1-4853-884E-396292E4087A}"/>
              </a:ext>
            </a:extLst>
          </p:cNvPr>
          <p:cNvGrpSpPr/>
          <p:nvPr/>
        </p:nvGrpSpPr>
        <p:grpSpPr>
          <a:xfrm>
            <a:off x="5761688" y="4755251"/>
            <a:ext cx="446826" cy="327059"/>
            <a:chOff x="5733194" y="2431718"/>
            <a:chExt cx="446826" cy="327059"/>
          </a:xfrm>
          <a:noFill/>
        </p:grpSpPr>
        <p:sp>
          <p:nvSpPr>
            <p:cNvPr id="59" name="Google Shape;9482;p16">
              <a:extLst>
                <a:ext uri="{FF2B5EF4-FFF2-40B4-BE49-F238E27FC236}">
                  <a16:creationId xmlns="" xmlns:a16="http://schemas.microsoft.com/office/drawing/2014/main" id="{0D508983-8519-4B43-A376-F5FFEF49F3E5}"/>
                </a:ext>
              </a:extLst>
            </p:cNvPr>
            <p:cNvSpPr/>
            <p:nvPr/>
          </p:nvSpPr>
          <p:spPr>
            <a:xfrm>
              <a:off x="6032946" y="2474145"/>
              <a:ext cx="56112" cy="20115"/>
            </a:xfrm>
            <a:custGeom>
              <a:avLst/>
              <a:gdLst/>
              <a:ahLst/>
              <a:cxnLst/>
              <a:rect l="l" t="t" r="r" b="b"/>
              <a:pathLst>
                <a:path w="1763" h="63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483;p16">
              <a:extLst>
                <a:ext uri="{FF2B5EF4-FFF2-40B4-BE49-F238E27FC236}">
                  <a16:creationId xmlns="" xmlns:a16="http://schemas.microsoft.com/office/drawing/2014/main" id="{E2E0B3CA-BFD3-4D6E-8AB2-02A488F153A6}"/>
                </a:ext>
              </a:extLst>
            </p:cNvPr>
            <p:cNvSpPr/>
            <p:nvPr/>
          </p:nvSpPr>
          <p:spPr>
            <a:xfrm>
              <a:off x="5733194" y="2431718"/>
              <a:ext cx="446826" cy="327059"/>
            </a:xfrm>
            <a:custGeom>
              <a:avLst/>
              <a:gdLst/>
              <a:ahLst/>
              <a:cxnLst/>
              <a:rect l="l" t="t" r="r" b="b"/>
              <a:pathLst>
                <a:path w="14039" h="10276" extrusionOk="0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484;p16">
              <a:extLst>
                <a:ext uri="{FF2B5EF4-FFF2-40B4-BE49-F238E27FC236}">
                  <a16:creationId xmlns="" xmlns:a16="http://schemas.microsoft.com/office/drawing/2014/main" id="{BE383D03-0441-4982-ABF1-3982B2D58B5B}"/>
                </a:ext>
              </a:extLst>
            </p:cNvPr>
            <p:cNvSpPr/>
            <p:nvPr/>
          </p:nvSpPr>
          <p:spPr>
            <a:xfrm>
              <a:off x="6019323" y="2641653"/>
              <a:ext cx="13272" cy="1327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9364;p16">
            <a:extLst>
              <a:ext uri="{FF2B5EF4-FFF2-40B4-BE49-F238E27FC236}">
                <a16:creationId xmlns="" xmlns:a16="http://schemas.microsoft.com/office/drawing/2014/main" id="{C29A6E26-4144-4A11-8A31-4744735E1452}"/>
              </a:ext>
            </a:extLst>
          </p:cNvPr>
          <p:cNvGrpSpPr/>
          <p:nvPr/>
        </p:nvGrpSpPr>
        <p:grpSpPr>
          <a:xfrm>
            <a:off x="7254833" y="4741040"/>
            <a:ext cx="355099" cy="355481"/>
            <a:chOff x="3539102" y="2427549"/>
            <a:chExt cx="355099" cy="355481"/>
          </a:xfrm>
          <a:solidFill>
            <a:schemeClr val="tx2"/>
          </a:solidFill>
        </p:grpSpPr>
        <p:sp>
          <p:nvSpPr>
            <p:cNvPr id="63" name="Google Shape;9365;p16">
              <a:extLst>
                <a:ext uri="{FF2B5EF4-FFF2-40B4-BE49-F238E27FC236}">
                  <a16:creationId xmlns="" xmlns:a16="http://schemas.microsoft.com/office/drawing/2014/main" id="{9487B12B-8BF2-4539-801F-9E388359B59D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366;p16">
              <a:extLst>
                <a:ext uri="{FF2B5EF4-FFF2-40B4-BE49-F238E27FC236}">
                  <a16:creationId xmlns="" xmlns:a16="http://schemas.microsoft.com/office/drawing/2014/main" id="{9CE39758-5A3F-4750-AF58-7B4DFB73FF25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9763;p16">
            <a:extLst>
              <a:ext uri="{FF2B5EF4-FFF2-40B4-BE49-F238E27FC236}">
                <a16:creationId xmlns="" xmlns:a16="http://schemas.microsoft.com/office/drawing/2014/main" id="{BF628247-7F29-4C6B-8DF9-B44324142AA4}"/>
              </a:ext>
            </a:extLst>
          </p:cNvPr>
          <p:cNvGrpSpPr/>
          <p:nvPr/>
        </p:nvGrpSpPr>
        <p:grpSpPr>
          <a:xfrm>
            <a:off x="1587258" y="4742169"/>
            <a:ext cx="264550" cy="353222"/>
            <a:chOff x="903530" y="3806125"/>
            <a:chExt cx="264550" cy="353222"/>
          </a:xfrm>
          <a:solidFill>
            <a:schemeClr val="tx2"/>
          </a:solidFill>
        </p:grpSpPr>
        <p:sp>
          <p:nvSpPr>
            <p:cNvPr id="66" name="Google Shape;9764;p16">
              <a:extLst>
                <a:ext uri="{FF2B5EF4-FFF2-40B4-BE49-F238E27FC236}">
                  <a16:creationId xmlns="" xmlns:a16="http://schemas.microsoft.com/office/drawing/2014/main" id="{037F3DF9-8444-4C83-A588-726FEA7E7079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765;p16">
              <a:extLst>
                <a:ext uri="{FF2B5EF4-FFF2-40B4-BE49-F238E27FC236}">
                  <a16:creationId xmlns="" xmlns:a16="http://schemas.microsoft.com/office/drawing/2014/main" id="{399E7FEB-66D2-4FA9-8DCA-C9681CF835BE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766;p16">
              <a:extLst>
                <a:ext uri="{FF2B5EF4-FFF2-40B4-BE49-F238E27FC236}">
                  <a16:creationId xmlns="" xmlns:a16="http://schemas.microsoft.com/office/drawing/2014/main" id="{33E13588-35F3-4A0A-85F6-0638008D4152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767;p16">
              <a:extLst>
                <a:ext uri="{FF2B5EF4-FFF2-40B4-BE49-F238E27FC236}">
                  <a16:creationId xmlns="" xmlns:a16="http://schemas.microsoft.com/office/drawing/2014/main" id="{E204F022-4169-40EC-9FBC-CBBA570B7490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14" y="289560"/>
            <a:ext cx="7997448" cy="405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506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active Corporate Interface for Business by Slidesgo">
  <a:themeElements>
    <a:clrScheme name="Custom 1">
      <a:dk1>
        <a:sysClr val="windowText" lastClr="000000"/>
      </a:dk1>
      <a:lt1>
        <a:sysClr val="window" lastClr="FFFFFF"/>
      </a:lt1>
      <a:dk2>
        <a:srgbClr val="F8A088"/>
      </a:dk2>
      <a:lt2>
        <a:srgbClr val="D63E50"/>
      </a:lt2>
      <a:accent1>
        <a:srgbClr val="62626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63E50"/>
      </a:hlink>
      <a:folHlink>
        <a:srgbClr val="D63E5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2337</TotalTime>
  <Words>119</Words>
  <Application>Microsoft Office PowerPoint</Application>
  <PresentationFormat>On-screen Show (16:9)</PresentationFormat>
  <Paragraphs>55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Interactive Corporate Interface for Business by Slidesgo</vt:lpstr>
      <vt:lpstr>Interactive Corporate Interface for Business</vt:lpstr>
      <vt:lpstr>ИТ Таланти  Финален Проект  Кино Арена</vt:lpstr>
      <vt:lpstr>Съдържание</vt:lpstr>
      <vt:lpstr>Кои сме ние?</vt:lpstr>
      <vt:lpstr>Таня Милчова </vt:lpstr>
      <vt:lpstr>Гергана Мадарова</vt:lpstr>
      <vt:lpstr>02. Използвани технологии</vt:lpstr>
      <vt:lpstr>ER Диаграма.  Action map.  Класова структура. </vt:lpstr>
      <vt:lpstr>PowerPoint Presentation</vt:lpstr>
      <vt:lpstr>PowerPoint Presentation</vt:lpstr>
      <vt:lpstr>Класова структура</vt:lpstr>
      <vt:lpstr>Благодарим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Corporate Interface for Business</dc:title>
  <dc:creator>User</dc:creator>
  <cp:lastModifiedBy>User</cp:lastModifiedBy>
  <cp:revision>26</cp:revision>
  <dcterms:created xsi:type="dcterms:W3CDTF">2021-10-12T08:06:43Z</dcterms:created>
  <dcterms:modified xsi:type="dcterms:W3CDTF">2023-04-23T12:30:07Z</dcterms:modified>
</cp:coreProperties>
</file>